
<file path=[Content_Types].xml><?xml version="1.0" encoding="utf-8"?>
<Types xmlns="http://schemas.openxmlformats.org/package/2006/content-types">
  <Default ContentType="image/jpeg" Extension="jpg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40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21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5.xml"/>
  <Override ContentType="application/vnd.openxmlformats-officedocument.presentationml.slide+xml" PartName="/ppt/slides/slide34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3.xml"/>
  <Override ContentType="application/vnd.openxmlformats-officedocument.presentationml.slide+xml" PartName="/ppt/slides/slide38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37.xml"/>
  <Override ContentType="application/vnd.openxmlformats-officedocument.presentationml.slide+xml" PartName="/ppt/slides/slide1.xml"/>
  <Override ContentType="application/vnd.openxmlformats-officedocument.presentationml.slide+xml" PartName="/ppt/slides/slide28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6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slide+xml" PartName="/ppt/slides/slide40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strictFirstAndLastChars="0" saveSubsetFonts="1">
  <p:sldMasterIdLst>
    <p:sldMasterId id="2147483669" r:id="rId4"/>
    <p:sldMasterId id="2147483670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74" r:id="rId25"/>
    <p:sldId id="275" r:id="rId26"/>
    <p:sldId id="276" r:id="rId27"/>
    <p:sldId id="277" r:id="rId28"/>
    <p:sldId id="278" r:id="rId29"/>
    <p:sldId id="279" r:id="rId30"/>
    <p:sldId id="280" r:id="rId31"/>
    <p:sldId id="281" r:id="rId32"/>
    <p:sldId id="282" r:id="rId33"/>
    <p:sldId id="283" r:id="rId34"/>
    <p:sldId id="284" r:id="rId35"/>
    <p:sldId id="285" r:id="rId36"/>
    <p:sldId id="286" r:id="rId37"/>
    <p:sldId id="287" r:id="rId38"/>
    <p:sldId id="288" r:id="rId39"/>
    <p:sldId id="289" r:id="rId40"/>
    <p:sldId id="290" r:id="rId41"/>
    <p:sldId id="291" r:id="rId42"/>
    <p:sldId id="292" r:id="rId43"/>
    <p:sldId id="293" r:id="rId44"/>
    <p:sldId id="294" r:id="rId45"/>
    <p:sldId id="295" r:id="rId46"/>
  </p:sldIdLst>
  <p:sldSz cy="5143500" cx="9144000"/>
  <p:notesSz cx="6858000" cy="9144000"/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D79F42B4-1AFE-42B4-96A5-60FE3D1860AF}">
  <a:tblStyle styleId="{D79F42B4-1AFE-42B4-96A5-60FE3D1860AF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4.xml"/><Relationship Id="rId20" Type="http://schemas.openxmlformats.org/officeDocument/2006/relationships/slide" Target="slides/slide14.xml"/><Relationship Id="rId42" Type="http://schemas.openxmlformats.org/officeDocument/2006/relationships/slide" Target="slides/slide36.xml"/><Relationship Id="rId41" Type="http://schemas.openxmlformats.org/officeDocument/2006/relationships/slide" Target="slides/slide35.xml"/><Relationship Id="rId22" Type="http://schemas.openxmlformats.org/officeDocument/2006/relationships/slide" Target="slides/slide16.xml"/><Relationship Id="rId44" Type="http://schemas.openxmlformats.org/officeDocument/2006/relationships/slide" Target="slides/slide38.xml"/><Relationship Id="rId21" Type="http://schemas.openxmlformats.org/officeDocument/2006/relationships/slide" Target="slides/slide15.xml"/><Relationship Id="rId43" Type="http://schemas.openxmlformats.org/officeDocument/2006/relationships/slide" Target="slides/slide37.xml"/><Relationship Id="rId24" Type="http://schemas.openxmlformats.org/officeDocument/2006/relationships/slide" Target="slides/slide18.xml"/><Relationship Id="rId46" Type="http://schemas.openxmlformats.org/officeDocument/2006/relationships/slide" Target="slides/slide40.xml"/><Relationship Id="rId23" Type="http://schemas.openxmlformats.org/officeDocument/2006/relationships/slide" Target="slides/slide17.xml"/><Relationship Id="rId45" Type="http://schemas.openxmlformats.org/officeDocument/2006/relationships/slide" Target="slides/slide39.xml"/><Relationship Id="rId1" Type="http://schemas.openxmlformats.org/officeDocument/2006/relationships/theme" Target="theme/theme3.xml"/><Relationship Id="rId2" Type="http://schemas.openxmlformats.org/officeDocument/2006/relationships/presProps" Target="presProps.xml"/><Relationship Id="rId3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26" Type="http://schemas.openxmlformats.org/officeDocument/2006/relationships/slide" Target="slides/slide20.xml"/><Relationship Id="rId25" Type="http://schemas.openxmlformats.org/officeDocument/2006/relationships/slide" Target="slides/slide19.xml"/><Relationship Id="rId28" Type="http://schemas.openxmlformats.org/officeDocument/2006/relationships/slide" Target="slides/slide22.xml"/><Relationship Id="rId27" Type="http://schemas.openxmlformats.org/officeDocument/2006/relationships/slide" Target="slides/slide21.xml"/><Relationship Id="rId5" Type="http://schemas.openxmlformats.org/officeDocument/2006/relationships/slideMaster" Target="slideMasters/slideMaster2.xml"/><Relationship Id="rId6" Type="http://schemas.openxmlformats.org/officeDocument/2006/relationships/notesMaster" Target="notesMasters/notesMaster1.xml"/><Relationship Id="rId29" Type="http://schemas.openxmlformats.org/officeDocument/2006/relationships/slide" Target="slides/slide23.xml"/><Relationship Id="rId7" Type="http://schemas.openxmlformats.org/officeDocument/2006/relationships/slide" Target="slides/slide1.xml"/><Relationship Id="rId8" Type="http://schemas.openxmlformats.org/officeDocument/2006/relationships/slide" Target="slides/slide2.xml"/><Relationship Id="rId31" Type="http://schemas.openxmlformats.org/officeDocument/2006/relationships/slide" Target="slides/slide25.xml"/><Relationship Id="rId30" Type="http://schemas.openxmlformats.org/officeDocument/2006/relationships/slide" Target="slides/slide24.xml"/><Relationship Id="rId11" Type="http://schemas.openxmlformats.org/officeDocument/2006/relationships/slide" Target="slides/slide5.xml"/><Relationship Id="rId33" Type="http://schemas.openxmlformats.org/officeDocument/2006/relationships/slide" Target="slides/slide27.xml"/><Relationship Id="rId10" Type="http://schemas.openxmlformats.org/officeDocument/2006/relationships/slide" Target="slides/slide4.xml"/><Relationship Id="rId32" Type="http://schemas.openxmlformats.org/officeDocument/2006/relationships/slide" Target="slides/slide26.xml"/><Relationship Id="rId13" Type="http://schemas.openxmlformats.org/officeDocument/2006/relationships/slide" Target="slides/slide7.xml"/><Relationship Id="rId35" Type="http://schemas.openxmlformats.org/officeDocument/2006/relationships/slide" Target="slides/slide29.xml"/><Relationship Id="rId12" Type="http://schemas.openxmlformats.org/officeDocument/2006/relationships/slide" Target="slides/slide6.xml"/><Relationship Id="rId34" Type="http://schemas.openxmlformats.org/officeDocument/2006/relationships/slide" Target="slides/slide28.xml"/><Relationship Id="rId15" Type="http://schemas.openxmlformats.org/officeDocument/2006/relationships/slide" Target="slides/slide9.xml"/><Relationship Id="rId37" Type="http://schemas.openxmlformats.org/officeDocument/2006/relationships/slide" Target="slides/slide31.xml"/><Relationship Id="rId14" Type="http://schemas.openxmlformats.org/officeDocument/2006/relationships/slide" Target="slides/slide8.xml"/><Relationship Id="rId36" Type="http://schemas.openxmlformats.org/officeDocument/2006/relationships/slide" Target="slides/slide30.xml"/><Relationship Id="rId17" Type="http://schemas.openxmlformats.org/officeDocument/2006/relationships/slide" Target="slides/slide11.xml"/><Relationship Id="rId39" Type="http://schemas.openxmlformats.org/officeDocument/2006/relationships/slide" Target="slides/slide33.xml"/><Relationship Id="rId16" Type="http://schemas.openxmlformats.org/officeDocument/2006/relationships/slide" Target="slides/slide10.xml"/><Relationship Id="rId38" Type="http://schemas.openxmlformats.org/officeDocument/2006/relationships/slide" Target="slides/slide32.xml"/><Relationship Id="rId19" Type="http://schemas.openxmlformats.org/officeDocument/2006/relationships/slide" Target="slides/slide13.xml"/><Relationship Id="rId18" Type="http://schemas.openxmlformats.org/officeDocument/2006/relationships/slide" Target="slides/slide12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" name="Google Shape;113;p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29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Google Shape;330;g6e9a716d42_0_14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1" name="Google Shape;331;g6e9a716d42_0_14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08" name="Shape 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" name="Google Shape;409;g6e9a716d42_0_2464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0" name="Google Shape;410;g6e9a716d42_0_2464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14" name="Shape 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" name="Google Shape;415;g6e9a716d42_0_2463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6" name="Google Shape;416;g6e9a716d42_0_2463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22" name="Shape 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" name="Google Shape;423;g6e9a716d42_0_2464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4" name="Google Shape;424;g6e9a716d42_0_2464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96" name="Shape 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" name="Google Shape;597;g6e9a716d42_0_7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8" name="Google Shape;598;g6e9a716d42_0_7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38" name="Shape 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" name="Google Shape;639;g6e9a716d42_0_9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0" name="Google Shape;640;g6e9a716d42_0_9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52" name="Shape 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" name="Google Shape;653;g6e9a716d42_0_11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4" name="Google Shape;654;g6e9a716d42_0_11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62" name="Shape 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" name="Google Shape;663;g6e9a716d42_0_12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4" name="Google Shape;664;g6e9a716d42_0_12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68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g6e9a716d42_0_17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0" name="Google Shape;670;g6e9a716d42_0_17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98" name="Shape 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" name="Google Shape;699;g6e9a716d42_0_2457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0" name="Google Shape;700;g6e9a716d42_0_2457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8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g6e9a716d42_0_2462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" name="Google Shape;120;g6e9a716d42_0_2462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11" name="Shape 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" name="Google Shape;712;g6e9a716d42_0_2459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3" name="Google Shape;713;g6e9a716d42_0_2459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32" name="Shape 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" name="Google Shape;733;g6e9a716d42_0_2483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4" name="Google Shape;734;g6e9a716d42_0_2483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18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" name="Google Shape;1019;g6e9a716d42_0_2527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0" name="Google Shape;1020;g6e9a716d42_0_2527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5" name="Shape 1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Google Shape;1026;g6e9a716d42_0_2522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7" name="Google Shape;1027;g6e9a716d42_0_2522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2" name="Shape 1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" name="Google Shape;1033;g6e9a716d42_0_2525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4" name="Google Shape;1034;g6e9a716d42_0_2525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9" name="Shape 1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" name="Google Shape;1040;g6e9a716d42_0_1236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" name="Google Shape;1041;g6e9a716d42_0_1236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46" name="Shape 1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" name="Google Shape;1047;g6e9a716d42_0_1237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8" name="Google Shape;1048;g6e9a716d42_0_1237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60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g6e9a716d42_0_1238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2" name="Google Shape;1062;g6e9a716d42_0_1238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97" name="Shape 1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8" name="Google Shape;1398;g6e9a716d42_0_1272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9" name="Google Shape;1399;g6e9a716d42_0_1272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897" name="Shape 7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8" name="Google Shape;7898;g6e9a716d42_0_1922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99" name="Google Shape;7899;g6e9a716d42_0_1922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4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g6e54ae325d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g6e54ae325d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324" name="Shape 8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5" name="Google Shape;8325;g6e9a716d42_0_1964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26" name="Google Shape;8326;g6e9a716d42_0_1964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487" name="Shape 8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8" name="Google Shape;8488;g6e9a716d42_0_1980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9" name="Google Shape;8489;g6e9a716d42_0_1980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889" name="Shape 8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0" name="Google Shape;8890;g6e9a716d42_0_2021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91" name="Google Shape;8891;g6e9a716d42_0_202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260" name="Shape 9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1" name="Google Shape;9261;g6e9a716d42_0_2058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62" name="Google Shape;9262;g6e9a716d42_0_2058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637" name="Shape 9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8" name="Google Shape;9638;g6e9a716d42_0_2095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39" name="Google Shape;9639;g6e9a716d42_0_2095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68" name="Shape 10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9" name="Google Shape;10069;g6e9a716d42_0_2138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70" name="Google Shape;10070;g6e9a716d42_0_2138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861" name="Shape 10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2" name="Google Shape;10862;g6e9a716d42_0_2217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63" name="Google Shape;10863;g6e9a716d42_0_2217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602" name="Shape 11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03" name="Google Shape;11603;g6e9a716d42_0_229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04" name="Google Shape;11604;g6e9a716d42_0_229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295" name="Shape 12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6" name="Google Shape;12296;g6e9a716d42_0_2361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97" name="Google Shape;12297;g6e9a716d42_0_236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597" name="Shape 12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8" name="Google Shape;12598;g6e9a716d42_0_2391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99" name="Google Shape;12599;g6e9a716d42_0_239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6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g6e54ae325d_0_1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8" name="Google Shape;148;g6e54ae325d_0_1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231" name="Shape 13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2" name="Google Shape;13232;g6e9a716d42_0_2454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33" name="Google Shape;13233;g6e9a716d42_0_2454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28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Google Shape;229;g6e54ae325d_0_17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" name="Google Shape;230;g6e54ae325d_0_17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58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" name="Google Shape;259;g6e9a716d42_0_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0" name="Google Shape;260;g6e9a716d42_0_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89" name="Shape 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Google Shape;290;g6e9a716d42_0_1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1" name="Google Shape;291;g6e9a716d42_0_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99" name="Shape 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" name="Google Shape;300;g6e9a716d42_0_2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1" name="Google Shape;301;g6e9a716d42_0_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15" name="Shape 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Google Shape;316;g6e9a716d42_0_6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7" name="Google Shape;317;g6e9a716d42_0_6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/>
          <p:nvPr>
            <p:ph type="ctrTitle"/>
          </p:nvPr>
        </p:nvSpPr>
        <p:spPr>
          <a:xfrm>
            <a:off x="3677975" y="820775"/>
            <a:ext cx="4940700" cy="205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Font typeface="Josefin Slab SemiBold"/>
              <a:buNone/>
              <a:defRPr sz="5200">
                <a:solidFill>
                  <a:srgbClr val="FFFFFF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0" name="Google Shape;10;p2"/>
          <p:cNvSpPr txBox="1"/>
          <p:nvPr>
            <p:ph idx="1" type="subTitle"/>
          </p:nvPr>
        </p:nvSpPr>
        <p:spPr>
          <a:xfrm>
            <a:off x="3677975" y="3085775"/>
            <a:ext cx="4940700" cy="115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Josefin Slab"/>
              <a:buNone/>
              <a:defRPr sz="2800">
                <a:solidFill>
                  <a:srgbClr val="FFFFFF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2800">
                <a:solidFill>
                  <a:srgbClr val="FFFFFF"/>
                </a:solidFill>
              </a:defRPr>
            </a:lvl2pPr>
            <a:lvl3pPr lvl="2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2800">
                <a:solidFill>
                  <a:srgbClr val="FFFFFF"/>
                </a:solidFill>
              </a:defRPr>
            </a:lvl3pPr>
            <a:lvl4pPr lvl="3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2800">
                <a:solidFill>
                  <a:srgbClr val="FFFFFF"/>
                </a:solidFill>
              </a:defRPr>
            </a:lvl4pPr>
            <a:lvl5pPr lvl="4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2800">
                <a:solidFill>
                  <a:srgbClr val="FFFFFF"/>
                </a:solidFill>
              </a:defRPr>
            </a:lvl5pPr>
            <a:lvl6pPr lvl="5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2800">
                <a:solidFill>
                  <a:srgbClr val="FFFFFF"/>
                </a:solidFill>
              </a:defRPr>
            </a:lvl6pPr>
            <a:lvl7pPr lvl="6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2800">
                <a:solidFill>
                  <a:srgbClr val="FFFFFF"/>
                </a:solidFill>
              </a:defRPr>
            </a:lvl7pPr>
            <a:lvl8pPr lvl="7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2800">
                <a:solidFill>
                  <a:srgbClr val="FFFFFF"/>
                </a:solidFill>
              </a:defRPr>
            </a:lvl8pPr>
            <a:lvl9pPr lvl="8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2800">
                <a:solidFill>
                  <a:srgbClr val="FFFFFF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bg>
      <p:bgPr>
        <a:solidFill>
          <a:srgbClr val="4A4A4A"/>
        </a:solidFill>
      </p:bgPr>
    </p:bg>
    <p:spTree>
      <p:nvGrpSpPr>
        <p:cNvPr id="35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11"/>
          <p:cNvSpPr txBox="1"/>
          <p:nvPr>
            <p:ph hasCustomPrompt="1" type="title"/>
          </p:nvPr>
        </p:nvSpPr>
        <p:spPr>
          <a:xfrm>
            <a:off x="2031725" y="2172925"/>
            <a:ext cx="65337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7" name="Google Shape;37;p11"/>
          <p:cNvSpPr txBox="1"/>
          <p:nvPr>
            <p:ph idx="1" type="body"/>
          </p:nvPr>
        </p:nvSpPr>
        <p:spPr>
          <a:xfrm>
            <a:off x="1879325" y="4066625"/>
            <a:ext cx="6533700" cy="64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  <a:defRPr>
                <a:solidFill>
                  <a:schemeClr val="lt1"/>
                </a:solidFill>
              </a:defRPr>
            </a:lvl1pPr>
            <a:lvl2pPr indent="-342900" lvl="1" marL="914400" algn="r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800"/>
              <a:buChar char="○"/>
              <a:defRPr sz="1800">
                <a:solidFill>
                  <a:schemeClr val="lt1"/>
                </a:solidFill>
              </a:defRPr>
            </a:lvl2pPr>
            <a:lvl3pPr indent="-342900" lvl="2" marL="1371600" algn="r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800"/>
              <a:buChar char="■"/>
              <a:defRPr sz="1800">
                <a:solidFill>
                  <a:schemeClr val="lt1"/>
                </a:solidFill>
              </a:defRPr>
            </a:lvl3pPr>
            <a:lvl4pPr indent="-342900" lvl="3" marL="1828800" algn="r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  <a:defRPr sz="1800">
                <a:solidFill>
                  <a:schemeClr val="lt1"/>
                </a:solidFill>
              </a:defRPr>
            </a:lvl4pPr>
            <a:lvl5pPr indent="-342900" lvl="4" marL="2286000" algn="r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800"/>
              <a:buChar char="○"/>
              <a:defRPr sz="1800">
                <a:solidFill>
                  <a:schemeClr val="lt1"/>
                </a:solidFill>
              </a:defRPr>
            </a:lvl5pPr>
            <a:lvl6pPr indent="-342900" lvl="5" marL="2743200" algn="r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800"/>
              <a:buChar char="■"/>
              <a:defRPr sz="1800">
                <a:solidFill>
                  <a:schemeClr val="lt1"/>
                </a:solidFill>
              </a:defRPr>
            </a:lvl6pPr>
            <a:lvl7pPr indent="-342900" lvl="6" marL="3200400" algn="r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  <a:defRPr sz="1800">
                <a:solidFill>
                  <a:schemeClr val="lt1"/>
                </a:solidFill>
              </a:defRPr>
            </a:lvl7pPr>
            <a:lvl8pPr indent="-342900" lvl="7" marL="3657600" algn="r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800"/>
              <a:buChar char="○"/>
              <a:defRPr sz="1800">
                <a:solidFill>
                  <a:schemeClr val="lt1"/>
                </a:solidFill>
              </a:defRPr>
            </a:lvl8pPr>
            <a:lvl9pPr indent="-342900" lvl="8" marL="4114800" algn="r"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800"/>
              <a:buChar char="■"/>
              <a:defRPr sz="1800"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rgbClr val="FFFFFF"/>
        </a:solidFill>
      </p:bgPr>
    </p:bg>
    <p:spTree>
      <p:nvGrpSpPr>
        <p:cNvPr id="38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TITLE_ONLY_1">
    <p:bg>
      <p:bgPr>
        <a:solidFill>
          <a:srgbClr val="4A4A4A"/>
        </a:solidFill>
      </p:bgPr>
    </p:bg>
    <p:spTree>
      <p:nvGrpSpPr>
        <p:cNvPr id="39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3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1" name="Google Shape;41;p13"/>
          <p:cNvSpPr txBox="1"/>
          <p:nvPr>
            <p:ph idx="2" type="title"/>
          </p:nvPr>
        </p:nvSpPr>
        <p:spPr>
          <a:xfrm>
            <a:off x="1545835" y="1363700"/>
            <a:ext cx="1823700" cy="709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lab"/>
              <a:buNone/>
              <a:defRPr b="1" sz="18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42" name="Google Shape;42;p13"/>
          <p:cNvSpPr txBox="1"/>
          <p:nvPr>
            <p:ph idx="1" type="subTitle"/>
          </p:nvPr>
        </p:nvSpPr>
        <p:spPr>
          <a:xfrm>
            <a:off x="3105484" y="1363700"/>
            <a:ext cx="2496000" cy="709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  <p:sp>
        <p:nvSpPr>
          <p:cNvPr id="43" name="Google Shape;43;p13"/>
          <p:cNvSpPr txBox="1"/>
          <p:nvPr>
            <p:ph hasCustomPrompt="1" idx="3" type="title"/>
          </p:nvPr>
        </p:nvSpPr>
        <p:spPr>
          <a:xfrm>
            <a:off x="152409" y="1475325"/>
            <a:ext cx="1156500" cy="65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4" name="Google Shape;44;p13"/>
          <p:cNvSpPr txBox="1"/>
          <p:nvPr>
            <p:ph idx="4" type="title"/>
          </p:nvPr>
        </p:nvSpPr>
        <p:spPr>
          <a:xfrm>
            <a:off x="1545835" y="2187438"/>
            <a:ext cx="1823700" cy="709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lab"/>
              <a:buNone/>
              <a:defRPr b="1" sz="18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45" name="Google Shape;45;p13"/>
          <p:cNvSpPr txBox="1"/>
          <p:nvPr>
            <p:ph idx="5" type="subTitle"/>
          </p:nvPr>
        </p:nvSpPr>
        <p:spPr>
          <a:xfrm>
            <a:off x="3105484" y="2187438"/>
            <a:ext cx="2496000" cy="709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  <p:sp>
        <p:nvSpPr>
          <p:cNvPr id="46" name="Google Shape;46;p13"/>
          <p:cNvSpPr txBox="1"/>
          <p:nvPr>
            <p:ph hasCustomPrompt="1" idx="6" type="title"/>
          </p:nvPr>
        </p:nvSpPr>
        <p:spPr>
          <a:xfrm>
            <a:off x="152409" y="2299063"/>
            <a:ext cx="1156500" cy="65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7" name="Google Shape;47;p13"/>
          <p:cNvSpPr txBox="1"/>
          <p:nvPr>
            <p:ph idx="7" type="title"/>
          </p:nvPr>
        </p:nvSpPr>
        <p:spPr>
          <a:xfrm>
            <a:off x="1521910" y="3011188"/>
            <a:ext cx="1823700" cy="709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lab"/>
              <a:buNone/>
              <a:defRPr b="1" sz="18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48" name="Google Shape;48;p13"/>
          <p:cNvSpPr txBox="1"/>
          <p:nvPr>
            <p:ph idx="8" type="subTitle"/>
          </p:nvPr>
        </p:nvSpPr>
        <p:spPr>
          <a:xfrm>
            <a:off x="3081559" y="3011188"/>
            <a:ext cx="2496000" cy="709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  <p:sp>
        <p:nvSpPr>
          <p:cNvPr id="49" name="Google Shape;49;p13"/>
          <p:cNvSpPr txBox="1"/>
          <p:nvPr>
            <p:ph hasCustomPrompt="1" idx="9" type="title"/>
          </p:nvPr>
        </p:nvSpPr>
        <p:spPr>
          <a:xfrm>
            <a:off x="128484" y="3122813"/>
            <a:ext cx="1156500" cy="65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0" name="Google Shape;50;p13"/>
          <p:cNvSpPr txBox="1"/>
          <p:nvPr>
            <p:ph idx="13" type="title"/>
          </p:nvPr>
        </p:nvSpPr>
        <p:spPr>
          <a:xfrm>
            <a:off x="1521910" y="3834938"/>
            <a:ext cx="1823700" cy="709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lab"/>
              <a:buNone/>
              <a:defRPr b="1" sz="18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51" name="Google Shape;51;p13"/>
          <p:cNvSpPr txBox="1"/>
          <p:nvPr>
            <p:ph idx="14" type="subTitle"/>
          </p:nvPr>
        </p:nvSpPr>
        <p:spPr>
          <a:xfrm>
            <a:off x="3081559" y="3834938"/>
            <a:ext cx="2496000" cy="709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None/>
              <a:defRPr sz="13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  <p:sp>
        <p:nvSpPr>
          <p:cNvPr id="52" name="Google Shape;52;p13"/>
          <p:cNvSpPr txBox="1"/>
          <p:nvPr>
            <p:ph hasCustomPrompt="1" idx="15" type="title"/>
          </p:nvPr>
        </p:nvSpPr>
        <p:spPr>
          <a:xfrm>
            <a:off x="128484" y="3946563"/>
            <a:ext cx="1156500" cy="65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Three Columns">
  <p:cSld name="TITLE_ONLY_1_1">
    <p:bg>
      <p:bgPr>
        <a:solidFill>
          <a:srgbClr val="4A4A4A"/>
        </a:solidFill>
      </p:bgPr>
    </p:bg>
    <p:spTree>
      <p:nvGrpSpPr>
        <p:cNvPr id="53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4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55" name="Google Shape;55;p14"/>
          <p:cNvSpPr txBox="1"/>
          <p:nvPr>
            <p:ph idx="2" type="title"/>
          </p:nvPr>
        </p:nvSpPr>
        <p:spPr>
          <a:xfrm>
            <a:off x="862500" y="2774450"/>
            <a:ext cx="21012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56" name="Google Shape;56;p14"/>
          <p:cNvSpPr txBox="1"/>
          <p:nvPr>
            <p:ph idx="1" type="subTitle"/>
          </p:nvPr>
        </p:nvSpPr>
        <p:spPr>
          <a:xfrm>
            <a:off x="862500" y="3417525"/>
            <a:ext cx="21012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  <p:sp>
        <p:nvSpPr>
          <p:cNvPr id="57" name="Google Shape;57;p14"/>
          <p:cNvSpPr txBox="1"/>
          <p:nvPr>
            <p:ph idx="3" type="title"/>
          </p:nvPr>
        </p:nvSpPr>
        <p:spPr>
          <a:xfrm>
            <a:off x="3521400" y="2774450"/>
            <a:ext cx="21012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58" name="Google Shape;58;p14"/>
          <p:cNvSpPr txBox="1"/>
          <p:nvPr>
            <p:ph idx="4" type="subTitle"/>
          </p:nvPr>
        </p:nvSpPr>
        <p:spPr>
          <a:xfrm>
            <a:off x="3521400" y="3417525"/>
            <a:ext cx="21012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  <p:sp>
        <p:nvSpPr>
          <p:cNvPr id="59" name="Google Shape;59;p14"/>
          <p:cNvSpPr txBox="1"/>
          <p:nvPr>
            <p:ph idx="5" type="title"/>
          </p:nvPr>
        </p:nvSpPr>
        <p:spPr>
          <a:xfrm>
            <a:off x="6180300" y="2774450"/>
            <a:ext cx="21012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60" name="Google Shape;60;p14"/>
          <p:cNvSpPr txBox="1"/>
          <p:nvPr>
            <p:ph idx="6" type="subTitle"/>
          </p:nvPr>
        </p:nvSpPr>
        <p:spPr>
          <a:xfrm>
            <a:off x="6180300" y="3417525"/>
            <a:ext cx="21012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Four Columns ">
  <p:cSld name="TITLE_ONLY_1_1_1">
    <p:bg>
      <p:bgPr>
        <a:solidFill>
          <a:srgbClr val="4A4A4A"/>
        </a:solidFill>
      </p:bgPr>
    </p:bg>
    <p:spTree>
      <p:nvGrpSpPr>
        <p:cNvPr id="6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5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63" name="Google Shape;63;p15"/>
          <p:cNvSpPr txBox="1"/>
          <p:nvPr>
            <p:ph idx="2" type="title"/>
          </p:nvPr>
        </p:nvSpPr>
        <p:spPr>
          <a:xfrm>
            <a:off x="1893022" y="1396250"/>
            <a:ext cx="16815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64" name="Google Shape;64;p15"/>
          <p:cNvSpPr txBox="1"/>
          <p:nvPr>
            <p:ph idx="1" type="subTitle"/>
          </p:nvPr>
        </p:nvSpPr>
        <p:spPr>
          <a:xfrm>
            <a:off x="1893013" y="1963125"/>
            <a:ext cx="2404200" cy="79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  <p:sp>
        <p:nvSpPr>
          <p:cNvPr id="65" name="Google Shape;65;p15"/>
          <p:cNvSpPr txBox="1"/>
          <p:nvPr>
            <p:ph idx="3" type="title"/>
          </p:nvPr>
        </p:nvSpPr>
        <p:spPr>
          <a:xfrm>
            <a:off x="5569478" y="1396250"/>
            <a:ext cx="16815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66" name="Google Shape;66;p15"/>
          <p:cNvSpPr txBox="1"/>
          <p:nvPr>
            <p:ph idx="4" type="subTitle"/>
          </p:nvPr>
        </p:nvSpPr>
        <p:spPr>
          <a:xfrm>
            <a:off x="4846787" y="1963125"/>
            <a:ext cx="2404200" cy="79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  <p:sp>
        <p:nvSpPr>
          <p:cNvPr id="67" name="Google Shape;67;p15"/>
          <p:cNvSpPr txBox="1"/>
          <p:nvPr>
            <p:ph idx="5" type="title"/>
          </p:nvPr>
        </p:nvSpPr>
        <p:spPr>
          <a:xfrm>
            <a:off x="1893022" y="3152800"/>
            <a:ext cx="16815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68" name="Google Shape;68;p15"/>
          <p:cNvSpPr txBox="1"/>
          <p:nvPr>
            <p:ph idx="6" type="subTitle"/>
          </p:nvPr>
        </p:nvSpPr>
        <p:spPr>
          <a:xfrm>
            <a:off x="1893013" y="3719675"/>
            <a:ext cx="2404200" cy="79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  <p:sp>
        <p:nvSpPr>
          <p:cNvPr id="69" name="Google Shape;69;p15"/>
          <p:cNvSpPr txBox="1"/>
          <p:nvPr>
            <p:ph idx="7" type="title"/>
          </p:nvPr>
        </p:nvSpPr>
        <p:spPr>
          <a:xfrm>
            <a:off x="5569478" y="3152800"/>
            <a:ext cx="16815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70" name="Google Shape;70;p15"/>
          <p:cNvSpPr txBox="1"/>
          <p:nvPr>
            <p:ph idx="8" type="subTitle"/>
          </p:nvPr>
        </p:nvSpPr>
        <p:spPr>
          <a:xfrm>
            <a:off x="4846787" y="3719675"/>
            <a:ext cx="2404200" cy="79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Two Columns ">
  <p:cSld name="TITLE_ONLY_1_1_2">
    <p:bg>
      <p:bgPr>
        <a:solidFill>
          <a:srgbClr val="4A4A4A"/>
        </a:solidFill>
      </p:bgPr>
    </p:bg>
    <p:spTree>
      <p:nvGrpSpPr>
        <p:cNvPr id="7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16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73" name="Google Shape;73;p16"/>
          <p:cNvSpPr txBox="1"/>
          <p:nvPr>
            <p:ph idx="2" type="title"/>
          </p:nvPr>
        </p:nvSpPr>
        <p:spPr>
          <a:xfrm>
            <a:off x="1581696" y="2926850"/>
            <a:ext cx="23709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74" name="Google Shape;74;p16"/>
          <p:cNvSpPr txBox="1"/>
          <p:nvPr>
            <p:ph idx="1" type="subTitle"/>
          </p:nvPr>
        </p:nvSpPr>
        <p:spPr>
          <a:xfrm>
            <a:off x="1581695" y="3569925"/>
            <a:ext cx="2370900" cy="109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  <p:sp>
        <p:nvSpPr>
          <p:cNvPr id="75" name="Google Shape;75;p16"/>
          <p:cNvSpPr txBox="1"/>
          <p:nvPr>
            <p:ph idx="3" type="title"/>
          </p:nvPr>
        </p:nvSpPr>
        <p:spPr>
          <a:xfrm>
            <a:off x="5191405" y="2926850"/>
            <a:ext cx="23709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76" name="Google Shape;76;p16"/>
          <p:cNvSpPr txBox="1"/>
          <p:nvPr>
            <p:ph idx="4" type="subTitle"/>
          </p:nvPr>
        </p:nvSpPr>
        <p:spPr>
          <a:xfrm>
            <a:off x="5191399" y="3569925"/>
            <a:ext cx="2370900" cy="109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Six Columns ">
  <p:cSld name="TITLE_ONLY_1_1_3">
    <p:bg>
      <p:bgPr>
        <a:solidFill>
          <a:srgbClr val="4A4A4A"/>
        </a:solidFill>
      </p:bgPr>
    </p:bg>
    <p:spTree>
      <p:nvGrpSpPr>
        <p:cNvPr id="77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p17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79" name="Google Shape;79;p17"/>
          <p:cNvSpPr txBox="1"/>
          <p:nvPr>
            <p:ph idx="2" type="title"/>
          </p:nvPr>
        </p:nvSpPr>
        <p:spPr>
          <a:xfrm>
            <a:off x="862500" y="1566639"/>
            <a:ext cx="21012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0" name="Google Shape;80;p17"/>
          <p:cNvSpPr txBox="1"/>
          <p:nvPr>
            <p:ph idx="1" type="subTitle"/>
          </p:nvPr>
        </p:nvSpPr>
        <p:spPr>
          <a:xfrm>
            <a:off x="862500" y="2057314"/>
            <a:ext cx="21012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  <p:sp>
        <p:nvSpPr>
          <p:cNvPr id="81" name="Google Shape;81;p17"/>
          <p:cNvSpPr txBox="1"/>
          <p:nvPr>
            <p:ph idx="3" type="title"/>
          </p:nvPr>
        </p:nvSpPr>
        <p:spPr>
          <a:xfrm>
            <a:off x="3521400" y="1566639"/>
            <a:ext cx="21012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2" name="Google Shape;82;p17"/>
          <p:cNvSpPr txBox="1"/>
          <p:nvPr>
            <p:ph idx="4" type="subTitle"/>
          </p:nvPr>
        </p:nvSpPr>
        <p:spPr>
          <a:xfrm>
            <a:off x="3521400" y="2057314"/>
            <a:ext cx="21012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  <p:sp>
        <p:nvSpPr>
          <p:cNvPr id="83" name="Google Shape;83;p17"/>
          <p:cNvSpPr txBox="1"/>
          <p:nvPr>
            <p:ph idx="5" type="title"/>
          </p:nvPr>
        </p:nvSpPr>
        <p:spPr>
          <a:xfrm>
            <a:off x="6180300" y="1566639"/>
            <a:ext cx="21012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4" name="Google Shape;84;p17"/>
          <p:cNvSpPr txBox="1"/>
          <p:nvPr>
            <p:ph idx="6" type="subTitle"/>
          </p:nvPr>
        </p:nvSpPr>
        <p:spPr>
          <a:xfrm>
            <a:off x="6180300" y="2057314"/>
            <a:ext cx="21012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  <p:sp>
        <p:nvSpPr>
          <p:cNvPr id="85" name="Google Shape;85;p17"/>
          <p:cNvSpPr txBox="1"/>
          <p:nvPr>
            <p:ph idx="7" type="title"/>
          </p:nvPr>
        </p:nvSpPr>
        <p:spPr>
          <a:xfrm>
            <a:off x="862500" y="3454175"/>
            <a:ext cx="21012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6" name="Google Shape;86;p17"/>
          <p:cNvSpPr txBox="1"/>
          <p:nvPr>
            <p:ph idx="8" type="subTitle"/>
          </p:nvPr>
        </p:nvSpPr>
        <p:spPr>
          <a:xfrm>
            <a:off x="862500" y="3944850"/>
            <a:ext cx="21012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  <p:sp>
        <p:nvSpPr>
          <p:cNvPr id="87" name="Google Shape;87;p17"/>
          <p:cNvSpPr txBox="1"/>
          <p:nvPr>
            <p:ph idx="9" type="title"/>
          </p:nvPr>
        </p:nvSpPr>
        <p:spPr>
          <a:xfrm>
            <a:off x="3521400" y="3454175"/>
            <a:ext cx="21012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8" name="Google Shape;88;p17"/>
          <p:cNvSpPr txBox="1"/>
          <p:nvPr>
            <p:ph idx="13" type="subTitle"/>
          </p:nvPr>
        </p:nvSpPr>
        <p:spPr>
          <a:xfrm>
            <a:off x="3521400" y="3944850"/>
            <a:ext cx="21012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  <p:sp>
        <p:nvSpPr>
          <p:cNvPr id="89" name="Google Shape;89;p17"/>
          <p:cNvSpPr txBox="1"/>
          <p:nvPr>
            <p:ph idx="14" type="title"/>
          </p:nvPr>
        </p:nvSpPr>
        <p:spPr>
          <a:xfrm>
            <a:off x="6180300" y="3454175"/>
            <a:ext cx="21012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90" name="Google Shape;90;p17"/>
          <p:cNvSpPr txBox="1"/>
          <p:nvPr>
            <p:ph idx="15" type="subTitle"/>
          </p:nvPr>
        </p:nvSpPr>
        <p:spPr>
          <a:xfrm>
            <a:off x="6180300" y="3944850"/>
            <a:ext cx="21012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Three Columns  1">
  <p:cSld name="TITLE_ONLY_1_1_1_1">
    <p:bg>
      <p:bgPr>
        <a:solidFill>
          <a:srgbClr val="4A4A4A"/>
        </a:solidFill>
      </p:bgPr>
    </p:bg>
    <p:spTree>
      <p:nvGrpSpPr>
        <p:cNvPr id="9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18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93" name="Google Shape;93;p18"/>
          <p:cNvSpPr txBox="1"/>
          <p:nvPr>
            <p:ph idx="2" type="title"/>
          </p:nvPr>
        </p:nvSpPr>
        <p:spPr>
          <a:xfrm>
            <a:off x="590100" y="1943195"/>
            <a:ext cx="3499500" cy="410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Josefin Slab"/>
              <a:buNone/>
              <a:defRPr b="1" sz="14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94" name="Google Shape;94;p18"/>
          <p:cNvSpPr txBox="1"/>
          <p:nvPr>
            <p:ph idx="1" type="subTitle"/>
          </p:nvPr>
        </p:nvSpPr>
        <p:spPr>
          <a:xfrm>
            <a:off x="590100" y="1352795"/>
            <a:ext cx="3499500" cy="79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  <p:sp>
        <p:nvSpPr>
          <p:cNvPr id="95" name="Google Shape;95;p18"/>
          <p:cNvSpPr txBox="1"/>
          <p:nvPr>
            <p:ph idx="3" type="title"/>
          </p:nvPr>
        </p:nvSpPr>
        <p:spPr>
          <a:xfrm>
            <a:off x="590100" y="3074045"/>
            <a:ext cx="3499500" cy="410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Josefin Slab"/>
              <a:buNone/>
              <a:defRPr b="1" sz="14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96" name="Google Shape;96;p18"/>
          <p:cNvSpPr txBox="1"/>
          <p:nvPr>
            <p:ph idx="4" type="subTitle"/>
          </p:nvPr>
        </p:nvSpPr>
        <p:spPr>
          <a:xfrm>
            <a:off x="590100" y="2483645"/>
            <a:ext cx="3499500" cy="79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  <p:sp>
        <p:nvSpPr>
          <p:cNvPr id="97" name="Google Shape;97;p18"/>
          <p:cNvSpPr txBox="1"/>
          <p:nvPr>
            <p:ph idx="5" type="title"/>
          </p:nvPr>
        </p:nvSpPr>
        <p:spPr>
          <a:xfrm>
            <a:off x="590100" y="4204895"/>
            <a:ext cx="3499500" cy="410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Josefin Slab"/>
              <a:buNone/>
              <a:defRPr b="1" sz="14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98" name="Google Shape;98;p18"/>
          <p:cNvSpPr txBox="1"/>
          <p:nvPr>
            <p:ph idx="6" type="subTitle"/>
          </p:nvPr>
        </p:nvSpPr>
        <p:spPr>
          <a:xfrm>
            <a:off x="590100" y="3614495"/>
            <a:ext cx="3499500" cy="79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 + Credits">
  <p:cSld name="TITLE_ONLY_1_1_1_1_1">
    <p:bg>
      <p:bgPr>
        <a:solidFill>
          <a:srgbClr val="4A4A4A"/>
        </a:solidFill>
      </p:bgPr>
    </p:bg>
    <p:spTree>
      <p:nvGrpSpPr>
        <p:cNvPr id="99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19"/>
          <p:cNvSpPr txBox="1"/>
          <p:nvPr>
            <p:ph type="title"/>
          </p:nvPr>
        </p:nvSpPr>
        <p:spPr>
          <a:xfrm>
            <a:off x="4809925" y="1027150"/>
            <a:ext cx="3350700" cy="770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01" name="Google Shape;101;p19"/>
          <p:cNvSpPr txBox="1"/>
          <p:nvPr>
            <p:ph idx="1" type="subTitle"/>
          </p:nvPr>
        </p:nvSpPr>
        <p:spPr>
          <a:xfrm>
            <a:off x="4809925" y="1797854"/>
            <a:ext cx="3499500" cy="137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Lato Light"/>
              <a:buNone/>
              <a:defRPr sz="16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  <p:sp>
        <p:nvSpPr>
          <p:cNvPr id="102" name="Google Shape;102;p19"/>
          <p:cNvSpPr txBox="1"/>
          <p:nvPr/>
        </p:nvSpPr>
        <p:spPr>
          <a:xfrm>
            <a:off x="4809925" y="3455409"/>
            <a:ext cx="2994300" cy="1053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D966"/>
                </a:solidFill>
                <a:latin typeface="Lato Light"/>
                <a:ea typeface="Lato Light"/>
                <a:cs typeface="Lato Light"/>
                <a:sym typeface="Lato Light"/>
              </a:rPr>
              <a:t>CREDITS: This presentation template was created by Slidesgo, including icons by Flaticon, and infographics &amp; images by Freepik. </a:t>
            </a:r>
            <a:endParaRPr sz="1100">
              <a:solidFill>
                <a:srgbClr val="FFD966"/>
              </a:solidFill>
              <a:latin typeface="Lato Light"/>
              <a:ea typeface="Lato Light"/>
              <a:cs typeface="Lato Light"/>
              <a:sym typeface="Lato Light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solidFill>
                <a:srgbClr val="FFD966"/>
              </a:solidFill>
              <a:latin typeface="Lato Light"/>
              <a:ea typeface="Lato Light"/>
              <a:cs typeface="Lato Light"/>
              <a:sym typeface="Lato Light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solidFill>
                <a:srgbClr val="FFD966"/>
              </a:solidFill>
              <a:latin typeface="Lato Light"/>
              <a:ea typeface="Lato Light"/>
              <a:cs typeface="Lato Light"/>
              <a:sym typeface="Lato Light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solidFill>
                <a:srgbClr val="FFD966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Bullet Points">
  <p:cSld name="TITLE_AND_TWO_COLUMNS_1">
    <p:spTree>
      <p:nvGrpSpPr>
        <p:cNvPr id="103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20"/>
          <p:cNvSpPr txBox="1"/>
          <p:nvPr>
            <p:ph idx="1" type="body"/>
          </p:nvPr>
        </p:nvSpPr>
        <p:spPr>
          <a:xfrm>
            <a:off x="664800" y="1239150"/>
            <a:ext cx="3668400" cy="332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 sz="1400">
                <a:solidFill>
                  <a:srgbClr val="FFFFFF"/>
                </a:solidFill>
              </a:defRPr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Char char="○"/>
              <a:defRPr sz="1200">
                <a:solidFill>
                  <a:srgbClr val="FFFFFF"/>
                </a:solidFill>
              </a:defRPr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Char char="■"/>
              <a:defRPr sz="1200">
                <a:solidFill>
                  <a:srgbClr val="FFFFFF"/>
                </a:solidFill>
              </a:defRPr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Char char="●"/>
              <a:defRPr sz="1200">
                <a:solidFill>
                  <a:srgbClr val="FFFFFF"/>
                </a:solidFill>
              </a:defRPr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Char char="○"/>
              <a:defRPr sz="1200">
                <a:solidFill>
                  <a:srgbClr val="FFFFFF"/>
                </a:solidFill>
              </a:defRPr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Char char="■"/>
              <a:defRPr sz="1200">
                <a:solidFill>
                  <a:srgbClr val="FFFFFF"/>
                </a:solidFill>
              </a:defRPr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Char char="●"/>
              <a:defRPr sz="1200">
                <a:solidFill>
                  <a:srgbClr val="FFFFFF"/>
                </a:solidFill>
              </a:defRPr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Char char="○"/>
              <a:defRPr sz="1200">
                <a:solidFill>
                  <a:srgbClr val="FFFFFF"/>
                </a:solidFill>
              </a:defRPr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200"/>
              <a:buChar char="■"/>
              <a:defRPr sz="12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05" name="Google Shape;105;p20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bg>
      <p:bgPr>
        <a:solidFill>
          <a:srgbClr val="4A4A4A"/>
        </a:solidFill>
      </p:bgPr>
    </p:bg>
    <p:spTree>
      <p:nvGrpSpPr>
        <p:cNvPr id="1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/>
          <p:nvPr>
            <p:ph type="title"/>
          </p:nvPr>
        </p:nvSpPr>
        <p:spPr>
          <a:xfrm>
            <a:off x="5592425" y="2608050"/>
            <a:ext cx="2891400" cy="84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3" name="Google Shape;13;p3"/>
          <p:cNvSpPr txBox="1"/>
          <p:nvPr>
            <p:ph idx="1" type="subTitle"/>
          </p:nvPr>
        </p:nvSpPr>
        <p:spPr>
          <a:xfrm>
            <a:off x="5592425" y="3473100"/>
            <a:ext cx="2891400" cy="115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>
                <a:solidFill>
                  <a:schemeClr val="lt1"/>
                </a:solidFill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1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4" name="Google Shape;14;p3"/>
          <p:cNvSpPr txBox="1"/>
          <p:nvPr>
            <p:ph hasCustomPrompt="1" idx="2" type="title"/>
          </p:nvPr>
        </p:nvSpPr>
        <p:spPr>
          <a:xfrm>
            <a:off x="5592425" y="1457325"/>
            <a:ext cx="1216200" cy="799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">
    <p:spTree>
      <p:nvGrpSpPr>
        <p:cNvPr id="106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 slide" type="blank">
  <p:cSld name="BLANK">
    <p:spTree>
      <p:nvGrpSpPr>
        <p:cNvPr id="110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5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/>
          <p:nvPr>
            <p:ph idx="1" type="body"/>
          </p:nvPr>
        </p:nvSpPr>
        <p:spPr>
          <a:xfrm>
            <a:off x="590100" y="1099275"/>
            <a:ext cx="7509300" cy="346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 sz="1400">
                <a:solidFill>
                  <a:schemeClr val="lt1"/>
                </a:solidFill>
              </a:defRPr>
            </a:lvl1pPr>
            <a:lvl2pPr indent="-317500" lvl="1" marL="9144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2pPr>
            <a:lvl3pPr indent="-317500" lvl="2" marL="13716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3pPr>
            <a:lvl4pPr indent="-317500" lvl="3" marL="18288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4pPr>
            <a:lvl5pPr indent="-317500" lvl="4" marL="22860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5pPr>
            <a:lvl6pPr indent="-317500" lvl="5" marL="27432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6pPr>
            <a:lvl7pPr indent="-317500" lvl="6" marL="32004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7pPr>
            <a:lvl8pPr indent="-317500" lvl="7" marL="36576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8pPr>
            <a:lvl9pPr indent="-317500" lvl="8" marL="4114800"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7" name="Google Shape;17;p4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18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/>
          <p:nvPr>
            <p:ph idx="1" type="body"/>
          </p:nvPr>
        </p:nvSpPr>
        <p:spPr>
          <a:xfrm>
            <a:off x="664800" y="1239150"/>
            <a:ext cx="3668400" cy="332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 sz="1400">
                <a:solidFill>
                  <a:srgbClr val="FFFFFF"/>
                </a:solidFill>
              </a:defRPr>
            </a:lvl1pPr>
            <a:lvl2pPr indent="-304800" lvl="1" marL="91440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Char char="○"/>
              <a:defRPr sz="1200">
                <a:solidFill>
                  <a:srgbClr val="FFFFFF"/>
                </a:solidFill>
              </a:defRPr>
            </a:lvl2pPr>
            <a:lvl3pPr indent="-304800" lvl="2" marL="137160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Char char="■"/>
              <a:defRPr sz="1200">
                <a:solidFill>
                  <a:srgbClr val="FFFFFF"/>
                </a:solidFill>
              </a:defRPr>
            </a:lvl3pPr>
            <a:lvl4pPr indent="-304800" lvl="3" marL="182880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Char char="●"/>
              <a:defRPr sz="1200">
                <a:solidFill>
                  <a:srgbClr val="FFFFFF"/>
                </a:solidFill>
              </a:defRPr>
            </a:lvl4pPr>
            <a:lvl5pPr indent="-304800" lvl="4" marL="228600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Char char="○"/>
              <a:defRPr sz="1200">
                <a:solidFill>
                  <a:srgbClr val="FFFFFF"/>
                </a:solidFill>
              </a:defRPr>
            </a:lvl5pPr>
            <a:lvl6pPr indent="-304800" lvl="5" marL="274320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Char char="■"/>
              <a:defRPr sz="1200">
                <a:solidFill>
                  <a:srgbClr val="FFFFFF"/>
                </a:solidFill>
              </a:defRPr>
            </a:lvl6pPr>
            <a:lvl7pPr indent="-304800" lvl="6" marL="320040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Char char="●"/>
              <a:defRPr sz="1200">
                <a:solidFill>
                  <a:srgbClr val="FFFFFF"/>
                </a:solidFill>
              </a:defRPr>
            </a:lvl7pPr>
            <a:lvl8pPr indent="-304800" lvl="7" marL="365760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Char char="○"/>
              <a:defRPr sz="1200">
                <a:solidFill>
                  <a:srgbClr val="FFFFFF"/>
                </a:solidFill>
              </a:defRPr>
            </a:lvl8pPr>
            <a:lvl9pPr indent="-304800" lvl="8" marL="411480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200"/>
              <a:buChar char="■"/>
              <a:defRPr sz="12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20" name="Google Shape;20;p5"/>
          <p:cNvSpPr txBox="1"/>
          <p:nvPr>
            <p:ph idx="2" type="body"/>
          </p:nvPr>
        </p:nvSpPr>
        <p:spPr>
          <a:xfrm>
            <a:off x="4810802" y="1239150"/>
            <a:ext cx="3668400" cy="332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 sz="1400">
                <a:solidFill>
                  <a:srgbClr val="FFFFFF"/>
                </a:solidFill>
              </a:defRPr>
            </a:lvl1pPr>
            <a:lvl2pPr indent="-304800" lvl="1" marL="91440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Char char="○"/>
              <a:defRPr sz="1200">
                <a:solidFill>
                  <a:srgbClr val="FFFFFF"/>
                </a:solidFill>
              </a:defRPr>
            </a:lvl2pPr>
            <a:lvl3pPr indent="-304800" lvl="2" marL="137160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Char char="■"/>
              <a:defRPr sz="1200">
                <a:solidFill>
                  <a:srgbClr val="FFFFFF"/>
                </a:solidFill>
              </a:defRPr>
            </a:lvl3pPr>
            <a:lvl4pPr indent="-304800" lvl="3" marL="182880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Char char="●"/>
              <a:defRPr sz="1200">
                <a:solidFill>
                  <a:srgbClr val="FFFFFF"/>
                </a:solidFill>
              </a:defRPr>
            </a:lvl4pPr>
            <a:lvl5pPr indent="-304800" lvl="4" marL="228600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Char char="○"/>
              <a:defRPr sz="1200">
                <a:solidFill>
                  <a:srgbClr val="FFFFFF"/>
                </a:solidFill>
              </a:defRPr>
            </a:lvl5pPr>
            <a:lvl6pPr indent="-304800" lvl="5" marL="274320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Char char="■"/>
              <a:defRPr sz="1200">
                <a:solidFill>
                  <a:srgbClr val="FFFFFF"/>
                </a:solidFill>
              </a:defRPr>
            </a:lvl6pPr>
            <a:lvl7pPr indent="-304800" lvl="6" marL="320040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Char char="●"/>
              <a:defRPr sz="1200">
                <a:solidFill>
                  <a:srgbClr val="FFFFFF"/>
                </a:solidFill>
              </a:defRPr>
            </a:lvl7pPr>
            <a:lvl8pPr indent="-304800" lvl="7" marL="365760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Char char="○"/>
              <a:defRPr sz="1200">
                <a:solidFill>
                  <a:srgbClr val="FFFFFF"/>
                </a:solidFill>
              </a:defRPr>
            </a:lvl8pPr>
            <a:lvl9pPr indent="-304800" lvl="8" marL="411480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200"/>
              <a:buChar char="■"/>
              <a:defRPr sz="12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21" name="Google Shape;21;p5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bg>
      <p:bgPr>
        <a:solidFill>
          <a:srgbClr val="4A4A4A"/>
        </a:solidFill>
      </p:bgPr>
    </p:bg>
    <p:spTree>
      <p:nvGrpSpPr>
        <p:cNvPr id="22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bg>
      <p:bgPr>
        <a:solidFill>
          <a:srgbClr val="4A4A4A"/>
        </a:solidFill>
      </p:bgPr>
    </p:bg>
    <p:spTree>
      <p:nvGrpSpPr>
        <p:cNvPr id="24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7"/>
          <p:cNvSpPr txBox="1"/>
          <p:nvPr>
            <p:ph type="title"/>
          </p:nvPr>
        </p:nvSpPr>
        <p:spPr>
          <a:xfrm>
            <a:off x="4889025" y="1138050"/>
            <a:ext cx="2808000" cy="75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6" name="Google Shape;26;p7"/>
          <p:cNvSpPr txBox="1"/>
          <p:nvPr>
            <p:ph idx="1" type="body"/>
          </p:nvPr>
        </p:nvSpPr>
        <p:spPr>
          <a:xfrm>
            <a:off x="4889025" y="2122350"/>
            <a:ext cx="2808000" cy="195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1600">
                <a:solidFill>
                  <a:schemeClr val="lt1"/>
                </a:solidFill>
              </a:defRPr>
            </a:lvl1pPr>
            <a:lvl2pPr indent="-330200" lvl="1" marL="9144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 sz="1600">
                <a:solidFill>
                  <a:schemeClr val="lt1"/>
                </a:solidFill>
              </a:defRPr>
            </a:lvl2pPr>
            <a:lvl3pPr indent="-330200" lvl="2" marL="13716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 sz="1600">
                <a:solidFill>
                  <a:schemeClr val="lt1"/>
                </a:solidFill>
              </a:defRPr>
            </a:lvl3pPr>
            <a:lvl4pPr indent="-330200" lvl="3" marL="18288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1600">
                <a:solidFill>
                  <a:schemeClr val="lt1"/>
                </a:solidFill>
              </a:defRPr>
            </a:lvl4pPr>
            <a:lvl5pPr indent="-330200" lvl="4" marL="22860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 sz="1600">
                <a:solidFill>
                  <a:schemeClr val="lt1"/>
                </a:solidFill>
              </a:defRPr>
            </a:lvl5pPr>
            <a:lvl6pPr indent="-330200" lvl="5" marL="27432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 sz="1600">
                <a:solidFill>
                  <a:schemeClr val="lt1"/>
                </a:solidFill>
              </a:defRPr>
            </a:lvl6pPr>
            <a:lvl7pPr indent="-330200" lvl="6" marL="32004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1600">
                <a:solidFill>
                  <a:schemeClr val="lt1"/>
                </a:solidFill>
              </a:defRPr>
            </a:lvl7pPr>
            <a:lvl8pPr indent="-330200" lvl="7" marL="36576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 sz="1600">
                <a:solidFill>
                  <a:schemeClr val="lt1"/>
                </a:solidFill>
              </a:defRPr>
            </a:lvl8pPr>
            <a:lvl9pPr indent="-330200" lvl="8" marL="4114800"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600"/>
              <a:buChar char="■"/>
              <a:defRPr sz="1600"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27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8"/>
          <p:cNvSpPr txBox="1"/>
          <p:nvPr>
            <p:ph type="title"/>
          </p:nvPr>
        </p:nvSpPr>
        <p:spPr>
          <a:xfrm>
            <a:off x="5841375" y="561400"/>
            <a:ext cx="2385600" cy="409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1C232"/>
              </a:buClr>
              <a:buSzPts val="3600"/>
              <a:buNone/>
              <a:defRPr sz="3600">
                <a:solidFill>
                  <a:srgbClr val="F1C23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F1C232"/>
              </a:buClr>
              <a:buSzPts val="3600"/>
              <a:buNone/>
              <a:defRPr sz="3600">
                <a:solidFill>
                  <a:srgbClr val="F1C23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F1C232"/>
              </a:buClr>
              <a:buSzPts val="3600"/>
              <a:buNone/>
              <a:defRPr sz="3600">
                <a:solidFill>
                  <a:srgbClr val="F1C23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F1C232"/>
              </a:buClr>
              <a:buSzPts val="3600"/>
              <a:buNone/>
              <a:defRPr sz="3600">
                <a:solidFill>
                  <a:srgbClr val="F1C23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F1C232"/>
              </a:buClr>
              <a:buSzPts val="3600"/>
              <a:buNone/>
              <a:defRPr sz="3600">
                <a:solidFill>
                  <a:srgbClr val="F1C23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F1C232"/>
              </a:buClr>
              <a:buSzPts val="3600"/>
              <a:buNone/>
              <a:defRPr sz="3600">
                <a:solidFill>
                  <a:srgbClr val="F1C23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F1C232"/>
              </a:buClr>
              <a:buSzPts val="3600"/>
              <a:buNone/>
              <a:defRPr sz="3600">
                <a:solidFill>
                  <a:srgbClr val="F1C23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F1C232"/>
              </a:buClr>
              <a:buSzPts val="3600"/>
              <a:buNone/>
              <a:defRPr sz="3600">
                <a:solidFill>
                  <a:srgbClr val="F1C23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F1C232"/>
              </a:buClr>
              <a:buSzPts val="3600"/>
              <a:buNone/>
              <a:defRPr sz="3600">
                <a:solidFill>
                  <a:srgbClr val="F1C232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bg>
      <p:bgPr>
        <a:solidFill>
          <a:srgbClr val="4A4A4A"/>
        </a:solidFill>
      </p:bgPr>
    </p:bg>
    <p:spTree>
      <p:nvGrpSpPr>
        <p:cNvPr id="29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/>
          <p:nvPr>
            <p:ph idx="1" type="subTitle"/>
          </p:nvPr>
        </p:nvSpPr>
        <p:spPr>
          <a:xfrm>
            <a:off x="590100" y="1585150"/>
            <a:ext cx="26952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lab SemiBold"/>
              <a:buNone/>
              <a:defRPr>
                <a:solidFill>
                  <a:schemeClr val="lt1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Josefin Slab"/>
              <a:buNone/>
              <a:defRPr b="1" sz="21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/>
        </p:txBody>
      </p:sp>
      <p:sp>
        <p:nvSpPr>
          <p:cNvPr id="31" name="Google Shape;31;p9"/>
          <p:cNvSpPr txBox="1"/>
          <p:nvPr>
            <p:ph idx="2" type="body"/>
          </p:nvPr>
        </p:nvSpPr>
        <p:spPr>
          <a:xfrm>
            <a:off x="511573" y="2197150"/>
            <a:ext cx="3284100" cy="2106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 sz="1400">
                <a:solidFill>
                  <a:schemeClr val="lt1"/>
                </a:solidFill>
              </a:defRPr>
            </a:lvl1pPr>
            <a:lvl2pPr indent="-317500" lvl="1" marL="9144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2pPr>
            <a:lvl3pPr indent="-317500" lvl="2" marL="13716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3pPr>
            <a:lvl4pPr indent="-317500" lvl="3" marL="18288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4pPr>
            <a:lvl5pPr indent="-317500" lvl="4" marL="22860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5pPr>
            <a:lvl6pPr indent="-317500" lvl="5" marL="27432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6pPr>
            <a:lvl7pPr indent="-317500" lvl="6" marL="32004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7pPr>
            <a:lvl8pPr indent="-317500" lvl="7" marL="36576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8pPr>
            <a:lvl9pPr indent="-317500" lvl="8" marL="4114800"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2" name="Google Shape;32;p9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bg>
      <p:bgPr>
        <a:solidFill>
          <a:srgbClr val="4A4A4A"/>
        </a:solidFill>
      </p:bgPr>
    </p:bg>
    <p:spTree>
      <p:nvGrpSpPr>
        <p:cNvPr id="33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10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21" Type="http://schemas.openxmlformats.org/officeDocument/2006/relationships/theme" Target="../theme/theme3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5.xml"/><Relationship Id="rId19" Type="http://schemas.openxmlformats.org/officeDocument/2006/relationships/slideLayout" Target="../slideLayouts/slideLayout19.xml"/><Relationship Id="rId6" Type="http://schemas.openxmlformats.org/officeDocument/2006/relationships/slideLayout" Target="../slideLayouts/slideLayout6.xml"/><Relationship Id="rId18" Type="http://schemas.openxmlformats.org/officeDocument/2006/relationships/slideLayout" Target="../slideLayouts/slideLayout18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rgbClr val="4A4A4A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Josefin Slab SemiBold"/>
              <a:buNone/>
              <a:defRPr sz="2800">
                <a:solidFill>
                  <a:schemeClr val="lt1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Josefin Slab SemiBold"/>
              <a:buNone/>
              <a:defRPr sz="2800">
                <a:solidFill>
                  <a:schemeClr val="lt1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Josefin Slab SemiBold"/>
              <a:buNone/>
              <a:defRPr sz="2800">
                <a:solidFill>
                  <a:schemeClr val="lt1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Josefin Slab SemiBold"/>
              <a:buNone/>
              <a:defRPr sz="2800">
                <a:solidFill>
                  <a:schemeClr val="lt1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Josefin Slab SemiBold"/>
              <a:buNone/>
              <a:defRPr sz="2800">
                <a:solidFill>
                  <a:schemeClr val="lt1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Josefin Slab SemiBold"/>
              <a:buNone/>
              <a:defRPr sz="2800">
                <a:solidFill>
                  <a:schemeClr val="lt1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Josefin Slab SemiBold"/>
              <a:buNone/>
              <a:defRPr sz="2800">
                <a:solidFill>
                  <a:schemeClr val="lt1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Josefin Slab SemiBold"/>
              <a:buNone/>
              <a:defRPr sz="2800">
                <a:solidFill>
                  <a:schemeClr val="lt1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Josefin Slab SemiBold"/>
              <a:buNone/>
              <a:defRPr sz="2800">
                <a:solidFill>
                  <a:schemeClr val="lt1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Lato Light"/>
              <a:buChar char="●"/>
              <a:defRPr sz="18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 Light"/>
              <a:buChar char="○"/>
              <a:defRPr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 Light"/>
              <a:buChar char="■"/>
              <a:defRPr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 Light"/>
              <a:buChar char="●"/>
              <a:defRPr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 Light"/>
              <a:buChar char="○"/>
              <a:defRPr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 Light"/>
              <a:buChar char="■"/>
              <a:defRPr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 Light"/>
              <a:buChar char="●"/>
              <a:defRPr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 Light"/>
              <a:buChar char="○"/>
              <a:defRPr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Lato Light"/>
              <a:buChar char="■"/>
              <a:defRPr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rgbClr val="0E2A47"/>
        </a:solidFill>
      </p:bgPr>
    </p:bg>
    <p:spTree>
      <p:nvGrpSpPr>
        <p:cNvPr id="107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22"/>
          <p:cNvSpPr txBox="1"/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109" name="Google Shape;109;p22"/>
          <p:cNvSpPr txBox="1"/>
          <p:nvPr>
            <p:ph idx="1" type="body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indent="-29845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indent="-29845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indent="-29845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indent="-29845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indent="-29845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indent="-29845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indent="-29845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indent="-29845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68" r:id="rId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2.jp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6.jp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5.jpg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14.png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7.jpg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10.jpg"/><Relationship Id="rId4" Type="http://schemas.openxmlformats.org/officeDocument/2006/relationships/image" Target="../media/image12.jpg"/></Relationships>
</file>

<file path=ppt/slides/_rels/slide2.xml.rels><?xml version="1.0" encoding="UTF-8" standalone="yes"?><Relationships xmlns="http://schemas.openxmlformats.org/package/2006/relationships"><Relationship Id="rId11" Type="http://schemas.openxmlformats.org/officeDocument/2006/relationships/slide" Target="/ppt/slides/slide27.xml"/><Relationship Id="rId10" Type="http://schemas.openxmlformats.org/officeDocument/2006/relationships/slide" Target="/ppt/slides/slide26.xml"/><Relationship Id="rId12" Type="http://schemas.openxmlformats.org/officeDocument/2006/relationships/slide" Target="/ppt/slides/slide33.xml"/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.xml"/><Relationship Id="rId3" Type="http://schemas.openxmlformats.org/officeDocument/2006/relationships/hyperlink" Target="http://bit.ly/2Tynxth" TargetMode="External"/><Relationship Id="rId4" Type="http://schemas.openxmlformats.org/officeDocument/2006/relationships/hyperlink" Target="http://bit.ly/30B07Gq" TargetMode="External"/><Relationship Id="rId9" Type="http://schemas.openxmlformats.org/officeDocument/2006/relationships/slide" Target="/ppt/slides/slide25.xml"/><Relationship Id="rId5" Type="http://schemas.openxmlformats.org/officeDocument/2006/relationships/hyperlink" Target="http://bit.ly/33VAFh3" TargetMode="External"/><Relationship Id="rId6" Type="http://schemas.openxmlformats.org/officeDocument/2006/relationships/slide" Target="/ppt/slides/slide22.xml"/><Relationship Id="rId7" Type="http://schemas.openxmlformats.org/officeDocument/2006/relationships/slide" Target="/ppt/slides/slide20.xml"/><Relationship Id="rId8" Type="http://schemas.openxmlformats.org/officeDocument/2006/relationships/slide" Target="/ppt/slides/slide23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11.jpg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1.xml"/></Relationships>
</file>

<file path=ppt/slides/_rels/slide22.xml.rels><?xml version="1.0" encoding="UTF-8" standalone="yes"?><Relationships xmlns="http://schemas.openxmlformats.org/package/2006/relationships"><Relationship Id="rId11" Type="http://schemas.openxmlformats.org/officeDocument/2006/relationships/hyperlink" Target="https://www.freepik.com/free-photo/smiling-portrait-tattooed-young-man-with-pierced-ears-talking-mobile-phone_4380610.htm/?utm_source=slidesgo_template&amp;utm_medium=referral-link&amp;utm_campaign=sg_resources&amp;utm_content=freepik" TargetMode="External"/><Relationship Id="rId10" Type="http://schemas.openxmlformats.org/officeDocument/2006/relationships/hyperlink" Target="https://www.freepik.com/free-photo/portrait-young-man-drinking-chocolate-milk-using-mobile-phone-cafe_4760489.htm/?utm_source=slidesgo_template&amp;utm_medium=referral-link&amp;utm_campaign=sg_resources&amp;utm_content=freepik" TargetMode="External"/><Relationship Id="rId13" Type="http://schemas.openxmlformats.org/officeDocument/2006/relationships/hyperlink" Target="https://www.freepik.com/free-photo/smiling-young-man-with-pierced-ears-nose-holding-bouquet-hand-looking-camera_4360873.htm/?utm_source=slidesgo_template&amp;utm_medium=referral-link&amp;utm_campaign=sg_resources&amp;utm_content=freepik" TargetMode="External"/><Relationship Id="rId12" Type="http://schemas.openxmlformats.org/officeDocument/2006/relationships/hyperlink" Target="https://www.freepik.com/free-photo/bearded-young-man-drinking-takeaway-coffee_4767964.htm/?utm_source=slidesgo_template&amp;utm_medium=referral-link&amp;utm_campaign=sg_resources&amp;utm_content=freepik" TargetMode="External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2.xml"/><Relationship Id="rId3" Type="http://schemas.openxmlformats.org/officeDocument/2006/relationships/hyperlink" Target="https://www.freepik.com/free-photo/close-up-man-with-tattoo-his-hand-standing-against-grey-wooden-wall_4743245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photo/portrait-tattooed-pierced-young-man-holding-flowers-hand-looking-camera_4371155.htm/?utm_source=slidesgo_template&amp;utm_medium=referral-link&amp;utm_campaign=sg_resources&amp;utm_content=freepik" TargetMode="External"/><Relationship Id="rId9" Type="http://schemas.openxmlformats.org/officeDocument/2006/relationships/hyperlink" Target="https://www.freepik.com/free-photo/young-tattooed-man-with-piercing-his-nose-ears-looking-camera_4371178.htm/?utm_source=slidesgo_template&amp;utm_medium=referral-link&amp;utm_campaign=sg_resources&amp;utm_content=freepik" TargetMode="External"/><Relationship Id="rId14" Type="http://schemas.openxmlformats.org/officeDocument/2006/relationships/hyperlink" Target="https://www.freepik.com/free-photo/portrait-bearded-young-man-with-tattoo-his-hand_4767993.htm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photo/serious-tattooed-young-man-with-piercing-his-ears-nose-looking-camera_4360851.htm" TargetMode="External"/><Relationship Id="rId6" Type="http://schemas.openxmlformats.org/officeDocument/2006/relationships/hyperlink" Target="https://www.freepik.com/free-photo/serious-tattooed-young-man-with-piercing-his-ears-nose-looking-camera_4360851.htm/?utm_source=slidesgo_template&amp;utm_medium=referral-link&amp;utm_campaign=sg_resources&amp;utm_content=freepik" TargetMode="External"/><Relationship Id="rId7" Type="http://schemas.openxmlformats.org/officeDocument/2006/relationships/hyperlink" Target="https://www.freepik.com/free-photo/portrait-beard-young-man-with-his-bicycle-looking-camera_4760490.htm/?utm_source=slidesgo_template&amp;utm_medium=referral-link&amp;utm_campaign=sg_resources&amp;utm_content=freepik" TargetMode="External"/><Relationship Id="rId8" Type="http://schemas.openxmlformats.org/officeDocument/2006/relationships/hyperlink" Target="https://www.freepik.com/free-photo/close-up-man-sitting-bicycle_4743244.htm/?utm_source=slidesgo_template&amp;utm_medium=referral-link&amp;utm_campaign=sg_resources&amp;utm_content=freepik" TargetMode="External"/></Relationships>
</file>

<file path=ppt/slides/_rels/slide23.xml.rels><?xml version="1.0" encoding="UTF-8" standalone="yes"?><Relationships xmlns="http://schemas.openxmlformats.org/package/2006/relationships"><Relationship Id="rId11" Type="http://schemas.openxmlformats.org/officeDocument/2006/relationships/hyperlink" Target="https://www.freepik.com/free-photo/hands-drawing-with-tattoo-pen-arm_2444801.htm/?utm_source=slidesgo_template&amp;utm_medium=referral-link&amp;utm_campaign=sg_resources&amp;utm_content=freepik" TargetMode="External"/><Relationship Id="rId10" Type="http://schemas.openxmlformats.org/officeDocument/2006/relationships/hyperlink" Target="https://www.freepik.com/free-photo/cheerful-shirtless-young-man-with-pierced-ears-with-flower-decoration-his-tattooed-body_4380619.htm/?utm_source=slidesgo_template&amp;utm_medium=referral-link&amp;utm_campaign=sg_resources&amp;utm_content=freepik" TargetMode="External"/><Relationship Id="rId13" Type="http://schemas.openxmlformats.org/officeDocument/2006/relationships/hyperlink" Target="https://www.freepik.com/free-photo/tattooed-young-man-raising-his-eyebrow-holding-red-gerbera-flower-hand_4360867.htm/?utm_source=slidesgo_template&amp;utm_medium=referral-link&amp;utm_campaign=sg_resources&amp;utm_content=freepik" TargetMode="External"/><Relationship Id="rId12" Type="http://schemas.openxmlformats.org/officeDocument/2006/relationships/hyperlink" Target="https://www.freepik.com/free-photo/mid-section-shirtless-tattooed-young-man-holding-carnation-hands_4380609.htm/?utm_source=slidesgo_template&amp;utm_medium=referral-link&amp;utm_campaign=sg_resources&amp;utm_content=freepik" TargetMode="External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3.xml"/><Relationship Id="rId3" Type="http://schemas.openxmlformats.org/officeDocument/2006/relationships/hyperlink" Target="https://www.freepik.com/free-photo/tattooed-young-man-holding-red-gerbera-flower-hand_4360860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photo/tattooed-young-man-with-piercing-his-ears-nose-with-his-arm-crossed-looking-away_4360852.htm" TargetMode="External"/><Relationship Id="rId9" Type="http://schemas.openxmlformats.org/officeDocument/2006/relationships/hyperlink" Target="https://www.freepik.com/free-photo/cheerful-shirtless-young-man-with-pierced-ears-with-flower-decoration-his-tattooed-body_4380619.htm" TargetMode="External"/><Relationship Id="rId14" Type="http://schemas.openxmlformats.org/officeDocument/2006/relationships/hyperlink" Target="https://www.freepik.com/free-photo/serious-young-guy-crossing-his-arms-looking-camera_4800987.htm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photo/tattooed-young-man-with-piercing-his-ears-nose-with-his-arm-crossed-looking-away_4360852.htm/?utm_source=slidesgo_template&amp;utm_medium=referral-link&amp;utm_campaign=sg_resources&amp;utm_content=freepik" TargetMode="External"/><Relationship Id="rId6" Type="http://schemas.openxmlformats.org/officeDocument/2006/relationships/hyperlink" Target="https://www.freepik.com/free-photo/portrait-laughing-young-homosexual_4538496.htm/?utm_source=slidesgo_template&amp;utm_medium=referral-link&amp;utm_campaign=sg_resources&amp;utm_content=freepik" TargetMode="External"/><Relationship Id="rId7" Type="http://schemas.openxmlformats.org/officeDocument/2006/relationships/hyperlink" Target="https://www.freepik.com/free-photo/hipster-tattooed-young-man-holding-colorful-gerbera-flowers-hand-standing-against-grey-backdrop_4371184.htm/?utm_source=slidesgo_template&amp;utm_medium=referral-link&amp;utm_campaign=sg_resources&amp;utm_content=freepik" TargetMode="External"/><Relationship Id="rId8" Type="http://schemas.openxmlformats.org/officeDocument/2006/relationships/hyperlink" Target="https://www.freepik.com/free-photo/close-up-man-with-tattoo-his-hand-holding-sunflower-hand-against-wall_4360855.htm/?utm_source=slidesgo_template&amp;utm_medium=referral-link&amp;utm_campaign=sg_resources&amp;utm_content=freepik" TargetMode="External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24.xml"/><Relationship Id="rId3" Type="http://schemas.openxmlformats.org/officeDocument/2006/relationships/hyperlink" Target="https://www.freepik.com/free-photo/pierced-young-man-with-tattoo-his-body-smelling-beautiful-gerbera-flower_4380616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photo/leaves-falling-smiling-tattooed-young-man-with-his-arms-crossed_4360827.htm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photo/sad-young-man-with-tattoo-his-body-standing-front-dry-leaves-against-grey-background_4380620.htm" TargetMode="External"/><Relationship Id="rId6" Type="http://schemas.openxmlformats.org/officeDocument/2006/relationships/hyperlink" Target="https://www.freepik.com/free-photo/sad-young-man-with-tattoo-his-body-standing-front-dry-leaves-against-grey-background_4380620.htm/?utm_source=slidesgo_template&amp;utm_medium=referral-link&amp;utm_campaign=sg_resources&amp;utm_content=freepik" TargetMode="External"/><Relationship Id="rId7" Type="http://schemas.openxmlformats.org/officeDocument/2006/relationships/hyperlink" Target="https://www.flaticon.com/packs/tattoo-studio-14/?utm_source=slidesgo_template&amp;utm_medium=referral-link&amp;utm_campaign=sg_resources&amp;utm_content=flaticon" TargetMode="Externa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25.xml"/><Relationship Id="rId3" Type="http://schemas.openxmlformats.org/officeDocument/2006/relationships/hyperlink" Target="http://bit.ly/2PfT4lq" TargetMode="External"/><Relationship Id="rId4" Type="http://schemas.openxmlformats.org/officeDocument/2006/relationships/slide" Target="/ppt/slides/slide20.xml"/><Relationship Id="rId5" Type="http://schemas.openxmlformats.org/officeDocument/2006/relationships/hyperlink" Target="http://bit.ly/33VAFh3" TargetMode="External"/><Relationship Id="rId6" Type="http://schemas.openxmlformats.org/officeDocument/2006/relationships/hyperlink" Target="http://bit.ly/30B07Gq" TargetMode="Externa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26.xml"/><Relationship Id="rId3" Type="http://schemas.openxmlformats.org/officeDocument/2006/relationships/hyperlink" Target="https://fonts.google.com/specimen/Josefin+Sans" TargetMode="External"/><Relationship Id="rId4" Type="http://schemas.openxmlformats.org/officeDocument/2006/relationships/hyperlink" Target="https://fonts.google.com/specimen/Lato" TargetMode="External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27.xml"/><Relationship Id="rId3" Type="http://schemas.openxmlformats.org/officeDocument/2006/relationships/hyperlink" Target="https://bit.ly/2ZjL1pd" TargetMode="External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3.jpg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30.xml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31.xm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32.xm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33.xml"/><Relationship Id="rId3" Type="http://schemas.openxmlformats.org/officeDocument/2006/relationships/hyperlink" Target="https://chrome.google.com/webstore/detail/flaticon-for-gsuit-gslide/haekgjfnhhdkgfgmldhfokhmfkgmciba" TargetMode="External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35.xml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36.xml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37.xml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38.xml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39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4.xml"/></Relationships>
</file>

<file path=ppt/slides/_rels/slide4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40.xml"/><Relationship Id="rId3" Type="http://schemas.openxmlformats.org/officeDocument/2006/relationships/hyperlink" Target="http://bit.ly/2PfT4lq" TargetMode="External"/><Relationship Id="rId4" Type="http://schemas.openxmlformats.org/officeDocument/2006/relationships/image" Target="../media/image13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8.jpg"/><Relationship Id="rId4" Type="http://schemas.openxmlformats.org/officeDocument/2006/relationships/image" Target="../media/image9.jpg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8.xml"/><Relationship Id="rId3" Type="http://schemas.openxmlformats.org/officeDocument/2006/relationships/hyperlink" Target="https://docs.google.com/spreadsheets/d/1VKMjqxna2Tzj6ftjD-FJS_lkqD63e6-eG30GGk9MuNU/copy" TargetMode="External"/><Relationship Id="rId4" Type="http://schemas.openxmlformats.org/officeDocument/2006/relationships/image" Target="../media/image1.pn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4.jpg"/><Relationship Id="rId4" Type="http://schemas.openxmlformats.org/officeDocument/2006/relationships/image" Target="../media/image15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114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p24"/>
          <p:cNvSpPr txBox="1"/>
          <p:nvPr>
            <p:ph type="ctrTitle"/>
          </p:nvPr>
        </p:nvSpPr>
        <p:spPr>
          <a:xfrm>
            <a:off x="3677975" y="820775"/>
            <a:ext cx="4940700" cy="205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TATTOO STUDIO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16" name="Google Shape;116;p24"/>
          <p:cNvSpPr txBox="1"/>
          <p:nvPr>
            <p:ph idx="1" type="subTitle"/>
          </p:nvPr>
        </p:nvSpPr>
        <p:spPr>
          <a:xfrm>
            <a:off x="3677975" y="3085775"/>
            <a:ext cx="4940700" cy="115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Here is where your presentation begins</a:t>
            </a:r>
            <a:endParaRPr>
              <a:solidFill>
                <a:schemeClr val="lt1"/>
              </a:solidFill>
            </a:endParaRPr>
          </a:p>
        </p:txBody>
      </p:sp>
      <p:cxnSp>
        <p:nvCxnSpPr>
          <p:cNvPr id="117" name="Google Shape;117;p24"/>
          <p:cNvCxnSpPr/>
          <p:nvPr/>
        </p:nvCxnSpPr>
        <p:spPr>
          <a:xfrm>
            <a:off x="4486325" y="2954775"/>
            <a:ext cx="3324000" cy="0"/>
          </a:xfrm>
          <a:prstGeom prst="straightConnector1">
            <a:avLst/>
          </a:prstGeom>
          <a:noFill/>
          <a:ln cap="flat" cmpd="sng" w="19050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32" name="Shape 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" name="Google Shape;333;p33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How Do We Do It?</a:t>
            </a:r>
            <a:endParaRPr/>
          </a:p>
        </p:txBody>
      </p:sp>
      <p:sp>
        <p:nvSpPr>
          <p:cNvPr id="334" name="Google Shape;334;p33"/>
          <p:cNvSpPr txBox="1"/>
          <p:nvPr>
            <p:ph idx="2" type="title"/>
          </p:nvPr>
        </p:nvSpPr>
        <p:spPr>
          <a:xfrm>
            <a:off x="1893022" y="1396250"/>
            <a:ext cx="16815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335" name="Google Shape;335;p33"/>
          <p:cNvSpPr txBox="1"/>
          <p:nvPr>
            <p:ph idx="1" type="subTitle"/>
          </p:nvPr>
        </p:nvSpPr>
        <p:spPr>
          <a:xfrm>
            <a:off x="1893013" y="1963125"/>
            <a:ext cx="2404200" cy="79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</a:t>
            </a:r>
            <a:endParaRPr/>
          </a:p>
        </p:txBody>
      </p:sp>
      <p:sp>
        <p:nvSpPr>
          <p:cNvPr id="336" name="Google Shape;336;p33"/>
          <p:cNvSpPr txBox="1"/>
          <p:nvPr>
            <p:ph idx="3" type="title"/>
          </p:nvPr>
        </p:nvSpPr>
        <p:spPr>
          <a:xfrm>
            <a:off x="5569478" y="1396250"/>
            <a:ext cx="16815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337" name="Google Shape;337;p33"/>
          <p:cNvSpPr txBox="1"/>
          <p:nvPr>
            <p:ph idx="4" type="subTitle"/>
          </p:nvPr>
        </p:nvSpPr>
        <p:spPr>
          <a:xfrm>
            <a:off x="4846787" y="1963125"/>
            <a:ext cx="2404200" cy="79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place. The planet is full of iron oxide dust</a:t>
            </a:r>
            <a:endParaRPr/>
          </a:p>
        </p:txBody>
      </p:sp>
      <p:sp>
        <p:nvSpPr>
          <p:cNvPr id="338" name="Google Shape;338;p33"/>
          <p:cNvSpPr txBox="1"/>
          <p:nvPr>
            <p:ph idx="5" type="title"/>
          </p:nvPr>
        </p:nvSpPr>
        <p:spPr>
          <a:xfrm>
            <a:off x="1893022" y="3152800"/>
            <a:ext cx="16815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339" name="Google Shape;339;p33"/>
          <p:cNvSpPr txBox="1"/>
          <p:nvPr>
            <p:ph idx="6" type="subTitle"/>
          </p:nvPr>
        </p:nvSpPr>
        <p:spPr>
          <a:xfrm>
            <a:off x="1893013" y="3719675"/>
            <a:ext cx="2404200" cy="79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planet from the Sun</a:t>
            </a:r>
            <a:endParaRPr/>
          </a:p>
        </p:txBody>
      </p:sp>
      <p:sp>
        <p:nvSpPr>
          <p:cNvPr id="340" name="Google Shape;340;p33"/>
          <p:cNvSpPr txBox="1"/>
          <p:nvPr>
            <p:ph idx="7" type="title"/>
          </p:nvPr>
        </p:nvSpPr>
        <p:spPr>
          <a:xfrm>
            <a:off x="5569478" y="3152800"/>
            <a:ext cx="16815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341" name="Google Shape;341;p33"/>
          <p:cNvSpPr txBox="1"/>
          <p:nvPr>
            <p:ph idx="8" type="subTitle"/>
          </p:nvPr>
        </p:nvSpPr>
        <p:spPr>
          <a:xfrm>
            <a:off x="4846787" y="3719675"/>
            <a:ext cx="2404200" cy="79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the ringed one. It’s composed mostly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of hydrogen and helium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342" name="Google Shape;342;p33"/>
          <p:cNvCxnSpPr>
            <a:stCxn id="334" idx="3"/>
            <a:endCxn id="336" idx="1"/>
          </p:cNvCxnSpPr>
          <p:nvPr/>
        </p:nvCxnSpPr>
        <p:spPr>
          <a:xfrm>
            <a:off x="3574522" y="1680650"/>
            <a:ext cx="19950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343" name="Google Shape;343;p33"/>
          <p:cNvCxnSpPr>
            <a:stCxn id="338" idx="3"/>
            <a:endCxn id="340" idx="1"/>
          </p:cNvCxnSpPr>
          <p:nvPr/>
        </p:nvCxnSpPr>
        <p:spPr>
          <a:xfrm>
            <a:off x="3574522" y="3437200"/>
            <a:ext cx="19950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sp>
        <p:nvSpPr>
          <p:cNvPr id="344" name="Google Shape;344;p33"/>
          <p:cNvSpPr/>
          <p:nvPr/>
        </p:nvSpPr>
        <p:spPr>
          <a:xfrm>
            <a:off x="1171725" y="1900275"/>
            <a:ext cx="568800" cy="5688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5" name="Google Shape;345;p33"/>
          <p:cNvSpPr/>
          <p:nvPr/>
        </p:nvSpPr>
        <p:spPr>
          <a:xfrm>
            <a:off x="7409425" y="1900275"/>
            <a:ext cx="568800" cy="5688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6" name="Google Shape;346;p33"/>
          <p:cNvSpPr/>
          <p:nvPr/>
        </p:nvSpPr>
        <p:spPr>
          <a:xfrm>
            <a:off x="1171725" y="3719675"/>
            <a:ext cx="568800" cy="5688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7" name="Google Shape;347;p33"/>
          <p:cNvSpPr/>
          <p:nvPr/>
        </p:nvSpPr>
        <p:spPr>
          <a:xfrm>
            <a:off x="7409425" y="3719675"/>
            <a:ext cx="568800" cy="5688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" name="Google Shape;348;p33"/>
          <p:cNvSpPr/>
          <p:nvPr/>
        </p:nvSpPr>
        <p:spPr>
          <a:xfrm>
            <a:off x="1291050" y="3823137"/>
            <a:ext cx="363130" cy="361882"/>
          </a:xfrm>
          <a:custGeom>
            <a:rect b="b" l="l" r="r" t="t"/>
            <a:pathLst>
              <a:path extrusionOk="0" h="23205" w="23285">
                <a:moveTo>
                  <a:pt x="17106" y="3537"/>
                </a:moveTo>
                <a:cubicBezTo>
                  <a:pt x="17232" y="3537"/>
                  <a:pt x="17359" y="3585"/>
                  <a:pt x="17455" y="3681"/>
                </a:cubicBezTo>
                <a:lnTo>
                  <a:pt x="19573" y="5800"/>
                </a:lnTo>
                <a:cubicBezTo>
                  <a:pt x="19766" y="5992"/>
                  <a:pt x="19766" y="6304"/>
                  <a:pt x="19573" y="6498"/>
                </a:cubicBezTo>
                <a:lnTo>
                  <a:pt x="19149" y="6922"/>
                </a:lnTo>
                <a:lnTo>
                  <a:pt x="16333" y="4104"/>
                </a:lnTo>
                <a:lnTo>
                  <a:pt x="16758" y="3681"/>
                </a:lnTo>
                <a:cubicBezTo>
                  <a:pt x="16854" y="3585"/>
                  <a:pt x="16980" y="3537"/>
                  <a:pt x="17106" y="3537"/>
                </a:cubicBezTo>
                <a:close/>
                <a:moveTo>
                  <a:pt x="15852" y="4586"/>
                </a:moveTo>
                <a:lnTo>
                  <a:pt x="18668" y="7402"/>
                </a:lnTo>
                <a:lnTo>
                  <a:pt x="16169" y="9902"/>
                </a:lnTo>
                <a:cubicBezTo>
                  <a:pt x="15999" y="9733"/>
                  <a:pt x="14511" y="8246"/>
                  <a:pt x="13352" y="7085"/>
                </a:cubicBezTo>
                <a:lnTo>
                  <a:pt x="13352" y="7085"/>
                </a:lnTo>
                <a:lnTo>
                  <a:pt x="15852" y="4586"/>
                </a:lnTo>
                <a:close/>
                <a:moveTo>
                  <a:pt x="12104" y="6823"/>
                </a:moveTo>
                <a:cubicBezTo>
                  <a:pt x="12118" y="6823"/>
                  <a:pt x="12132" y="6828"/>
                  <a:pt x="12142" y="6839"/>
                </a:cubicBezTo>
                <a:cubicBezTo>
                  <a:pt x="12740" y="7436"/>
                  <a:pt x="14235" y="8931"/>
                  <a:pt x="16414" y="11109"/>
                </a:cubicBezTo>
                <a:cubicBezTo>
                  <a:pt x="16435" y="11131"/>
                  <a:pt x="16435" y="11166"/>
                  <a:pt x="16414" y="11188"/>
                </a:cubicBezTo>
                <a:lnTo>
                  <a:pt x="15748" y="11854"/>
                </a:lnTo>
                <a:lnTo>
                  <a:pt x="11399" y="7505"/>
                </a:lnTo>
                <a:lnTo>
                  <a:pt x="12065" y="6839"/>
                </a:lnTo>
                <a:cubicBezTo>
                  <a:pt x="12076" y="6828"/>
                  <a:pt x="12090" y="6823"/>
                  <a:pt x="12104" y="6823"/>
                </a:cubicBezTo>
                <a:close/>
                <a:moveTo>
                  <a:pt x="7556" y="11039"/>
                </a:moveTo>
                <a:cubicBezTo>
                  <a:pt x="7657" y="11039"/>
                  <a:pt x="7759" y="11077"/>
                  <a:pt x="7836" y="11155"/>
                </a:cubicBezTo>
                <a:lnTo>
                  <a:pt x="8879" y="12197"/>
                </a:lnTo>
                <a:cubicBezTo>
                  <a:pt x="8822" y="12247"/>
                  <a:pt x="7906" y="13161"/>
                  <a:pt x="7845" y="13231"/>
                </a:cubicBezTo>
                <a:lnTo>
                  <a:pt x="6848" y="12234"/>
                </a:lnTo>
                <a:cubicBezTo>
                  <a:pt x="6703" y="12090"/>
                  <a:pt x="6691" y="11858"/>
                  <a:pt x="6823" y="11701"/>
                </a:cubicBezTo>
                <a:lnTo>
                  <a:pt x="7250" y="11183"/>
                </a:lnTo>
                <a:cubicBezTo>
                  <a:pt x="7329" y="11088"/>
                  <a:pt x="7442" y="11039"/>
                  <a:pt x="7556" y="11039"/>
                </a:cubicBezTo>
                <a:close/>
                <a:moveTo>
                  <a:pt x="9897" y="12493"/>
                </a:moveTo>
                <a:cubicBezTo>
                  <a:pt x="10118" y="12493"/>
                  <a:pt x="10339" y="12577"/>
                  <a:pt x="10508" y="12746"/>
                </a:cubicBezTo>
                <a:cubicBezTo>
                  <a:pt x="10846" y="13083"/>
                  <a:pt x="10846" y="13630"/>
                  <a:pt x="10508" y="13968"/>
                </a:cubicBezTo>
                <a:lnTo>
                  <a:pt x="9616" y="14861"/>
                </a:lnTo>
                <a:cubicBezTo>
                  <a:pt x="9544" y="14932"/>
                  <a:pt x="9460" y="14990"/>
                  <a:pt x="9369" y="15033"/>
                </a:cubicBezTo>
                <a:cubicBezTo>
                  <a:pt x="9356" y="15037"/>
                  <a:pt x="9343" y="15043"/>
                  <a:pt x="9332" y="15050"/>
                </a:cubicBezTo>
                <a:cubicBezTo>
                  <a:pt x="9225" y="15094"/>
                  <a:pt x="9114" y="15114"/>
                  <a:pt x="9005" y="15114"/>
                </a:cubicBezTo>
                <a:cubicBezTo>
                  <a:pt x="8722" y="15114"/>
                  <a:pt x="8448" y="14976"/>
                  <a:pt x="8284" y="14728"/>
                </a:cubicBezTo>
                <a:cubicBezTo>
                  <a:pt x="8056" y="14384"/>
                  <a:pt x="8102" y="13930"/>
                  <a:pt x="8392" y="13637"/>
                </a:cubicBezTo>
                <a:lnTo>
                  <a:pt x="9285" y="12746"/>
                </a:lnTo>
                <a:cubicBezTo>
                  <a:pt x="9454" y="12577"/>
                  <a:pt x="9675" y="12493"/>
                  <a:pt x="9897" y="12493"/>
                </a:cubicBezTo>
                <a:close/>
                <a:moveTo>
                  <a:pt x="10356" y="7419"/>
                </a:moveTo>
                <a:lnTo>
                  <a:pt x="15836" y="12900"/>
                </a:lnTo>
                <a:lnTo>
                  <a:pt x="14603" y="13915"/>
                </a:lnTo>
                <a:cubicBezTo>
                  <a:pt x="14601" y="13917"/>
                  <a:pt x="14602" y="13921"/>
                  <a:pt x="14600" y="13921"/>
                </a:cubicBezTo>
                <a:cubicBezTo>
                  <a:pt x="14586" y="13921"/>
                  <a:pt x="14436" y="13765"/>
                  <a:pt x="12523" y="11852"/>
                </a:cubicBezTo>
                <a:cubicBezTo>
                  <a:pt x="12457" y="11785"/>
                  <a:pt x="12370" y="11752"/>
                  <a:pt x="12283" y="11752"/>
                </a:cubicBezTo>
                <a:cubicBezTo>
                  <a:pt x="12196" y="11752"/>
                  <a:pt x="12109" y="11785"/>
                  <a:pt x="12042" y="11852"/>
                </a:cubicBezTo>
                <a:cubicBezTo>
                  <a:pt x="11910" y="11985"/>
                  <a:pt x="11910" y="12200"/>
                  <a:pt x="12042" y="12333"/>
                </a:cubicBezTo>
                <a:lnTo>
                  <a:pt x="13758" y="14048"/>
                </a:lnTo>
                <a:cubicBezTo>
                  <a:pt x="13923" y="14215"/>
                  <a:pt x="13910" y="14487"/>
                  <a:pt x="13731" y="14635"/>
                </a:cubicBezTo>
                <a:lnTo>
                  <a:pt x="13213" y="15063"/>
                </a:lnTo>
                <a:cubicBezTo>
                  <a:pt x="13140" y="15124"/>
                  <a:pt x="13050" y="15154"/>
                  <a:pt x="12961" y="15154"/>
                </a:cubicBezTo>
                <a:cubicBezTo>
                  <a:pt x="12859" y="15154"/>
                  <a:pt x="12757" y="15115"/>
                  <a:pt x="12680" y="15037"/>
                </a:cubicBezTo>
                <a:cubicBezTo>
                  <a:pt x="12667" y="15024"/>
                  <a:pt x="12654" y="15012"/>
                  <a:pt x="12641" y="14999"/>
                </a:cubicBezTo>
                <a:lnTo>
                  <a:pt x="12641" y="14999"/>
                </a:lnTo>
                <a:cubicBezTo>
                  <a:pt x="12641" y="14999"/>
                  <a:pt x="12330" y="14687"/>
                  <a:pt x="11392" y="13750"/>
                </a:cubicBezTo>
                <a:cubicBezTo>
                  <a:pt x="11654" y="12742"/>
                  <a:pt x="10876" y="11812"/>
                  <a:pt x="9903" y="11812"/>
                </a:cubicBezTo>
                <a:cubicBezTo>
                  <a:pt x="9774" y="11812"/>
                  <a:pt x="9641" y="11829"/>
                  <a:pt x="9506" y="11864"/>
                </a:cubicBezTo>
                <a:lnTo>
                  <a:pt x="8217" y="10575"/>
                </a:lnTo>
                <a:cubicBezTo>
                  <a:pt x="8072" y="10431"/>
                  <a:pt x="8060" y="10200"/>
                  <a:pt x="8191" y="10041"/>
                </a:cubicBezTo>
                <a:lnTo>
                  <a:pt x="8619" y="9524"/>
                </a:lnTo>
                <a:cubicBezTo>
                  <a:pt x="8698" y="9428"/>
                  <a:pt x="8812" y="9379"/>
                  <a:pt x="8926" y="9379"/>
                </a:cubicBezTo>
                <a:cubicBezTo>
                  <a:pt x="9027" y="9379"/>
                  <a:pt x="9129" y="9418"/>
                  <a:pt x="9206" y="9495"/>
                </a:cubicBezTo>
                <a:lnTo>
                  <a:pt x="10922" y="11212"/>
                </a:lnTo>
                <a:cubicBezTo>
                  <a:pt x="10989" y="11278"/>
                  <a:pt x="11076" y="11311"/>
                  <a:pt x="11163" y="11311"/>
                </a:cubicBezTo>
                <a:cubicBezTo>
                  <a:pt x="11250" y="11311"/>
                  <a:pt x="11337" y="11278"/>
                  <a:pt x="11404" y="11212"/>
                </a:cubicBezTo>
                <a:cubicBezTo>
                  <a:pt x="11536" y="11079"/>
                  <a:pt x="11536" y="10864"/>
                  <a:pt x="11404" y="10730"/>
                </a:cubicBezTo>
                <a:cubicBezTo>
                  <a:pt x="9197" y="8524"/>
                  <a:pt x="9329" y="8664"/>
                  <a:pt x="9339" y="8651"/>
                </a:cubicBezTo>
                <a:lnTo>
                  <a:pt x="10356" y="7419"/>
                </a:lnTo>
                <a:close/>
                <a:moveTo>
                  <a:pt x="11057" y="14377"/>
                </a:moveTo>
                <a:lnTo>
                  <a:pt x="12098" y="15418"/>
                </a:lnTo>
                <a:cubicBezTo>
                  <a:pt x="12265" y="15584"/>
                  <a:pt x="12252" y="15856"/>
                  <a:pt x="12071" y="16006"/>
                </a:cubicBezTo>
                <a:lnTo>
                  <a:pt x="12071" y="16004"/>
                </a:lnTo>
                <a:lnTo>
                  <a:pt x="11553" y="16432"/>
                </a:lnTo>
                <a:cubicBezTo>
                  <a:pt x="11480" y="16493"/>
                  <a:pt x="11390" y="16524"/>
                  <a:pt x="11300" y="16524"/>
                </a:cubicBezTo>
                <a:cubicBezTo>
                  <a:pt x="11198" y="16524"/>
                  <a:pt x="11097" y="16485"/>
                  <a:pt x="11020" y="16408"/>
                </a:cubicBezTo>
                <a:lnTo>
                  <a:pt x="10023" y="15411"/>
                </a:lnTo>
                <a:cubicBezTo>
                  <a:pt x="10085" y="15357"/>
                  <a:pt x="11003" y="14439"/>
                  <a:pt x="11057" y="14377"/>
                </a:cubicBezTo>
                <a:close/>
                <a:moveTo>
                  <a:pt x="6187" y="12699"/>
                </a:moveTo>
                <a:cubicBezTo>
                  <a:pt x="6287" y="12699"/>
                  <a:pt x="6389" y="12737"/>
                  <a:pt x="6466" y="12815"/>
                </a:cubicBezTo>
                <a:lnTo>
                  <a:pt x="7511" y="13860"/>
                </a:lnTo>
                <a:cubicBezTo>
                  <a:pt x="7249" y="14869"/>
                  <a:pt x="8027" y="15796"/>
                  <a:pt x="9000" y="15796"/>
                </a:cubicBezTo>
                <a:cubicBezTo>
                  <a:pt x="9129" y="15796"/>
                  <a:pt x="9262" y="15779"/>
                  <a:pt x="9396" y="15745"/>
                </a:cubicBezTo>
                <a:lnTo>
                  <a:pt x="10441" y="16788"/>
                </a:lnTo>
                <a:cubicBezTo>
                  <a:pt x="10607" y="16955"/>
                  <a:pt x="10592" y="17226"/>
                  <a:pt x="10411" y="17376"/>
                </a:cubicBezTo>
                <a:lnTo>
                  <a:pt x="10411" y="17374"/>
                </a:lnTo>
                <a:lnTo>
                  <a:pt x="9894" y="17802"/>
                </a:lnTo>
                <a:cubicBezTo>
                  <a:pt x="9820" y="17863"/>
                  <a:pt x="9730" y="17893"/>
                  <a:pt x="9641" y="17893"/>
                </a:cubicBezTo>
                <a:cubicBezTo>
                  <a:pt x="9539" y="17893"/>
                  <a:pt x="9437" y="17854"/>
                  <a:pt x="9360" y="17776"/>
                </a:cubicBezTo>
                <a:lnTo>
                  <a:pt x="5478" y="13894"/>
                </a:lnTo>
                <a:cubicBezTo>
                  <a:pt x="5333" y="13750"/>
                  <a:pt x="5321" y="13518"/>
                  <a:pt x="5452" y="13361"/>
                </a:cubicBezTo>
                <a:lnTo>
                  <a:pt x="5880" y="12843"/>
                </a:lnTo>
                <a:cubicBezTo>
                  <a:pt x="5959" y="12748"/>
                  <a:pt x="6073" y="12699"/>
                  <a:pt x="6187" y="12699"/>
                </a:cubicBezTo>
                <a:close/>
                <a:moveTo>
                  <a:pt x="4788" y="14165"/>
                </a:moveTo>
                <a:cubicBezTo>
                  <a:pt x="5246" y="14623"/>
                  <a:pt x="8665" y="18042"/>
                  <a:pt x="9088" y="18465"/>
                </a:cubicBezTo>
                <a:lnTo>
                  <a:pt x="8454" y="18988"/>
                </a:lnTo>
                <a:cubicBezTo>
                  <a:pt x="8328" y="19093"/>
                  <a:pt x="8174" y="19145"/>
                  <a:pt x="8021" y="19145"/>
                </a:cubicBezTo>
                <a:cubicBezTo>
                  <a:pt x="7846" y="19145"/>
                  <a:pt x="7671" y="19077"/>
                  <a:pt x="7538" y="18944"/>
                </a:cubicBezTo>
                <a:lnTo>
                  <a:pt x="4309" y="15715"/>
                </a:lnTo>
                <a:cubicBezTo>
                  <a:pt x="4059" y="15467"/>
                  <a:pt x="4041" y="15070"/>
                  <a:pt x="4265" y="14799"/>
                </a:cubicBezTo>
                <a:lnTo>
                  <a:pt x="4788" y="14165"/>
                </a:lnTo>
                <a:close/>
                <a:moveTo>
                  <a:pt x="2934" y="19115"/>
                </a:moveTo>
                <a:lnTo>
                  <a:pt x="1045" y="21002"/>
                </a:lnTo>
                <a:lnTo>
                  <a:pt x="811" y="20766"/>
                </a:lnTo>
                <a:lnTo>
                  <a:pt x="2116" y="19463"/>
                </a:lnTo>
                <a:cubicBezTo>
                  <a:pt x="2333" y="19244"/>
                  <a:pt x="2626" y="19119"/>
                  <a:pt x="2934" y="19115"/>
                </a:cubicBezTo>
                <a:close/>
                <a:moveTo>
                  <a:pt x="3662" y="19350"/>
                </a:moveTo>
                <a:cubicBezTo>
                  <a:pt x="3754" y="19419"/>
                  <a:pt x="3836" y="19502"/>
                  <a:pt x="3905" y="19594"/>
                </a:cubicBezTo>
                <a:lnTo>
                  <a:pt x="1771" y="21726"/>
                </a:lnTo>
                <a:lnTo>
                  <a:pt x="1526" y="21482"/>
                </a:lnTo>
                <a:lnTo>
                  <a:pt x="3662" y="19350"/>
                </a:lnTo>
                <a:close/>
                <a:moveTo>
                  <a:pt x="4138" y="20323"/>
                </a:moveTo>
                <a:lnTo>
                  <a:pt x="4138" y="20323"/>
                </a:lnTo>
                <a:cubicBezTo>
                  <a:pt x="4134" y="20629"/>
                  <a:pt x="4008" y="20922"/>
                  <a:pt x="3791" y="21138"/>
                </a:cubicBezTo>
                <a:lnTo>
                  <a:pt x="2487" y="22442"/>
                </a:lnTo>
                <a:lnTo>
                  <a:pt x="2251" y="22206"/>
                </a:lnTo>
                <a:lnTo>
                  <a:pt x="4138" y="20323"/>
                </a:lnTo>
                <a:close/>
                <a:moveTo>
                  <a:pt x="21955" y="0"/>
                </a:moveTo>
                <a:cubicBezTo>
                  <a:pt x="21867" y="0"/>
                  <a:pt x="21780" y="34"/>
                  <a:pt x="21714" y="101"/>
                </a:cubicBezTo>
                <a:lnTo>
                  <a:pt x="21058" y="757"/>
                </a:lnTo>
                <a:cubicBezTo>
                  <a:pt x="20925" y="889"/>
                  <a:pt x="20925" y="1105"/>
                  <a:pt x="21058" y="1237"/>
                </a:cubicBezTo>
                <a:cubicBezTo>
                  <a:pt x="21124" y="1304"/>
                  <a:pt x="21211" y="1338"/>
                  <a:pt x="21298" y="1338"/>
                </a:cubicBezTo>
                <a:cubicBezTo>
                  <a:pt x="21385" y="1338"/>
                  <a:pt x="21473" y="1304"/>
                  <a:pt x="21540" y="1237"/>
                </a:cubicBezTo>
                <a:lnTo>
                  <a:pt x="21955" y="822"/>
                </a:lnTo>
                <a:lnTo>
                  <a:pt x="22432" y="1300"/>
                </a:lnTo>
                <a:lnTo>
                  <a:pt x="19233" y="4498"/>
                </a:lnTo>
                <a:lnTo>
                  <a:pt x="18755" y="4022"/>
                </a:lnTo>
                <a:lnTo>
                  <a:pt x="20418" y="2359"/>
                </a:lnTo>
                <a:cubicBezTo>
                  <a:pt x="20550" y="2227"/>
                  <a:pt x="20550" y="2011"/>
                  <a:pt x="20418" y="1879"/>
                </a:cubicBezTo>
                <a:cubicBezTo>
                  <a:pt x="20351" y="1812"/>
                  <a:pt x="20264" y="1778"/>
                  <a:pt x="20177" y="1778"/>
                </a:cubicBezTo>
                <a:cubicBezTo>
                  <a:pt x="20090" y="1778"/>
                  <a:pt x="20003" y="1812"/>
                  <a:pt x="19937" y="1879"/>
                </a:cubicBezTo>
                <a:lnTo>
                  <a:pt x="18275" y="3541"/>
                </a:lnTo>
                <a:lnTo>
                  <a:pt x="17935" y="3200"/>
                </a:lnTo>
                <a:cubicBezTo>
                  <a:pt x="17706" y="2972"/>
                  <a:pt x="17405" y="2857"/>
                  <a:pt x="17105" y="2857"/>
                </a:cubicBezTo>
                <a:cubicBezTo>
                  <a:pt x="16805" y="2857"/>
                  <a:pt x="16504" y="2972"/>
                  <a:pt x="16276" y="3200"/>
                </a:cubicBezTo>
                <a:lnTo>
                  <a:pt x="12871" y="6605"/>
                </a:lnTo>
                <a:lnTo>
                  <a:pt x="12626" y="6359"/>
                </a:lnTo>
                <a:cubicBezTo>
                  <a:pt x="12482" y="6215"/>
                  <a:pt x="12294" y="6144"/>
                  <a:pt x="12106" y="6144"/>
                </a:cubicBezTo>
                <a:cubicBezTo>
                  <a:pt x="11918" y="6144"/>
                  <a:pt x="11730" y="6215"/>
                  <a:pt x="11586" y="6359"/>
                </a:cubicBezTo>
                <a:lnTo>
                  <a:pt x="10920" y="7023"/>
                </a:lnTo>
                <a:lnTo>
                  <a:pt x="10571" y="6674"/>
                </a:lnTo>
                <a:cubicBezTo>
                  <a:pt x="10505" y="6607"/>
                  <a:pt x="10418" y="6575"/>
                  <a:pt x="10331" y="6575"/>
                </a:cubicBezTo>
                <a:cubicBezTo>
                  <a:pt x="10234" y="6575"/>
                  <a:pt x="10136" y="6616"/>
                  <a:pt x="10069" y="6698"/>
                </a:cubicBezTo>
                <a:lnTo>
                  <a:pt x="8814" y="8218"/>
                </a:lnTo>
                <a:cubicBezTo>
                  <a:pt x="8696" y="8362"/>
                  <a:pt x="8639" y="8547"/>
                  <a:pt x="8659" y="8733"/>
                </a:cubicBezTo>
                <a:cubicBezTo>
                  <a:pt x="8438" y="8790"/>
                  <a:pt x="8240" y="8914"/>
                  <a:pt x="8094" y="9090"/>
                </a:cubicBezTo>
                <a:lnTo>
                  <a:pt x="7667" y="9608"/>
                </a:lnTo>
                <a:cubicBezTo>
                  <a:pt x="7491" y="9819"/>
                  <a:pt x="7403" y="10091"/>
                  <a:pt x="7421" y="10367"/>
                </a:cubicBezTo>
                <a:cubicBezTo>
                  <a:pt x="7149" y="10401"/>
                  <a:pt x="6900" y="10538"/>
                  <a:pt x="6724" y="10750"/>
                </a:cubicBezTo>
                <a:lnTo>
                  <a:pt x="6296" y="11266"/>
                </a:lnTo>
                <a:cubicBezTo>
                  <a:pt x="6121" y="11479"/>
                  <a:pt x="6033" y="11750"/>
                  <a:pt x="6051" y="12025"/>
                </a:cubicBezTo>
                <a:cubicBezTo>
                  <a:pt x="5779" y="12059"/>
                  <a:pt x="5529" y="12197"/>
                  <a:pt x="5354" y="12408"/>
                </a:cubicBezTo>
                <a:lnTo>
                  <a:pt x="4926" y="12926"/>
                </a:lnTo>
                <a:cubicBezTo>
                  <a:pt x="4831" y="13041"/>
                  <a:pt x="4759" y="13177"/>
                  <a:pt x="4720" y="13321"/>
                </a:cubicBezTo>
                <a:cubicBezTo>
                  <a:pt x="4634" y="13332"/>
                  <a:pt x="4556" y="13375"/>
                  <a:pt x="4500" y="13442"/>
                </a:cubicBezTo>
                <a:lnTo>
                  <a:pt x="3739" y="14364"/>
                </a:lnTo>
                <a:cubicBezTo>
                  <a:pt x="3291" y="14905"/>
                  <a:pt x="3328" y="15698"/>
                  <a:pt x="3826" y="16192"/>
                </a:cubicBezTo>
                <a:lnTo>
                  <a:pt x="168" y="20435"/>
                </a:lnTo>
                <a:cubicBezTo>
                  <a:pt x="0" y="20632"/>
                  <a:pt x="10" y="20926"/>
                  <a:pt x="194" y="21110"/>
                </a:cubicBezTo>
                <a:lnTo>
                  <a:pt x="2145" y="23060"/>
                </a:lnTo>
                <a:cubicBezTo>
                  <a:pt x="2241" y="23156"/>
                  <a:pt x="2368" y="23205"/>
                  <a:pt x="2495" y="23205"/>
                </a:cubicBezTo>
                <a:cubicBezTo>
                  <a:pt x="2610" y="23205"/>
                  <a:pt x="2726" y="23165"/>
                  <a:pt x="2819" y="23085"/>
                </a:cubicBezTo>
                <a:lnTo>
                  <a:pt x="5514" y="20761"/>
                </a:lnTo>
                <a:cubicBezTo>
                  <a:pt x="5655" y="20638"/>
                  <a:pt x="5672" y="20423"/>
                  <a:pt x="5548" y="20282"/>
                </a:cubicBezTo>
                <a:cubicBezTo>
                  <a:pt x="5481" y="20203"/>
                  <a:pt x="5386" y="20163"/>
                  <a:pt x="5291" y="20163"/>
                </a:cubicBezTo>
                <a:cubicBezTo>
                  <a:pt x="5212" y="20163"/>
                  <a:pt x="5133" y="20190"/>
                  <a:pt x="5069" y="20246"/>
                </a:cubicBezTo>
                <a:lnTo>
                  <a:pt x="4811" y="20468"/>
                </a:lnTo>
                <a:cubicBezTo>
                  <a:pt x="4879" y="19727"/>
                  <a:pt x="4499" y="19015"/>
                  <a:pt x="3843" y="18660"/>
                </a:cubicBezTo>
                <a:cubicBezTo>
                  <a:pt x="3796" y="18618"/>
                  <a:pt x="3736" y="18589"/>
                  <a:pt x="3673" y="18579"/>
                </a:cubicBezTo>
                <a:cubicBezTo>
                  <a:pt x="3445" y="18484"/>
                  <a:pt x="3203" y="18436"/>
                  <a:pt x="2958" y="18436"/>
                </a:cubicBezTo>
                <a:cubicBezTo>
                  <a:pt x="2901" y="18436"/>
                  <a:pt x="2844" y="18438"/>
                  <a:pt x="2786" y="18444"/>
                </a:cubicBezTo>
                <a:lnTo>
                  <a:pt x="4310" y="16677"/>
                </a:lnTo>
                <a:lnTo>
                  <a:pt x="6577" y="18944"/>
                </a:lnTo>
                <a:lnTo>
                  <a:pt x="6269" y="19209"/>
                </a:lnTo>
                <a:cubicBezTo>
                  <a:pt x="6128" y="19332"/>
                  <a:pt x="6113" y="19547"/>
                  <a:pt x="6235" y="19688"/>
                </a:cubicBezTo>
                <a:cubicBezTo>
                  <a:pt x="6302" y="19767"/>
                  <a:pt x="6397" y="19807"/>
                  <a:pt x="6492" y="19807"/>
                </a:cubicBezTo>
                <a:cubicBezTo>
                  <a:pt x="6571" y="19807"/>
                  <a:pt x="6650" y="19779"/>
                  <a:pt x="6714" y="19724"/>
                </a:cubicBezTo>
                <a:lnTo>
                  <a:pt x="7059" y="19426"/>
                </a:lnTo>
                <a:cubicBezTo>
                  <a:pt x="7323" y="19691"/>
                  <a:pt x="7671" y="19826"/>
                  <a:pt x="8021" y="19826"/>
                </a:cubicBezTo>
                <a:cubicBezTo>
                  <a:pt x="8328" y="19826"/>
                  <a:pt x="8635" y="19722"/>
                  <a:pt x="8887" y="19513"/>
                </a:cubicBezTo>
                <a:lnTo>
                  <a:pt x="9810" y="18752"/>
                </a:lnTo>
                <a:cubicBezTo>
                  <a:pt x="9877" y="18697"/>
                  <a:pt x="9919" y="18619"/>
                  <a:pt x="9931" y="18533"/>
                </a:cubicBezTo>
                <a:cubicBezTo>
                  <a:pt x="10076" y="18492"/>
                  <a:pt x="10210" y="18422"/>
                  <a:pt x="10327" y="18325"/>
                </a:cubicBezTo>
                <a:lnTo>
                  <a:pt x="10843" y="17898"/>
                </a:lnTo>
                <a:cubicBezTo>
                  <a:pt x="11056" y="17722"/>
                  <a:pt x="11193" y="17474"/>
                  <a:pt x="11227" y="17200"/>
                </a:cubicBezTo>
                <a:cubicBezTo>
                  <a:pt x="11251" y="17202"/>
                  <a:pt x="11275" y="17203"/>
                  <a:pt x="11300" y="17203"/>
                </a:cubicBezTo>
                <a:cubicBezTo>
                  <a:pt x="11549" y="17203"/>
                  <a:pt x="11792" y="17116"/>
                  <a:pt x="11985" y="16955"/>
                </a:cubicBezTo>
                <a:lnTo>
                  <a:pt x="12503" y="16527"/>
                </a:lnTo>
                <a:cubicBezTo>
                  <a:pt x="12714" y="16352"/>
                  <a:pt x="12851" y="16102"/>
                  <a:pt x="12886" y="15830"/>
                </a:cubicBezTo>
                <a:cubicBezTo>
                  <a:pt x="12911" y="15832"/>
                  <a:pt x="12935" y="15833"/>
                  <a:pt x="12959" y="15833"/>
                </a:cubicBezTo>
                <a:cubicBezTo>
                  <a:pt x="13208" y="15833"/>
                  <a:pt x="13451" y="15746"/>
                  <a:pt x="13645" y="15585"/>
                </a:cubicBezTo>
                <a:lnTo>
                  <a:pt x="14161" y="15157"/>
                </a:lnTo>
                <a:cubicBezTo>
                  <a:pt x="14338" y="15012"/>
                  <a:pt x="14463" y="14815"/>
                  <a:pt x="14520" y="14593"/>
                </a:cubicBezTo>
                <a:cubicBezTo>
                  <a:pt x="14545" y="14595"/>
                  <a:pt x="14570" y="14597"/>
                  <a:pt x="14595" y="14597"/>
                </a:cubicBezTo>
                <a:cubicBezTo>
                  <a:pt x="14755" y="14597"/>
                  <a:pt x="14910" y="14541"/>
                  <a:pt x="15034" y="14437"/>
                </a:cubicBezTo>
                <a:lnTo>
                  <a:pt x="16554" y="13184"/>
                </a:lnTo>
                <a:cubicBezTo>
                  <a:pt x="16709" y="13057"/>
                  <a:pt x="16720" y="12823"/>
                  <a:pt x="16578" y="12682"/>
                </a:cubicBezTo>
                <a:lnTo>
                  <a:pt x="16229" y="12331"/>
                </a:lnTo>
                <a:lnTo>
                  <a:pt x="16894" y="11665"/>
                </a:lnTo>
                <a:cubicBezTo>
                  <a:pt x="17180" y="11379"/>
                  <a:pt x="17180" y="10914"/>
                  <a:pt x="16894" y="10627"/>
                </a:cubicBezTo>
                <a:lnTo>
                  <a:pt x="16648" y="10381"/>
                </a:lnTo>
                <a:cubicBezTo>
                  <a:pt x="17033" y="9996"/>
                  <a:pt x="19725" y="7304"/>
                  <a:pt x="20051" y="6977"/>
                </a:cubicBezTo>
                <a:cubicBezTo>
                  <a:pt x="20510" y="6518"/>
                  <a:pt x="20510" y="5775"/>
                  <a:pt x="20051" y="5318"/>
                </a:cubicBezTo>
                <a:lnTo>
                  <a:pt x="19712" y="4977"/>
                </a:lnTo>
                <a:lnTo>
                  <a:pt x="23151" y="1538"/>
                </a:lnTo>
                <a:cubicBezTo>
                  <a:pt x="23285" y="1405"/>
                  <a:pt x="23285" y="1189"/>
                  <a:pt x="23151" y="1056"/>
                </a:cubicBezTo>
                <a:lnTo>
                  <a:pt x="23151" y="1056"/>
                </a:lnTo>
                <a:lnTo>
                  <a:pt x="23152" y="1059"/>
                </a:lnTo>
                <a:lnTo>
                  <a:pt x="22196" y="101"/>
                </a:lnTo>
                <a:cubicBezTo>
                  <a:pt x="22129" y="34"/>
                  <a:pt x="22042" y="0"/>
                  <a:pt x="2195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9" name="Google Shape;349;p33"/>
          <p:cNvGrpSpPr/>
          <p:nvPr/>
        </p:nvGrpSpPr>
        <p:grpSpPr>
          <a:xfrm>
            <a:off x="1291043" y="2003636"/>
            <a:ext cx="330174" cy="362080"/>
            <a:chOff x="3056630" y="2234350"/>
            <a:chExt cx="427853" cy="469198"/>
          </a:xfrm>
        </p:grpSpPr>
        <p:sp>
          <p:nvSpPr>
            <p:cNvPr id="350" name="Google Shape;350;p33"/>
            <p:cNvSpPr/>
            <p:nvPr/>
          </p:nvSpPr>
          <p:spPr>
            <a:xfrm>
              <a:off x="3413373" y="2263307"/>
              <a:ext cx="71110" cy="440220"/>
            </a:xfrm>
            <a:custGeom>
              <a:rect b="b" l="l" r="r" t="t"/>
              <a:pathLst>
                <a:path extrusionOk="0" h="21785" w="3519">
                  <a:moveTo>
                    <a:pt x="2402" y="679"/>
                  </a:moveTo>
                  <a:cubicBezTo>
                    <a:pt x="2644" y="679"/>
                    <a:pt x="2840" y="876"/>
                    <a:pt x="2840" y="1117"/>
                  </a:cubicBezTo>
                  <a:lnTo>
                    <a:pt x="2840" y="1866"/>
                  </a:lnTo>
                  <a:lnTo>
                    <a:pt x="681" y="1866"/>
                  </a:lnTo>
                  <a:lnTo>
                    <a:pt x="683" y="1117"/>
                  </a:lnTo>
                  <a:cubicBezTo>
                    <a:pt x="683" y="876"/>
                    <a:pt x="878" y="679"/>
                    <a:pt x="1120" y="679"/>
                  </a:cubicBezTo>
                  <a:close/>
                  <a:moveTo>
                    <a:pt x="2840" y="2546"/>
                  </a:moveTo>
                  <a:lnTo>
                    <a:pt x="2840" y="17377"/>
                  </a:lnTo>
                  <a:lnTo>
                    <a:pt x="2101" y="17377"/>
                  </a:lnTo>
                  <a:lnTo>
                    <a:pt x="2101" y="6439"/>
                  </a:lnTo>
                  <a:cubicBezTo>
                    <a:pt x="2101" y="6251"/>
                    <a:pt x="1949" y="6099"/>
                    <a:pt x="1760" y="6099"/>
                  </a:cubicBezTo>
                  <a:cubicBezTo>
                    <a:pt x="1574" y="6099"/>
                    <a:pt x="1421" y="6251"/>
                    <a:pt x="1421" y="6439"/>
                  </a:cubicBezTo>
                  <a:lnTo>
                    <a:pt x="1421" y="17377"/>
                  </a:lnTo>
                  <a:lnTo>
                    <a:pt x="683" y="17377"/>
                  </a:lnTo>
                  <a:lnTo>
                    <a:pt x="683" y="2546"/>
                  </a:lnTo>
                  <a:lnTo>
                    <a:pt x="1421" y="2546"/>
                  </a:lnTo>
                  <a:lnTo>
                    <a:pt x="1421" y="4853"/>
                  </a:lnTo>
                  <a:cubicBezTo>
                    <a:pt x="1421" y="5041"/>
                    <a:pt x="1574" y="5193"/>
                    <a:pt x="1760" y="5193"/>
                  </a:cubicBezTo>
                  <a:cubicBezTo>
                    <a:pt x="1949" y="5193"/>
                    <a:pt x="2101" y="5041"/>
                    <a:pt x="2101" y="4853"/>
                  </a:cubicBezTo>
                  <a:lnTo>
                    <a:pt x="2101" y="2546"/>
                  </a:lnTo>
                  <a:close/>
                  <a:moveTo>
                    <a:pt x="1433" y="18055"/>
                  </a:moveTo>
                  <a:cubicBezTo>
                    <a:pt x="2031" y="18055"/>
                    <a:pt x="2794" y="18056"/>
                    <a:pt x="2794" y="18057"/>
                  </a:cubicBezTo>
                  <a:lnTo>
                    <a:pt x="2794" y="18058"/>
                  </a:lnTo>
                  <a:cubicBezTo>
                    <a:pt x="2766" y="18160"/>
                    <a:pt x="2804" y="18028"/>
                    <a:pt x="2269" y="19679"/>
                  </a:cubicBezTo>
                  <a:cubicBezTo>
                    <a:pt x="2102" y="19644"/>
                    <a:pt x="1932" y="19626"/>
                    <a:pt x="1761" y="19626"/>
                  </a:cubicBezTo>
                  <a:cubicBezTo>
                    <a:pt x="1591" y="19626"/>
                    <a:pt x="1420" y="19644"/>
                    <a:pt x="1253" y="19679"/>
                  </a:cubicBezTo>
                  <a:cubicBezTo>
                    <a:pt x="758" y="18151"/>
                    <a:pt x="747" y="18120"/>
                    <a:pt x="730" y="18057"/>
                  </a:cubicBezTo>
                  <a:cubicBezTo>
                    <a:pt x="729" y="18055"/>
                    <a:pt x="1047" y="18055"/>
                    <a:pt x="1433" y="18055"/>
                  </a:cubicBezTo>
                  <a:close/>
                  <a:moveTo>
                    <a:pt x="1761" y="20305"/>
                  </a:moveTo>
                  <a:cubicBezTo>
                    <a:pt x="1861" y="20305"/>
                    <a:pt x="1960" y="20314"/>
                    <a:pt x="2058" y="20331"/>
                  </a:cubicBezTo>
                  <a:lnTo>
                    <a:pt x="1822" y="21061"/>
                  </a:lnTo>
                  <a:cubicBezTo>
                    <a:pt x="1815" y="21088"/>
                    <a:pt x="1792" y="21106"/>
                    <a:pt x="1766" y="21106"/>
                  </a:cubicBezTo>
                  <a:cubicBezTo>
                    <a:pt x="1764" y="21106"/>
                    <a:pt x="1762" y="21105"/>
                    <a:pt x="1760" y="21105"/>
                  </a:cubicBezTo>
                  <a:cubicBezTo>
                    <a:pt x="1759" y="21105"/>
                    <a:pt x="1757" y="21106"/>
                    <a:pt x="1755" y="21106"/>
                  </a:cubicBezTo>
                  <a:cubicBezTo>
                    <a:pt x="1731" y="21106"/>
                    <a:pt x="1710" y="21089"/>
                    <a:pt x="1702" y="21067"/>
                  </a:cubicBezTo>
                  <a:cubicBezTo>
                    <a:pt x="1699" y="21059"/>
                    <a:pt x="1698" y="21057"/>
                    <a:pt x="1698" y="21057"/>
                  </a:cubicBezTo>
                  <a:lnTo>
                    <a:pt x="1698" y="21057"/>
                  </a:lnTo>
                  <a:cubicBezTo>
                    <a:pt x="1698" y="21057"/>
                    <a:pt x="1698" y="21057"/>
                    <a:pt x="1698" y="21058"/>
                  </a:cubicBezTo>
                  <a:lnTo>
                    <a:pt x="1698" y="21058"/>
                  </a:lnTo>
                  <a:cubicBezTo>
                    <a:pt x="1692" y="21038"/>
                    <a:pt x="1655" y="20919"/>
                    <a:pt x="1464" y="20331"/>
                  </a:cubicBezTo>
                  <a:cubicBezTo>
                    <a:pt x="1562" y="20314"/>
                    <a:pt x="1662" y="20305"/>
                    <a:pt x="1761" y="20305"/>
                  </a:cubicBezTo>
                  <a:close/>
                  <a:moveTo>
                    <a:pt x="1119" y="1"/>
                  </a:moveTo>
                  <a:cubicBezTo>
                    <a:pt x="503" y="1"/>
                    <a:pt x="2" y="501"/>
                    <a:pt x="2" y="1118"/>
                  </a:cubicBezTo>
                  <a:lnTo>
                    <a:pt x="2" y="17716"/>
                  </a:lnTo>
                  <a:cubicBezTo>
                    <a:pt x="1" y="17921"/>
                    <a:pt x="34" y="18125"/>
                    <a:pt x="97" y="18321"/>
                  </a:cubicBezTo>
                  <a:lnTo>
                    <a:pt x="1053" y="21271"/>
                  </a:lnTo>
                  <a:cubicBezTo>
                    <a:pt x="1164" y="21614"/>
                    <a:pt x="1462" y="21785"/>
                    <a:pt x="1759" y="21785"/>
                  </a:cubicBezTo>
                  <a:cubicBezTo>
                    <a:pt x="2058" y="21785"/>
                    <a:pt x="2356" y="21613"/>
                    <a:pt x="2468" y="21271"/>
                  </a:cubicBezTo>
                  <a:cubicBezTo>
                    <a:pt x="2726" y="20476"/>
                    <a:pt x="3161" y="19132"/>
                    <a:pt x="3424" y="18321"/>
                  </a:cubicBezTo>
                  <a:cubicBezTo>
                    <a:pt x="3487" y="18125"/>
                    <a:pt x="3518" y="17921"/>
                    <a:pt x="3518" y="17716"/>
                  </a:cubicBezTo>
                  <a:lnTo>
                    <a:pt x="3518" y="1117"/>
                  </a:lnTo>
                  <a:cubicBezTo>
                    <a:pt x="3518" y="501"/>
                    <a:pt x="3018" y="1"/>
                    <a:pt x="2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33"/>
            <p:cNvSpPr/>
            <p:nvPr/>
          </p:nvSpPr>
          <p:spPr>
            <a:xfrm>
              <a:off x="3056630" y="2234350"/>
              <a:ext cx="325907" cy="469198"/>
            </a:xfrm>
            <a:custGeom>
              <a:rect b="b" l="l" r="r" t="t"/>
              <a:pathLst>
                <a:path extrusionOk="0" h="23219" w="16128">
                  <a:moveTo>
                    <a:pt x="5245" y="702"/>
                  </a:moveTo>
                  <a:cubicBezTo>
                    <a:pt x="5426" y="702"/>
                    <a:pt x="5574" y="846"/>
                    <a:pt x="5578" y="1027"/>
                  </a:cubicBezTo>
                  <a:lnTo>
                    <a:pt x="5578" y="2519"/>
                  </a:lnTo>
                  <a:cubicBezTo>
                    <a:pt x="5574" y="2700"/>
                    <a:pt x="5426" y="2844"/>
                    <a:pt x="5245" y="2844"/>
                  </a:cubicBezTo>
                  <a:cubicBezTo>
                    <a:pt x="5062" y="2844"/>
                    <a:pt x="4915" y="2700"/>
                    <a:pt x="4911" y="2519"/>
                  </a:cubicBezTo>
                  <a:lnTo>
                    <a:pt x="4911" y="1027"/>
                  </a:lnTo>
                  <a:cubicBezTo>
                    <a:pt x="4915" y="846"/>
                    <a:pt x="5062" y="702"/>
                    <a:pt x="5245" y="702"/>
                  </a:cubicBezTo>
                  <a:close/>
                  <a:moveTo>
                    <a:pt x="8064" y="702"/>
                  </a:moveTo>
                  <a:cubicBezTo>
                    <a:pt x="8246" y="702"/>
                    <a:pt x="8394" y="846"/>
                    <a:pt x="8399" y="1027"/>
                  </a:cubicBezTo>
                  <a:lnTo>
                    <a:pt x="8399" y="2519"/>
                  </a:lnTo>
                  <a:cubicBezTo>
                    <a:pt x="8394" y="2700"/>
                    <a:pt x="8246" y="2844"/>
                    <a:pt x="8064" y="2844"/>
                  </a:cubicBezTo>
                  <a:cubicBezTo>
                    <a:pt x="7883" y="2844"/>
                    <a:pt x="7734" y="2700"/>
                    <a:pt x="7730" y="2519"/>
                  </a:cubicBezTo>
                  <a:lnTo>
                    <a:pt x="7730" y="1027"/>
                  </a:lnTo>
                  <a:cubicBezTo>
                    <a:pt x="7734" y="846"/>
                    <a:pt x="7883" y="702"/>
                    <a:pt x="8064" y="702"/>
                  </a:cubicBezTo>
                  <a:close/>
                  <a:moveTo>
                    <a:pt x="10884" y="702"/>
                  </a:moveTo>
                  <a:cubicBezTo>
                    <a:pt x="11065" y="702"/>
                    <a:pt x="11213" y="846"/>
                    <a:pt x="11218" y="1027"/>
                  </a:cubicBezTo>
                  <a:lnTo>
                    <a:pt x="11218" y="2519"/>
                  </a:lnTo>
                  <a:cubicBezTo>
                    <a:pt x="11213" y="2700"/>
                    <a:pt x="11065" y="2844"/>
                    <a:pt x="10884" y="2844"/>
                  </a:cubicBezTo>
                  <a:cubicBezTo>
                    <a:pt x="10703" y="2844"/>
                    <a:pt x="10555" y="2700"/>
                    <a:pt x="10550" y="2519"/>
                  </a:cubicBezTo>
                  <a:lnTo>
                    <a:pt x="10550" y="1027"/>
                  </a:lnTo>
                  <a:cubicBezTo>
                    <a:pt x="10555" y="846"/>
                    <a:pt x="10703" y="702"/>
                    <a:pt x="10884" y="702"/>
                  </a:cubicBezTo>
                  <a:close/>
                  <a:moveTo>
                    <a:pt x="13704" y="702"/>
                  </a:moveTo>
                  <a:cubicBezTo>
                    <a:pt x="13885" y="702"/>
                    <a:pt x="14033" y="846"/>
                    <a:pt x="14038" y="1027"/>
                  </a:cubicBezTo>
                  <a:lnTo>
                    <a:pt x="14038" y="2519"/>
                  </a:lnTo>
                  <a:cubicBezTo>
                    <a:pt x="14033" y="2700"/>
                    <a:pt x="13885" y="2844"/>
                    <a:pt x="13704" y="2844"/>
                  </a:cubicBezTo>
                  <a:cubicBezTo>
                    <a:pt x="13523" y="2844"/>
                    <a:pt x="13375" y="2700"/>
                    <a:pt x="13370" y="2519"/>
                  </a:cubicBezTo>
                  <a:lnTo>
                    <a:pt x="13370" y="1027"/>
                  </a:lnTo>
                  <a:cubicBezTo>
                    <a:pt x="13375" y="846"/>
                    <a:pt x="13523" y="702"/>
                    <a:pt x="13704" y="702"/>
                  </a:cubicBezTo>
                  <a:close/>
                  <a:moveTo>
                    <a:pt x="2425" y="694"/>
                  </a:moveTo>
                  <a:cubicBezTo>
                    <a:pt x="2609" y="694"/>
                    <a:pt x="2758" y="843"/>
                    <a:pt x="2758" y="1027"/>
                  </a:cubicBezTo>
                  <a:lnTo>
                    <a:pt x="2758" y="2519"/>
                  </a:lnTo>
                  <a:cubicBezTo>
                    <a:pt x="2758" y="2703"/>
                    <a:pt x="2609" y="2852"/>
                    <a:pt x="2425" y="2852"/>
                  </a:cubicBezTo>
                  <a:cubicBezTo>
                    <a:pt x="2239" y="2852"/>
                    <a:pt x="2091" y="2703"/>
                    <a:pt x="2091" y="2519"/>
                  </a:cubicBezTo>
                  <a:lnTo>
                    <a:pt x="2091" y="1027"/>
                  </a:lnTo>
                  <a:cubicBezTo>
                    <a:pt x="2091" y="843"/>
                    <a:pt x="2239" y="694"/>
                    <a:pt x="2425" y="694"/>
                  </a:cubicBezTo>
                  <a:close/>
                  <a:moveTo>
                    <a:pt x="5245" y="1"/>
                  </a:moveTo>
                  <a:cubicBezTo>
                    <a:pt x="4679" y="1"/>
                    <a:pt x="4224" y="463"/>
                    <a:pt x="4231" y="1027"/>
                  </a:cubicBezTo>
                  <a:lnTo>
                    <a:pt x="4231" y="1434"/>
                  </a:lnTo>
                  <a:lnTo>
                    <a:pt x="3437" y="1434"/>
                  </a:lnTo>
                  <a:lnTo>
                    <a:pt x="3437" y="1027"/>
                  </a:lnTo>
                  <a:cubicBezTo>
                    <a:pt x="3430" y="473"/>
                    <a:pt x="2979" y="28"/>
                    <a:pt x="2425" y="28"/>
                  </a:cubicBezTo>
                  <a:cubicBezTo>
                    <a:pt x="1870" y="28"/>
                    <a:pt x="1418" y="473"/>
                    <a:pt x="1411" y="1027"/>
                  </a:cubicBezTo>
                  <a:lnTo>
                    <a:pt x="1411" y="1434"/>
                  </a:lnTo>
                  <a:lnTo>
                    <a:pt x="936" y="1434"/>
                  </a:lnTo>
                  <a:cubicBezTo>
                    <a:pt x="420" y="1434"/>
                    <a:pt x="1" y="1853"/>
                    <a:pt x="1" y="2369"/>
                  </a:cubicBezTo>
                  <a:lnTo>
                    <a:pt x="1" y="4097"/>
                  </a:lnTo>
                  <a:cubicBezTo>
                    <a:pt x="1" y="4285"/>
                    <a:pt x="153" y="4438"/>
                    <a:pt x="340" y="4438"/>
                  </a:cubicBezTo>
                  <a:cubicBezTo>
                    <a:pt x="528" y="4438"/>
                    <a:pt x="681" y="4285"/>
                    <a:pt x="681" y="4097"/>
                  </a:cubicBezTo>
                  <a:lnTo>
                    <a:pt x="681" y="2369"/>
                  </a:lnTo>
                  <a:cubicBezTo>
                    <a:pt x="681" y="2228"/>
                    <a:pt x="795" y="2114"/>
                    <a:pt x="936" y="2112"/>
                  </a:cubicBezTo>
                  <a:lnTo>
                    <a:pt x="1411" y="2112"/>
                  </a:lnTo>
                  <a:lnTo>
                    <a:pt x="1411" y="2519"/>
                  </a:lnTo>
                  <a:cubicBezTo>
                    <a:pt x="1418" y="3073"/>
                    <a:pt x="1870" y="3518"/>
                    <a:pt x="2425" y="3518"/>
                  </a:cubicBezTo>
                  <a:cubicBezTo>
                    <a:pt x="2979" y="3518"/>
                    <a:pt x="3430" y="3073"/>
                    <a:pt x="3437" y="2519"/>
                  </a:cubicBezTo>
                  <a:lnTo>
                    <a:pt x="3437" y="2112"/>
                  </a:lnTo>
                  <a:lnTo>
                    <a:pt x="4231" y="2112"/>
                  </a:lnTo>
                  <a:lnTo>
                    <a:pt x="4231" y="2519"/>
                  </a:lnTo>
                  <a:cubicBezTo>
                    <a:pt x="4238" y="3073"/>
                    <a:pt x="4690" y="3518"/>
                    <a:pt x="5245" y="3518"/>
                  </a:cubicBezTo>
                  <a:cubicBezTo>
                    <a:pt x="5798" y="3518"/>
                    <a:pt x="6250" y="3073"/>
                    <a:pt x="6257" y="2519"/>
                  </a:cubicBezTo>
                  <a:lnTo>
                    <a:pt x="6257" y="2112"/>
                  </a:lnTo>
                  <a:lnTo>
                    <a:pt x="7051" y="2112"/>
                  </a:lnTo>
                  <a:lnTo>
                    <a:pt x="7051" y="2519"/>
                  </a:lnTo>
                  <a:cubicBezTo>
                    <a:pt x="7058" y="3073"/>
                    <a:pt x="7509" y="3518"/>
                    <a:pt x="8064" y="3518"/>
                  </a:cubicBezTo>
                  <a:cubicBezTo>
                    <a:pt x="8618" y="3518"/>
                    <a:pt x="9070" y="3073"/>
                    <a:pt x="9077" y="2519"/>
                  </a:cubicBezTo>
                  <a:lnTo>
                    <a:pt x="9077" y="2112"/>
                  </a:lnTo>
                  <a:lnTo>
                    <a:pt x="9870" y="2112"/>
                  </a:lnTo>
                  <a:lnTo>
                    <a:pt x="9870" y="2519"/>
                  </a:lnTo>
                  <a:cubicBezTo>
                    <a:pt x="9870" y="3078"/>
                    <a:pt x="10325" y="3531"/>
                    <a:pt x="10884" y="3531"/>
                  </a:cubicBezTo>
                  <a:cubicBezTo>
                    <a:pt x="11444" y="3531"/>
                    <a:pt x="11898" y="3078"/>
                    <a:pt x="11898" y="2519"/>
                  </a:cubicBezTo>
                  <a:lnTo>
                    <a:pt x="11898" y="2112"/>
                  </a:lnTo>
                  <a:lnTo>
                    <a:pt x="12690" y="2112"/>
                  </a:lnTo>
                  <a:lnTo>
                    <a:pt x="12690" y="2519"/>
                  </a:lnTo>
                  <a:cubicBezTo>
                    <a:pt x="12697" y="3073"/>
                    <a:pt x="13149" y="3518"/>
                    <a:pt x="13704" y="3518"/>
                  </a:cubicBezTo>
                  <a:cubicBezTo>
                    <a:pt x="14259" y="3518"/>
                    <a:pt x="14709" y="3073"/>
                    <a:pt x="14716" y="2519"/>
                  </a:cubicBezTo>
                  <a:lnTo>
                    <a:pt x="14716" y="2112"/>
                  </a:lnTo>
                  <a:lnTo>
                    <a:pt x="15191" y="2112"/>
                  </a:lnTo>
                  <a:cubicBezTo>
                    <a:pt x="15332" y="2112"/>
                    <a:pt x="15448" y="2228"/>
                    <a:pt x="15448" y="2369"/>
                  </a:cubicBezTo>
                  <a:lnTo>
                    <a:pt x="15448" y="22282"/>
                  </a:lnTo>
                  <a:cubicBezTo>
                    <a:pt x="15446" y="22424"/>
                    <a:pt x="15332" y="22538"/>
                    <a:pt x="15191" y="22538"/>
                  </a:cubicBezTo>
                  <a:lnTo>
                    <a:pt x="936" y="22538"/>
                  </a:lnTo>
                  <a:cubicBezTo>
                    <a:pt x="795" y="22538"/>
                    <a:pt x="681" y="22424"/>
                    <a:pt x="681" y="22282"/>
                  </a:cubicBezTo>
                  <a:lnTo>
                    <a:pt x="681" y="5684"/>
                  </a:lnTo>
                  <a:cubicBezTo>
                    <a:pt x="681" y="5496"/>
                    <a:pt x="528" y="5345"/>
                    <a:pt x="340" y="5345"/>
                  </a:cubicBezTo>
                  <a:cubicBezTo>
                    <a:pt x="153" y="5345"/>
                    <a:pt x="1" y="5496"/>
                    <a:pt x="1" y="5684"/>
                  </a:cubicBezTo>
                  <a:lnTo>
                    <a:pt x="1" y="22282"/>
                  </a:lnTo>
                  <a:cubicBezTo>
                    <a:pt x="1" y="22799"/>
                    <a:pt x="420" y="23217"/>
                    <a:pt x="936" y="23218"/>
                  </a:cubicBezTo>
                  <a:lnTo>
                    <a:pt x="15193" y="23218"/>
                  </a:lnTo>
                  <a:cubicBezTo>
                    <a:pt x="15709" y="23217"/>
                    <a:pt x="16128" y="22799"/>
                    <a:pt x="16128" y="22282"/>
                  </a:cubicBezTo>
                  <a:lnTo>
                    <a:pt x="16128" y="2369"/>
                  </a:lnTo>
                  <a:cubicBezTo>
                    <a:pt x="16128" y="1853"/>
                    <a:pt x="15709" y="1434"/>
                    <a:pt x="15193" y="1434"/>
                  </a:cubicBezTo>
                  <a:lnTo>
                    <a:pt x="14718" y="1434"/>
                  </a:lnTo>
                  <a:lnTo>
                    <a:pt x="14718" y="1027"/>
                  </a:lnTo>
                  <a:cubicBezTo>
                    <a:pt x="14725" y="463"/>
                    <a:pt x="14269" y="1"/>
                    <a:pt x="13704" y="1"/>
                  </a:cubicBezTo>
                  <a:cubicBezTo>
                    <a:pt x="13139" y="1"/>
                    <a:pt x="12683" y="463"/>
                    <a:pt x="12692" y="1027"/>
                  </a:cubicBezTo>
                  <a:lnTo>
                    <a:pt x="12692" y="1434"/>
                  </a:lnTo>
                  <a:lnTo>
                    <a:pt x="11898" y="1434"/>
                  </a:lnTo>
                  <a:lnTo>
                    <a:pt x="11898" y="1027"/>
                  </a:lnTo>
                  <a:cubicBezTo>
                    <a:pt x="11905" y="463"/>
                    <a:pt x="11450" y="1"/>
                    <a:pt x="10884" y="1"/>
                  </a:cubicBezTo>
                  <a:cubicBezTo>
                    <a:pt x="10319" y="1"/>
                    <a:pt x="9863" y="463"/>
                    <a:pt x="9872" y="1027"/>
                  </a:cubicBezTo>
                  <a:lnTo>
                    <a:pt x="9872" y="1434"/>
                  </a:lnTo>
                  <a:lnTo>
                    <a:pt x="9077" y="1434"/>
                  </a:lnTo>
                  <a:lnTo>
                    <a:pt x="9077" y="1027"/>
                  </a:lnTo>
                  <a:cubicBezTo>
                    <a:pt x="9070" y="473"/>
                    <a:pt x="8618" y="28"/>
                    <a:pt x="8064" y="28"/>
                  </a:cubicBezTo>
                  <a:cubicBezTo>
                    <a:pt x="7510" y="28"/>
                    <a:pt x="7058" y="473"/>
                    <a:pt x="7051" y="1027"/>
                  </a:cubicBezTo>
                  <a:lnTo>
                    <a:pt x="7051" y="1434"/>
                  </a:lnTo>
                  <a:lnTo>
                    <a:pt x="6257" y="1434"/>
                  </a:lnTo>
                  <a:lnTo>
                    <a:pt x="6257" y="1027"/>
                  </a:lnTo>
                  <a:cubicBezTo>
                    <a:pt x="6266" y="463"/>
                    <a:pt x="5809" y="1"/>
                    <a:pt x="5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33"/>
            <p:cNvSpPr/>
            <p:nvPr/>
          </p:nvSpPr>
          <p:spPr>
            <a:xfrm>
              <a:off x="3142229" y="2361556"/>
              <a:ext cx="211916" cy="204197"/>
            </a:xfrm>
            <a:custGeom>
              <a:rect b="b" l="l" r="r" t="t"/>
              <a:pathLst>
                <a:path extrusionOk="0" h="10105" w="10487">
                  <a:moveTo>
                    <a:pt x="2465" y="1838"/>
                  </a:moveTo>
                  <a:lnTo>
                    <a:pt x="2465" y="1838"/>
                  </a:lnTo>
                  <a:cubicBezTo>
                    <a:pt x="2403" y="3256"/>
                    <a:pt x="3498" y="4603"/>
                    <a:pt x="5107" y="4603"/>
                  </a:cubicBezTo>
                  <a:lnTo>
                    <a:pt x="6960" y="4603"/>
                  </a:lnTo>
                  <a:cubicBezTo>
                    <a:pt x="8702" y="4603"/>
                    <a:pt x="9576" y="6712"/>
                    <a:pt x="8345" y="7945"/>
                  </a:cubicBezTo>
                  <a:lnTo>
                    <a:pt x="8022" y="8266"/>
                  </a:lnTo>
                  <a:cubicBezTo>
                    <a:pt x="8082" y="6849"/>
                    <a:pt x="6989" y="5503"/>
                    <a:pt x="5380" y="5503"/>
                  </a:cubicBezTo>
                  <a:lnTo>
                    <a:pt x="3527" y="5503"/>
                  </a:lnTo>
                  <a:cubicBezTo>
                    <a:pt x="1784" y="5503"/>
                    <a:pt x="909" y="3394"/>
                    <a:pt x="2142" y="2161"/>
                  </a:cubicBezTo>
                  <a:lnTo>
                    <a:pt x="2465" y="1838"/>
                  </a:lnTo>
                  <a:close/>
                  <a:moveTo>
                    <a:pt x="3482" y="1"/>
                  </a:moveTo>
                  <a:cubicBezTo>
                    <a:pt x="3395" y="1"/>
                    <a:pt x="3307" y="34"/>
                    <a:pt x="3240" y="100"/>
                  </a:cubicBezTo>
                  <a:lnTo>
                    <a:pt x="1660" y="1680"/>
                  </a:lnTo>
                  <a:cubicBezTo>
                    <a:pt x="1" y="3341"/>
                    <a:pt x="1174" y="6183"/>
                    <a:pt x="3527" y="6183"/>
                  </a:cubicBezTo>
                  <a:lnTo>
                    <a:pt x="5380" y="6183"/>
                  </a:lnTo>
                  <a:cubicBezTo>
                    <a:pt x="7123" y="6183"/>
                    <a:pt x="7997" y="8292"/>
                    <a:pt x="6765" y="9525"/>
                  </a:cubicBezTo>
                  <a:cubicBezTo>
                    <a:pt x="6631" y="9657"/>
                    <a:pt x="6631" y="9873"/>
                    <a:pt x="6765" y="10005"/>
                  </a:cubicBezTo>
                  <a:cubicBezTo>
                    <a:pt x="6831" y="10072"/>
                    <a:pt x="6918" y="10105"/>
                    <a:pt x="7005" y="10105"/>
                  </a:cubicBezTo>
                  <a:cubicBezTo>
                    <a:pt x="7092" y="10105"/>
                    <a:pt x="7179" y="10072"/>
                    <a:pt x="7245" y="10005"/>
                  </a:cubicBezTo>
                  <a:lnTo>
                    <a:pt x="8825" y="8426"/>
                  </a:lnTo>
                  <a:cubicBezTo>
                    <a:pt x="10486" y="6765"/>
                    <a:pt x="9313" y="3923"/>
                    <a:pt x="6960" y="3923"/>
                  </a:cubicBezTo>
                  <a:lnTo>
                    <a:pt x="5107" y="3923"/>
                  </a:lnTo>
                  <a:cubicBezTo>
                    <a:pt x="3364" y="3923"/>
                    <a:pt x="2489" y="1814"/>
                    <a:pt x="3722" y="582"/>
                  </a:cubicBezTo>
                  <a:cubicBezTo>
                    <a:pt x="3855" y="448"/>
                    <a:pt x="3855" y="233"/>
                    <a:pt x="3722" y="100"/>
                  </a:cubicBezTo>
                  <a:cubicBezTo>
                    <a:pt x="3656" y="34"/>
                    <a:pt x="3569" y="1"/>
                    <a:pt x="34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33"/>
            <p:cNvSpPr/>
            <p:nvPr/>
          </p:nvSpPr>
          <p:spPr>
            <a:xfrm>
              <a:off x="3089023" y="2449822"/>
              <a:ext cx="194922" cy="155456"/>
            </a:xfrm>
            <a:custGeom>
              <a:rect b="b" l="l" r="r" t="t"/>
              <a:pathLst>
                <a:path extrusionOk="0" h="7693" w="9646">
                  <a:moveTo>
                    <a:pt x="2707" y="1"/>
                  </a:moveTo>
                  <a:cubicBezTo>
                    <a:pt x="2620" y="1"/>
                    <a:pt x="2532" y="34"/>
                    <a:pt x="2466" y="101"/>
                  </a:cubicBezTo>
                  <a:lnTo>
                    <a:pt x="1292" y="1276"/>
                  </a:lnTo>
                  <a:cubicBezTo>
                    <a:pt x="0" y="2566"/>
                    <a:pt x="913" y="4775"/>
                    <a:pt x="2741" y="4775"/>
                  </a:cubicBezTo>
                  <a:lnTo>
                    <a:pt x="5728" y="4775"/>
                  </a:lnTo>
                  <a:cubicBezTo>
                    <a:pt x="6948" y="4775"/>
                    <a:pt x="7560" y="6250"/>
                    <a:pt x="6697" y="7113"/>
                  </a:cubicBezTo>
                  <a:cubicBezTo>
                    <a:pt x="6565" y="7246"/>
                    <a:pt x="6565" y="7461"/>
                    <a:pt x="6697" y="7594"/>
                  </a:cubicBezTo>
                  <a:cubicBezTo>
                    <a:pt x="6764" y="7660"/>
                    <a:pt x="6851" y="7693"/>
                    <a:pt x="6938" y="7693"/>
                  </a:cubicBezTo>
                  <a:cubicBezTo>
                    <a:pt x="7025" y="7693"/>
                    <a:pt x="7112" y="7660"/>
                    <a:pt x="7178" y="7594"/>
                  </a:cubicBezTo>
                  <a:lnTo>
                    <a:pt x="8354" y="6419"/>
                  </a:lnTo>
                  <a:cubicBezTo>
                    <a:pt x="9646" y="5128"/>
                    <a:pt x="8733" y="2920"/>
                    <a:pt x="6905" y="2920"/>
                  </a:cubicBezTo>
                  <a:lnTo>
                    <a:pt x="6233" y="2920"/>
                  </a:lnTo>
                  <a:cubicBezTo>
                    <a:pt x="6044" y="2920"/>
                    <a:pt x="5893" y="3072"/>
                    <a:pt x="5893" y="3259"/>
                  </a:cubicBezTo>
                  <a:cubicBezTo>
                    <a:pt x="5893" y="3447"/>
                    <a:pt x="6044" y="3600"/>
                    <a:pt x="6233" y="3600"/>
                  </a:cubicBezTo>
                  <a:lnTo>
                    <a:pt x="6904" y="3600"/>
                  </a:lnTo>
                  <a:cubicBezTo>
                    <a:pt x="8123" y="3600"/>
                    <a:pt x="8735" y="5076"/>
                    <a:pt x="7872" y="5938"/>
                  </a:cubicBezTo>
                  <a:lnTo>
                    <a:pt x="7780" y="6031"/>
                  </a:lnTo>
                  <a:cubicBezTo>
                    <a:pt x="7714" y="4983"/>
                    <a:pt x="6877" y="4095"/>
                    <a:pt x="5728" y="4095"/>
                  </a:cubicBezTo>
                  <a:lnTo>
                    <a:pt x="2741" y="4095"/>
                  </a:lnTo>
                  <a:cubicBezTo>
                    <a:pt x="1522" y="4095"/>
                    <a:pt x="910" y="2619"/>
                    <a:pt x="1773" y="1756"/>
                  </a:cubicBezTo>
                  <a:lnTo>
                    <a:pt x="1865" y="1664"/>
                  </a:lnTo>
                  <a:cubicBezTo>
                    <a:pt x="1932" y="2712"/>
                    <a:pt x="2768" y="3600"/>
                    <a:pt x="3917" y="3600"/>
                  </a:cubicBezTo>
                  <a:lnTo>
                    <a:pt x="4601" y="3600"/>
                  </a:lnTo>
                  <a:cubicBezTo>
                    <a:pt x="4788" y="3600"/>
                    <a:pt x="4941" y="3447"/>
                    <a:pt x="4941" y="3259"/>
                  </a:cubicBezTo>
                  <a:cubicBezTo>
                    <a:pt x="4941" y="3072"/>
                    <a:pt x="4788" y="2920"/>
                    <a:pt x="4601" y="2920"/>
                  </a:cubicBezTo>
                  <a:lnTo>
                    <a:pt x="3917" y="2920"/>
                  </a:lnTo>
                  <a:cubicBezTo>
                    <a:pt x="2698" y="2920"/>
                    <a:pt x="2085" y="1444"/>
                    <a:pt x="2947" y="581"/>
                  </a:cubicBezTo>
                  <a:lnTo>
                    <a:pt x="2947" y="580"/>
                  </a:lnTo>
                  <a:cubicBezTo>
                    <a:pt x="3080" y="447"/>
                    <a:pt x="3079" y="232"/>
                    <a:pt x="2946" y="100"/>
                  </a:cubicBezTo>
                  <a:cubicBezTo>
                    <a:pt x="2880" y="34"/>
                    <a:pt x="2794" y="1"/>
                    <a:pt x="27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4" name="Google Shape;354;p33"/>
          <p:cNvGrpSpPr/>
          <p:nvPr/>
        </p:nvGrpSpPr>
        <p:grpSpPr>
          <a:xfrm>
            <a:off x="7512899" y="3823159"/>
            <a:ext cx="361846" cy="361846"/>
            <a:chOff x="238128" y="3460420"/>
            <a:chExt cx="468895" cy="468895"/>
          </a:xfrm>
        </p:grpSpPr>
        <p:sp>
          <p:nvSpPr>
            <p:cNvPr id="355" name="Google Shape;355;p33"/>
            <p:cNvSpPr/>
            <p:nvPr/>
          </p:nvSpPr>
          <p:spPr>
            <a:xfrm>
              <a:off x="417854" y="3615189"/>
              <a:ext cx="109464" cy="159356"/>
            </a:xfrm>
            <a:custGeom>
              <a:rect b="b" l="l" r="r" t="t"/>
              <a:pathLst>
                <a:path extrusionOk="0" h="7886" w="5417">
                  <a:moveTo>
                    <a:pt x="864" y="0"/>
                  </a:moveTo>
                  <a:cubicBezTo>
                    <a:pt x="387" y="0"/>
                    <a:pt x="0" y="387"/>
                    <a:pt x="0" y="864"/>
                  </a:cubicBezTo>
                  <a:lnTo>
                    <a:pt x="0" y="2323"/>
                  </a:lnTo>
                  <a:cubicBezTo>
                    <a:pt x="0" y="2511"/>
                    <a:pt x="151" y="2664"/>
                    <a:pt x="339" y="2664"/>
                  </a:cubicBezTo>
                  <a:cubicBezTo>
                    <a:pt x="528" y="2664"/>
                    <a:pt x="680" y="2511"/>
                    <a:pt x="680" y="2323"/>
                  </a:cubicBezTo>
                  <a:lnTo>
                    <a:pt x="680" y="864"/>
                  </a:lnTo>
                  <a:cubicBezTo>
                    <a:pt x="680" y="763"/>
                    <a:pt x="763" y="680"/>
                    <a:pt x="864" y="680"/>
                  </a:cubicBezTo>
                  <a:lnTo>
                    <a:pt x="4551" y="680"/>
                  </a:lnTo>
                  <a:cubicBezTo>
                    <a:pt x="4654" y="680"/>
                    <a:pt x="4737" y="763"/>
                    <a:pt x="4737" y="864"/>
                  </a:cubicBezTo>
                  <a:lnTo>
                    <a:pt x="4737" y="7021"/>
                  </a:lnTo>
                  <a:cubicBezTo>
                    <a:pt x="4737" y="7122"/>
                    <a:pt x="4654" y="7205"/>
                    <a:pt x="4551" y="7206"/>
                  </a:cubicBezTo>
                  <a:lnTo>
                    <a:pt x="864" y="7206"/>
                  </a:lnTo>
                  <a:cubicBezTo>
                    <a:pt x="763" y="7205"/>
                    <a:pt x="680" y="7122"/>
                    <a:pt x="680" y="7021"/>
                  </a:cubicBezTo>
                  <a:lnTo>
                    <a:pt x="680" y="3910"/>
                  </a:lnTo>
                  <a:cubicBezTo>
                    <a:pt x="680" y="3722"/>
                    <a:pt x="528" y="3571"/>
                    <a:pt x="339" y="3571"/>
                  </a:cubicBezTo>
                  <a:cubicBezTo>
                    <a:pt x="151" y="3571"/>
                    <a:pt x="0" y="3722"/>
                    <a:pt x="0" y="3910"/>
                  </a:cubicBezTo>
                  <a:lnTo>
                    <a:pt x="0" y="7021"/>
                  </a:lnTo>
                  <a:cubicBezTo>
                    <a:pt x="0" y="7499"/>
                    <a:pt x="387" y="7885"/>
                    <a:pt x="864" y="7885"/>
                  </a:cubicBezTo>
                  <a:lnTo>
                    <a:pt x="4551" y="7885"/>
                  </a:lnTo>
                  <a:cubicBezTo>
                    <a:pt x="5029" y="7885"/>
                    <a:pt x="5415" y="7499"/>
                    <a:pt x="5417" y="7021"/>
                  </a:cubicBezTo>
                  <a:lnTo>
                    <a:pt x="5417" y="864"/>
                  </a:lnTo>
                  <a:cubicBezTo>
                    <a:pt x="5415" y="387"/>
                    <a:pt x="5029" y="0"/>
                    <a:pt x="45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33"/>
            <p:cNvSpPr/>
            <p:nvPr/>
          </p:nvSpPr>
          <p:spPr>
            <a:xfrm>
              <a:off x="238128" y="3460420"/>
              <a:ext cx="468895" cy="468895"/>
            </a:xfrm>
            <a:custGeom>
              <a:rect b="b" l="l" r="r" t="t"/>
              <a:pathLst>
                <a:path extrusionOk="0" h="23204" w="23204">
                  <a:moveTo>
                    <a:pt x="7418" y="8099"/>
                  </a:moveTo>
                  <a:lnTo>
                    <a:pt x="7418" y="15106"/>
                  </a:lnTo>
                  <a:lnTo>
                    <a:pt x="4183" y="15106"/>
                  </a:lnTo>
                  <a:cubicBezTo>
                    <a:pt x="2251" y="15106"/>
                    <a:pt x="680" y="13534"/>
                    <a:pt x="680" y="11602"/>
                  </a:cubicBezTo>
                  <a:cubicBezTo>
                    <a:pt x="680" y="9670"/>
                    <a:pt x="2251" y="8099"/>
                    <a:pt x="4183" y="8099"/>
                  </a:cubicBezTo>
                  <a:close/>
                  <a:moveTo>
                    <a:pt x="11602" y="0"/>
                  </a:moveTo>
                  <a:cubicBezTo>
                    <a:pt x="9295" y="0"/>
                    <a:pt x="7418" y="1876"/>
                    <a:pt x="7418" y="4183"/>
                  </a:cubicBezTo>
                  <a:lnTo>
                    <a:pt x="7418" y="7418"/>
                  </a:lnTo>
                  <a:lnTo>
                    <a:pt x="4183" y="7418"/>
                  </a:lnTo>
                  <a:cubicBezTo>
                    <a:pt x="1876" y="7418"/>
                    <a:pt x="0" y="9295"/>
                    <a:pt x="0" y="11602"/>
                  </a:cubicBezTo>
                  <a:cubicBezTo>
                    <a:pt x="0" y="13909"/>
                    <a:pt x="1876" y="15785"/>
                    <a:pt x="4183" y="15785"/>
                  </a:cubicBezTo>
                  <a:lnTo>
                    <a:pt x="7418" y="15785"/>
                  </a:lnTo>
                  <a:lnTo>
                    <a:pt x="7418" y="19020"/>
                  </a:lnTo>
                  <a:cubicBezTo>
                    <a:pt x="7418" y="21327"/>
                    <a:pt x="9295" y="23203"/>
                    <a:pt x="11602" y="23203"/>
                  </a:cubicBezTo>
                  <a:cubicBezTo>
                    <a:pt x="13909" y="23203"/>
                    <a:pt x="15785" y="21327"/>
                    <a:pt x="15785" y="19020"/>
                  </a:cubicBezTo>
                  <a:lnTo>
                    <a:pt x="15785" y="18475"/>
                  </a:lnTo>
                  <a:cubicBezTo>
                    <a:pt x="15785" y="18287"/>
                    <a:pt x="15634" y="18136"/>
                    <a:pt x="15446" y="18136"/>
                  </a:cubicBezTo>
                  <a:cubicBezTo>
                    <a:pt x="15257" y="18136"/>
                    <a:pt x="15106" y="18287"/>
                    <a:pt x="15106" y="18475"/>
                  </a:cubicBezTo>
                  <a:lnTo>
                    <a:pt x="15106" y="19020"/>
                  </a:lnTo>
                  <a:cubicBezTo>
                    <a:pt x="15106" y="20952"/>
                    <a:pt x="13534" y="22525"/>
                    <a:pt x="11602" y="22525"/>
                  </a:cubicBezTo>
                  <a:cubicBezTo>
                    <a:pt x="9670" y="22525"/>
                    <a:pt x="8099" y="20952"/>
                    <a:pt x="8099" y="19020"/>
                  </a:cubicBezTo>
                  <a:lnTo>
                    <a:pt x="8099" y="4183"/>
                  </a:lnTo>
                  <a:cubicBezTo>
                    <a:pt x="8099" y="2251"/>
                    <a:pt x="9670" y="680"/>
                    <a:pt x="11602" y="680"/>
                  </a:cubicBezTo>
                  <a:cubicBezTo>
                    <a:pt x="13534" y="680"/>
                    <a:pt x="15106" y="2251"/>
                    <a:pt x="15106" y="4183"/>
                  </a:cubicBezTo>
                  <a:lnTo>
                    <a:pt x="15106" y="16890"/>
                  </a:lnTo>
                  <a:cubicBezTo>
                    <a:pt x="15106" y="17077"/>
                    <a:pt x="15257" y="17229"/>
                    <a:pt x="15446" y="17229"/>
                  </a:cubicBezTo>
                  <a:cubicBezTo>
                    <a:pt x="15634" y="17229"/>
                    <a:pt x="15785" y="17077"/>
                    <a:pt x="15785" y="16890"/>
                  </a:cubicBezTo>
                  <a:lnTo>
                    <a:pt x="15785" y="15785"/>
                  </a:lnTo>
                  <a:lnTo>
                    <a:pt x="19020" y="15785"/>
                  </a:lnTo>
                  <a:cubicBezTo>
                    <a:pt x="21327" y="15785"/>
                    <a:pt x="23203" y="13909"/>
                    <a:pt x="23203" y="11602"/>
                  </a:cubicBezTo>
                  <a:cubicBezTo>
                    <a:pt x="23203" y="9295"/>
                    <a:pt x="21327" y="7418"/>
                    <a:pt x="19020" y="7418"/>
                  </a:cubicBezTo>
                  <a:lnTo>
                    <a:pt x="18376" y="7418"/>
                  </a:lnTo>
                  <a:cubicBezTo>
                    <a:pt x="18190" y="7423"/>
                    <a:pt x="18042" y="7574"/>
                    <a:pt x="18042" y="7758"/>
                  </a:cubicBezTo>
                  <a:cubicBezTo>
                    <a:pt x="18042" y="7943"/>
                    <a:pt x="18190" y="8094"/>
                    <a:pt x="18376" y="8099"/>
                  </a:cubicBezTo>
                  <a:lnTo>
                    <a:pt x="19020" y="8099"/>
                  </a:lnTo>
                  <a:cubicBezTo>
                    <a:pt x="20952" y="8099"/>
                    <a:pt x="22523" y="9670"/>
                    <a:pt x="22523" y="11602"/>
                  </a:cubicBezTo>
                  <a:cubicBezTo>
                    <a:pt x="22523" y="13534"/>
                    <a:pt x="20952" y="15106"/>
                    <a:pt x="19020" y="15106"/>
                  </a:cubicBezTo>
                  <a:lnTo>
                    <a:pt x="15785" y="15106"/>
                  </a:lnTo>
                  <a:lnTo>
                    <a:pt x="15785" y="8099"/>
                  </a:lnTo>
                  <a:lnTo>
                    <a:pt x="16789" y="8099"/>
                  </a:lnTo>
                  <a:cubicBezTo>
                    <a:pt x="16974" y="8094"/>
                    <a:pt x="17121" y="7943"/>
                    <a:pt x="17121" y="7758"/>
                  </a:cubicBezTo>
                  <a:cubicBezTo>
                    <a:pt x="17121" y="7574"/>
                    <a:pt x="16974" y="7423"/>
                    <a:pt x="16789" y="7418"/>
                  </a:cubicBezTo>
                  <a:lnTo>
                    <a:pt x="15785" y="7418"/>
                  </a:lnTo>
                  <a:lnTo>
                    <a:pt x="15785" y="4183"/>
                  </a:lnTo>
                  <a:cubicBezTo>
                    <a:pt x="15785" y="1876"/>
                    <a:pt x="13909" y="0"/>
                    <a:pt x="116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33"/>
            <p:cNvSpPr/>
            <p:nvPr/>
          </p:nvSpPr>
          <p:spPr>
            <a:xfrm>
              <a:off x="415510" y="3539471"/>
              <a:ext cx="16105" cy="13761"/>
            </a:xfrm>
            <a:custGeom>
              <a:rect b="b" l="l" r="r" t="t"/>
              <a:pathLst>
                <a:path extrusionOk="0" h="681" w="797">
                  <a:moveTo>
                    <a:pt x="458" y="0"/>
                  </a:moveTo>
                  <a:cubicBezTo>
                    <a:pt x="457" y="0"/>
                    <a:pt x="456" y="0"/>
                    <a:pt x="455" y="0"/>
                  </a:cubicBezTo>
                  <a:cubicBezTo>
                    <a:pt x="153" y="0"/>
                    <a:pt x="1" y="365"/>
                    <a:pt x="215" y="581"/>
                  </a:cubicBezTo>
                  <a:cubicBezTo>
                    <a:pt x="284" y="650"/>
                    <a:pt x="369" y="681"/>
                    <a:pt x="453" y="681"/>
                  </a:cubicBezTo>
                  <a:cubicBezTo>
                    <a:pt x="627" y="681"/>
                    <a:pt x="795" y="546"/>
                    <a:pt x="796" y="341"/>
                  </a:cubicBezTo>
                  <a:lnTo>
                    <a:pt x="796" y="340"/>
                  </a:lnTo>
                  <a:cubicBezTo>
                    <a:pt x="796" y="152"/>
                    <a:pt x="645" y="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33"/>
            <p:cNvSpPr/>
            <p:nvPr/>
          </p:nvSpPr>
          <p:spPr>
            <a:xfrm>
              <a:off x="447438" y="3539471"/>
              <a:ext cx="16065" cy="13761"/>
            </a:xfrm>
            <a:custGeom>
              <a:rect b="b" l="l" r="r" t="t"/>
              <a:pathLst>
                <a:path extrusionOk="0" h="681" w="795">
                  <a:moveTo>
                    <a:pt x="454" y="0"/>
                  </a:moveTo>
                  <a:cubicBezTo>
                    <a:pt x="152" y="0"/>
                    <a:pt x="0" y="365"/>
                    <a:pt x="214" y="579"/>
                  </a:cubicBezTo>
                  <a:cubicBezTo>
                    <a:pt x="284" y="649"/>
                    <a:pt x="369" y="680"/>
                    <a:pt x="453" y="680"/>
                  </a:cubicBezTo>
                  <a:cubicBezTo>
                    <a:pt x="628" y="680"/>
                    <a:pt x="795" y="545"/>
                    <a:pt x="795" y="341"/>
                  </a:cubicBezTo>
                  <a:lnTo>
                    <a:pt x="795" y="340"/>
                  </a:lnTo>
                  <a:cubicBezTo>
                    <a:pt x="795" y="152"/>
                    <a:pt x="642" y="0"/>
                    <a:pt x="4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33"/>
            <p:cNvSpPr/>
            <p:nvPr/>
          </p:nvSpPr>
          <p:spPr>
            <a:xfrm>
              <a:off x="479325" y="3539471"/>
              <a:ext cx="16105" cy="13761"/>
            </a:xfrm>
            <a:custGeom>
              <a:rect b="b" l="l" r="r" t="t"/>
              <a:pathLst>
                <a:path extrusionOk="0" h="681" w="797">
                  <a:moveTo>
                    <a:pt x="458" y="0"/>
                  </a:moveTo>
                  <a:cubicBezTo>
                    <a:pt x="457" y="0"/>
                    <a:pt x="456" y="0"/>
                    <a:pt x="456" y="0"/>
                  </a:cubicBezTo>
                  <a:cubicBezTo>
                    <a:pt x="152" y="0"/>
                    <a:pt x="1" y="365"/>
                    <a:pt x="215" y="581"/>
                  </a:cubicBezTo>
                  <a:cubicBezTo>
                    <a:pt x="284" y="650"/>
                    <a:pt x="369" y="681"/>
                    <a:pt x="453" y="681"/>
                  </a:cubicBezTo>
                  <a:cubicBezTo>
                    <a:pt x="627" y="681"/>
                    <a:pt x="795" y="546"/>
                    <a:pt x="796" y="341"/>
                  </a:cubicBezTo>
                  <a:lnTo>
                    <a:pt x="796" y="340"/>
                  </a:lnTo>
                  <a:cubicBezTo>
                    <a:pt x="796" y="152"/>
                    <a:pt x="645" y="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33"/>
            <p:cNvSpPr/>
            <p:nvPr/>
          </p:nvSpPr>
          <p:spPr>
            <a:xfrm>
              <a:off x="447438" y="3511545"/>
              <a:ext cx="16065" cy="13782"/>
            </a:xfrm>
            <a:custGeom>
              <a:rect b="b" l="l" r="r" t="t"/>
              <a:pathLst>
                <a:path extrusionOk="0" h="682" w="795">
                  <a:moveTo>
                    <a:pt x="454" y="1"/>
                  </a:moveTo>
                  <a:cubicBezTo>
                    <a:pt x="152" y="1"/>
                    <a:pt x="0" y="366"/>
                    <a:pt x="214" y="581"/>
                  </a:cubicBezTo>
                  <a:cubicBezTo>
                    <a:pt x="283" y="650"/>
                    <a:pt x="369" y="681"/>
                    <a:pt x="452" y="681"/>
                  </a:cubicBezTo>
                  <a:cubicBezTo>
                    <a:pt x="627" y="681"/>
                    <a:pt x="795" y="546"/>
                    <a:pt x="795" y="340"/>
                  </a:cubicBezTo>
                  <a:cubicBezTo>
                    <a:pt x="795" y="152"/>
                    <a:pt x="642" y="1"/>
                    <a:pt x="4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33"/>
            <p:cNvSpPr/>
            <p:nvPr/>
          </p:nvSpPr>
          <p:spPr>
            <a:xfrm>
              <a:off x="479325" y="3511545"/>
              <a:ext cx="16105" cy="13782"/>
            </a:xfrm>
            <a:custGeom>
              <a:rect b="b" l="l" r="r" t="t"/>
              <a:pathLst>
                <a:path extrusionOk="0" h="682" w="797">
                  <a:moveTo>
                    <a:pt x="456" y="1"/>
                  </a:moveTo>
                  <a:cubicBezTo>
                    <a:pt x="152" y="1"/>
                    <a:pt x="1" y="367"/>
                    <a:pt x="215" y="581"/>
                  </a:cubicBezTo>
                  <a:cubicBezTo>
                    <a:pt x="284" y="650"/>
                    <a:pt x="370" y="681"/>
                    <a:pt x="453" y="681"/>
                  </a:cubicBezTo>
                  <a:cubicBezTo>
                    <a:pt x="629" y="681"/>
                    <a:pt x="796" y="546"/>
                    <a:pt x="796" y="340"/>
                  </a:cubicBezTo>
                  <a:cubicBezTo>
                    <a:pt x="796" y="152"/>
                    <a:pt x="644" y="1"/>
                    <a:pt x="4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33"/>
            <p:cNvSpPr/>
            <p:nvPr/>
          </p:nvSpPr>
          <p:spPr>
            <a:xfrm>
              <a:off x="511253" y="3539471"/>
              <a:ext cx="16105" cy="13761"/>
            </a:xfrm>
            <a:custGeom>
              <a:rect b="b" l="l" r="r" t="t"/>
              <a:pathLst>
                <a:path extrusionOk="0" h="681" w="797">
                  <a:moveTo>
                    <a:pt x="457" y="0"/>
                  </a:moveTo>
                  <a:cubicBezTo>
                    <a:pt x="456" y="0"/>
                    <a:pt x="455" y="0"/>
                    <a:pt x="454" y="0"/>
                  </a:cubicBezTo>
                  <a:cubicBezTo>
                    <a:pt x="152" y="0"/>
                    <a:pt x="1" y="367"/>
                    <a:pt x="214" y="581"/>
                  </a:cubicBezTo>
                  <a:cubicBezTo>
                    <a:pt x="284" y="650"/>
                    <a:pt x="369" y="681"/>
                    <a:pt x="453" y="681"/>
                  </a:cubicBezTo>
                  <a:cubicBezTo>
                    <a:pt x="627" y="681"/>
                    <a:pt x="795" y="546"/>
                    <a:pt x="796" y="341"/>
                  </a:cubicBezTo>
                  <a:cubicBezTo>
                    <a:pt x="796" y="152"/>
                    <a:pt x="645" y="0"/>
                    <a:pt x="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33"/>
            <p:cNvSpPr/>
            <p:nvPr/>
          </p:nvSpPr>
          <p:spPr>
            <a:xfrm>
              <a:off x="415510" y="3567378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5" y="1"/>
                  </a:moveTo>
                  <a:cubicBezTo>
                    <a:pt x="153" y="1"/>
                    <a:pt x="1" y="367"/>
                    <a:pt x="215" y="583"/>
                  </a:cubicBezTo>
                  <a:cubicBezTo>
                    <a:pt x="284" y="652"/>
                    <a:pt x="369" y="683"/>
                    <a:pt x="453" y="683"/>
                  </a:cubicBezTo>
                  <a:cubicBezTo>
                    <a:pt x="628" y="683"/>
                    <a:pt x="796" y="547"/>
                    <a:pt x="796" y="342"/>
                  </a:cubicBezTo>
                  <a:cubicBezTo>
                    <a:pt x="796" y="154"/>
                    <a:pt x="644" y="1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33"/>
            <p:cNvSpPr/>
            <p:nvPr/>
          </p:nvSpPr>
          <p:spPr>
            <a:xfrm>
              <a:off x="447438" y="3567378"/>
              <a:ext cx="16065" cy="13802"/>
            </a:xfrm>
            <a:custGeom>
              <a:rect b="b" l="l" r="r" t="t"/>
              <a:pathLst>
                <a:path extrusionOk="0" h="683" w="795">
                  <a:moveTo>
                    <a:pt x="454" y="1"/>
                  </a:moveTo>
                  <a:cubicBezTo>
                    <a:pt x="152" y="1"/>
                    <a:pt x="0" y="367"/>
                    <a:pt x="214" y="581"/>
                  </a:cubicBezTo>
                  <a:cubicBezTo>
                    <a:pt x="284" y="651"/>
                    <a:pt x="369" y="682"/>
                    <a:pt x="452" y="682"/>
                  </a:cubicBezTo>
                  <a:cubicBezTo>
                    <a:pt x="627" y="682"/>
                    <a:pt x="795" y="546"/>
                    <a:pt x="795" y="342"/>
                  </a:cubicBezTo>
                  <a:cubicBezTo>
                    <a:pt x="795" y="154"/>
                    <a:pt x="642" y="1"/>
                    <a:pt x="4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33"/>
            <p:cNvSpPr/>
            <p:nvPr/>
          </p:nvSpPr>
          <p:spPr>
            <a:xfrm>
              <a:off x="479325" y="3567378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6" y="1"/>
                  </a:moveTo>
                  <a:cubicBezTo>
                    <a:pt x="152" y="1"/>
                    <a:pt x="1" y="367"/>
                    <a:pt x="215" y="583"/>
                  </a:cubicBezTo>
                  <a:cubicBezTo>
                    <a:pt x="284" y="652"/>
                    <a:pt x="369" y="683"/>
                    <a:pt x="453" y="683"/>
                  </a:cubicBezTo>
                  <a:cubicBezTo>
                    <a:pt x="628" y="683"/>
                    <a:pt x="796" y="547"/>
                    <a:pt x="796" y="342"/>
                  </a:cubicBezTo>
                  <a:cubicBezTo>
                    <a:pt x="796" y="154"/>
                    <a:pt x="644" y="1"/>
                    <a:pt x="4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33"/>
            <p:cNvSpPr/>
            <p:nvPr/>
          </p:nvSpPr>
          <p:spPr>
            <a:xfrm>
              <a:off x="511253" y="3567378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5" y="1"/>
                  </a:moveTo>
                  <a:cubicBezTo>
                    <a:pt x="152" y="1"/>
                    <a:pt x="1" y="367"/>
                    <a:pt x="214" y="583"/>
                  </a:cubicBezTo>
                  <a:cubicBezTo>
                    <a:pt x="283" y="652"/>
                    <a:pt x="368" y="683"/>
                    <a:pt x="452" y="683"/>
                  </a:cubicBezTo>
                  <a:cubicBezTo>
                    <a:pt x="627" y="683"/>
                    <a:pt x="796" y="547"/>
                    <a:pt x="796" y="342"/>
                  </a:cubicBezTo>
                  <a:cubicBezTo>
                    <a:pt x="795" y="154"/>
                    <a:pt x="644" y="1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33"/>
            <p:cNvSpPr/>
            <p:nvPr/>
          </p:nvSpPr>
          <p:spPr>
            <a:xfrm>
              <a:off x="415510" y="3836481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5" y="1"/>
                  </a:moveTo>
                  <a:cubicBezTo>
                    <a:pt x="153" y="1"/>
                    <a:pt x="1" y="367"/>
                    <a:pt x="215" y="581"/>
                  </a:cubicBezTo>
                  <a:cubicBezTo>
                    <a:pt x="284" y="651"/>
                    <a:pt x="370" y="682"/>
                    <a:pt x="454" y="682"/>
                  </a:cubicBezTo>
                  <a:cubicBezTo>
                    <a:pt x="629" y="682"/>
                    <a:pt x="796" y="546"/>
                    <a:pt x="796" y="342"/>
                  </a:cubicBezTo>
                  <a:cubicBezTo>
                    <a:pt x="796" y="153"/>
                    <a:pt x="644" y="1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33"/>
            <p:cNvSpPr/>
            <p:nvPr/>
          </p:nvSpPr>
          <p:spPr>
            <a:xfrm>
              <a:off x="447438" y="3836481"/>
              <a:ext cx="16065" cy="13782"/>
            </a:xfrm>
            <a:custGeom>
              <a:rect b="b" l="l" r="r" t="t"/>
              <a:pathLst>
                <a:path extrusionOk="0" h="682" w="795">
                  <a:moveTo>
                    <a:pt x="454" y="1"/>
                  </a:moveTo>
                  <a:cubicBezTo>
                    <a:pt x="152" y="1"/>
                    <a:pt x="0" y="367"/>
                    <a:pt x="214" y="581"/>
                  </a:cubicBezTo>
                  <a:cubicBezTo>
                    <a:pt x="284" y="650"/>
                    <a:pt x="369" y="681"/>
                    <a:pt x="452" y="681"/>
                  </a:cubicBezTo>
                  <a:cubicBezTo>
                    <a:pt x="627" y="681"/>
                    <a:pt x="795" y="546"/>
                    <a:pt x="795" y="342"/>
                  </a:cubicBezTo>
                  <a:cubicBezTo>
                    <a:pt x="795" y="153"/>
                    <a:pt x="642" y="1"/>
                    <a:pt x="4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33"/>
            <p:cNvSpPr/>
            <p:nvPr/>
          </p:nvSpPr>
          <p:spPr>
            <a:xfrm>
              <a:off x="479325" y="3836481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6" y="1"/>
                  </a:moveTo>
                  <a:cubicBezTo>
                    <a:pt x="152" y="1"/>
                    <a:pt x="1" y="367"/>
                    <a:pt x="215" y="581"/>
                  </a:cubicBezTo>
                  <a:cubicBezTo>
                    <a:pt x="284" y="651"/>
                    <a:pt x="369" y="682"/>
                    <a:pt x="453" y="682"/>
                  </a:cubicBezTo>
                  <a:cubicBezTo>
                    <a:pt x="628" y="682"/>
                    <a:pt x="796" y="546"/>
                    <a:pt x="796" y="342"/>
                  </a:cubicBezTo>
                  <a:cubicBezTo>
                    <a:pt x="796" y="153"/>
                    <a:pt x="644" y="1"/>
                    <a:pt x="4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33"/>
            <p:cNvSpPr/>
            <p:nvPr/>
          </p:nvSpPr>
          <p:spPr>
            <a:xfrm>
              <a:off x="447438" y="3864408"/>
              <a:ext cx="16065" cy="13782"/>
            </a:xfrm>
            <a:custGeom>
              <a:rect b="b" l="l" r="r" t="t"/>
              <a:pathLst>
                <a:path extrusionOk="0" h="682" w="795">
                  <a:moveTo>
                    <a:pt x="454" y="1"/>
                  </a:moveTo>
                  <a:cubicBezTo>
                    <a:pt x="152" y="1"/>
                    <a:pt x="0" y="367"/>
                    <a:pt x="214" y="581"/>
                  </a:cubicBezTo>
                  <a:cubicBezTo>
                    <a:pt x="284" y="651"/>
                    <a:pt x="369" y="682"/>
                    <a:pt x="452" y="682"/>
                  </a:cubicBezTo>
                  <a:cubicBezTo>
                    <a:pt x="627" y="682"/>
                    <a:pt x="795" y="546"/>
                    <a:pt x="795" y="341"/>
                  </a:cubicBezTo>
                  <a:cubicBezTo>
                    <a:pt x="795" y="153"/>
                    <a:pt x="642" y="1"/>
                    <a:pt x="4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33"/>
            <p:cNvSpPr/>
            <p:nvPr/>
          </p:nvSpPr>
          <p:spPr>
            <a:xfrm>
              <a:off x="479325" y="3864408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6" y="1"/>
                  </a:moveTo>
                  <a:cubicBezTo>
                    <a:pt x="152" y="1"/>
                    <a:pt x="1" y="367"/>
                    <a:pt x="215" y="582"/>
                  </a:cubicBezTo>
                  <a:cubicBezTo>
                    <a:pt x="284" y="651"/>
                    <a:pt x="370" y="682"/>
                    <a:pt x="453" y="682"/>
                  </a:cubicBezTo>
                  <a:cubicBezTo>
                    <a:pt x="629" y="682"/>
                    <a:pt x="796" y="547"/>
                    <a:pt x="796" y="341"/>
                  </a:cubicBezTo>
                  <a:cubicBezTo>
                    <a:pt x="796" y="153"/>
                    <a:pt x="644" y="1"/>
                    <a:pt x="4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33"/>
            <p:cNvSpPr/>
            <p:nvPr/>
          </p:nvSpPr>
          <p:spPr>
            <a:xfrm>
              <a:off x="511253" y="3836481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5" y="1"/>
                  </a:moveTo>
                  <a:cubicBezTo>
                    <a:pt x="152" y="1"/>
                    <a:pt x="1" y="367"/>
                    <a:pt x="214" y="581"/>
                  </a:cubicBezTo>
                  <a:cubicBezTo>
                    <a:pt x="284" y="651"/>
                    <a:pt x="369" y="682"/>
                    <a:pt x="453" y="682"/>
                  </a:cubicBezTo>
                  <a:cubicBezTo>
                    <a:pt x="627" y="682"/>
                    <a:pt x="795" y="546"/>
                    <a:pt x="796" y="342"/>
                  </a:cubicBezTo>
                  <a:cubicBezTo>
                    <a:pt x="796" y="153"/>
                    <a:pt x="644" y="1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33"/>
            <p:cNvSpPr/>
            <p:nvPr/>
          </p:nvSpPr>
          <p:spPr>
            <a:xfrm>
              <a:off x="415510" y="3808575"/>
              <a:ext cx="16105" cy="13782"/>
            </a:xfrm>
            <a:custGeom>
              <a:rect b="b" l="l" r="r" t="t"/>
              <a:pathLst>
                <a:path extrusionOk="0" h="682" w="797">
                  <a:moveTo>
                    <a:pt x="455" y="0"/>
                  </a:moveTo>
                  <a:cubicBezTo>
                    <a:pt x="152" y="0"/>
                    <a:pt x="1" y="367"/>
                    <a:pt x="215" y="581"/>
                  </a:cubicBezTo>
                  <a:cubicBezTo>
                    <a:pt x="284" y="650"/>
                    <a:pt x="370" y="681"/>
                    <a:pt x="453" y="681"/>
                  </a:cubicBezTo>
                  <a:cubicBezTo>
                    <a:pt x="629" y="681"/>
                    <a:pt x="796" y="545"/>
                    <a:pt x="796" y="340"/>
                  </a:cubicBezTo>
                  <a:cubicBezTo>
                    <a:pt x="796" y="153"/>
                    <a:pt x="644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33"/>
            <p:cNvSpPr/>
            <p:nvPr/>
          </p:nvSpPr>
          <p:spPr>
            <a:xfrm>
              <a:off x="447438" y="3808575"/>
              <a:ext cx="16065" cy="13761"/>
            </a:xfrm>
            <a:custGeom>
              <a:rect b="b" l="l" r="r" t="t"/>
              <a:pathLst>
                <a:path extrusionOk="0" h="681" w="795">
                  <a:moveTo>
                    <a:pt x="454" y="0"/>
                  </a:moveTo>
                  <a:cubicBezTo>
                    <a:pt x="152" y="0"/>
                    <a:pt x="0" y="367"/>
                    <a:pt x="214" y="581"/>
                  </a:cubicBezTo>
                  <a:cubicBezTo>
                    <a:pt x="283" y="650"/>
                    <a:pt x="369" y="681"/>
                    <a:pt x="452" y="681"/>
                  </a:cubicBezTo>
                  <a:cubicBezTo>
                    <a:pt x="627" y="681"/>
                    <a:pt x="795" y="545"/>
                    <a:pt x="795" y="340"/>
                  </a:cubicBezTo>
                  <a:cubicBezTo>
                    <a:pt x="795" y="153"/>
                    <a:pt x="642" y="0"/>
                    <a:pt x="4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33"/>
            <p:cNvSpPr/>
            <p:nvPr/>
          </p:nvSpPr>
          <p:spPr>
            <a:xfrm>
              <a:off x="479325" y="3808575"/>
              <a:ext cx="16105" cy="13782"/>
            </a:xfrm>
            <a:custGeom>
              <a:rect b="b" l="l" r="r" t="t"/>
              <a:pathLst>
                <a:path extrusionOk="0" h="682" w="797">
                  <a:moveTo>
                    <a:pt x="456" y="0"/>
                  </a:moveTo>
                  <a:cubicBezTo>
                    <a:pt x="152" y="0"/>
                    <a:pt x="1" y="367"/>
                    <a:pt x="215" y="581"/>
                  </a:cubicBezTo>
                  <a:cubicBezTo>
                    <a:pt x="284" y="650"/>
                    <a:pt x="370" y="681"/>
                    <a:pt x="453" y="681"/>
                  </a:cubicBezTo>
                  <a:cubicBezTo>
                    <a:pt x="629" y="681"/>
                    <a:pt x="796" y="545"/>
                    <a:pt x="796" y="340"/>
                  </a:cubicBezTo>
                  <a:cubicBezTo>
                    <a:pt x="795" y="153"/>
                    <a:pt x="644" y="0"/>
                    <a:pt x="4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33"/>
            <p:cNvSpPr/>
            <p:nvPr/>
          </p:nvSpPr>
          <p:spPr>
            <a:xfrm>
              <a:off x="511253" y="3808575"/>
              <a:ext cx="16105" cy="13782"/>
            </a:xfrm>
            <a:custGeom>
              <a:rect b="b" l="l" r="r" t="t"/>
              <a:pathLst>
                <a:path extrusionOk="0" h="682" w="797">
                  <a:moveTo>
                    <a:pt x="455" y="0"/>
                  </a:moveTo>
                  <a:cubicBezTo>
                    <a:pt x="152" y="0"/>
                    <a:pt x="1" y="367"/>
                    <a:pt x="214" y="581"/>
                  </a:cubicBezTo>
                  <a:cubicBezTo>
                    <a:pt x="284" y="650"/>
                    <a:pt x="370" y="681"/>
                    <a:pt x="453" y="681"/>
                  </a:cubicBezTo>
                  <a:cubicBezTo>
                    <a:pt x="628" y="681"/>
                    <a:pt x="796" y="545"/>
                    <a:pt x="796" y="340"/>
                  </a:cubicBezTo>
                  <a:cubicBezTo>
                    <a:pt x="795" y="153"/>
                    <a:pt x="644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33"/>
            <p:cNvSpPr/>
            <p:nvPr/>
          </p:nvSpPr>
          <p:spPr>
            <a:xfrm>
              <a:off x="611886" y="3640105"/>
              <a:ext cx="16085" cy="13802"/>
            </a:xfrm>
            <a:custGeom>
              <a:rect b="b" l="l" r="r" t="t"/>
              <a:pathLst>
                <a:path extrusionOk="0" h="683" w="796">
                  <a:moveTo>
                    <a:pt x="456" y="1"/>
                  </a:moveTo>
                  <a:cubicBezTo>
                    <a:pt x="152" y="1"/>
                    <a:pt x="1" y="367"/>
                    <a:pt x="215" y="582"/>
                  </a:cubicBezTo>
                  <a:cubicBezTo>
                    <a:pt x="284" y="652"/>
                    <a:pt x="369" y="683"/>
                    <a:pt x="453" y="683"/>
                  </a:cubicBezTo>
                  <a:cubicBezTo>
                    <a:pt x="627" y="683"/>
                    <a:pt x="795" y="547"/>
                    <a:pt x="795" y="341"/>
                  </a:cubicBezTo>
                  <a:cubicBezTo>
                    <a:pt x="795" y="153"/>
                    <a:pt x="644" y="1"/>
                    <a:pt x="4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33"/>
            <p:cNvSpPr/>
            <p:nvPr/>
          </p:nvSpPr>
          <p:spPr>
            <a:xfrm>
              <a:off x="611886" y="3672032"/>
              <a:ext cx="16085" cy="13782"/>
            </a:xfrm>
            <a:custGeom>
              <a:rect b="b" l="l" r="r" t="t"/>
              <a:pathLst>
                <a:path extrusionOk="0" h="682" w="796">
                  <a:moveTo>
                    <a:pt x="456" y="0"/>
                  </a:moveTo>
                  <a:cubicBezTo>
                    <a:pt x="152" y="0"/>
                    <a:pt x="1" y="367"/>
                    <a:pt x="215" y="581"/>
                  </a:cubicBezTo>
                  <a:cubicBezTo>
                    <a:pt x="284" y="650"/>
                    <a:pt x="369" y="682"/>
                    <a:pt x="453" y="682"/>
                  </a:cubicBezTo>
                  <a:cubicBezTo>
                    <a:pt x="627" y="682"/>
                    <a:pt x="795" y="546"/>
                    <a:pt x="795" y="341"/>
                  </a:cubicBezTo>
                  <a:cubicBezTo>
                    <a:pt x="795" y="153"/>
                    <a:pt x="644" y="0"/>
                    <a:pt x="4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33"/>
            <p:cNvSpPr/>
            <p:nvPr/>
          </p:nvSpPr>
          <p:spPr>
            <a:xfrm>
              <a:off x="611886" y="3703920"/>
              <a:ext cx="16085" cy="13802"/>
            </a:xfrm>
            <a:custGeom>
              <a:rect b="b" l="l" r="r" t="t"/>
              <a:pathLst>
                <a:path extrusionOk="0" h="683" w="796">
                  <a:moveTo>
                    <a:pt x="456" y="1"/>
                  </a:moveTo>
                  <a:cubicBezTo>
                    <a:pt x="152" y="1"/>
                    <a:pt x="1" y="367"/>
                    <a:pt x="215" y="583"/>
                  </a:cubicBezTo>
                  <a:cubicBezTo>
                    <a:pt x="284" y="652"/>
                    <a:pt x="369" y="683"/>
                    <a:pt x="453" y="683"/>
                  </a:cubicBezTo>
                  <a:cubicBezTo>
                    <a:pt x="627" y="683"/>
                    <a:pt x="795" y="547"/>
                    <a:pt x="795" y="342"/>
                  </a:cubicBezTo>
                  <a:cubicBezTo>
                    <a:pt x="795" y="153"/>
                    <a:pt x="644" y="1"/>
                    <a:pt x="4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33"/>
            <p:cNvSpPr/>
            <p:nvPr/>
          </p:nvSpPr>
          <p:spPr>
            <a:xfrm>
              <a:off x="639813" y="3672032"/>
              <a:ext cx="16105" cy="13782"/>
            </a:xfrm>
            <a:custGeom>
              <a:rect b="b" l="l" r="r" t="t"/>
              <a:pathLst>
                <a:path extrusionOk="0" h="682" w="797">
                  <a:moveTo>
                    <a:pt x="455" y="0"/>
                  </a:moveTo>
                  <a:cubicBezTo>
                    <a:pt x="153" y="0"/>
                    <a:pt x="0" y="367"/>
                    <a:pt x="216" y="581"/>
                  </a:cubicBezTo>
                  <a:cubicBezTo>
                    <a:pt x="285" y="650"/>
                    <a:pt x="370" y="682"/>
                    <a:pt x="454" y="682"/>
                  </a:cubicBezTo>
                  <a:cubicBezTo>
                    <a:pt x="628" y="682"/>
                    <a:pt x="796" y="546"/>
                    <a:pt x="796" y="341"/>
                  </a:cubicBezTo>
                  <a:cubicBezTo>
                    <a:pt x="796" y="153"/>
                    <a:pt x="644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33"/>
            <p:cNvSpPr/>
            <p:nvPr/>
          </p:nvSpPr>
          <p:spPr>
            <a:xfrm>
              <a:off x="639813" y="3703920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5" y="1"/>
                  </a:moveTo>
                  <a:cubicBezTo>
                    <a:pt x="153" y="1"/>
                    <a:pt x="0" y="367"/>
                    <a:pt x="216" y="583"/>
                  </a:cubicBezTo>
                  <a:cubicBezTo>
                    <a:pt x="285" y="652"/>
                    <a:pt x="370" y="683"/>
                    <a:pt x="454" y="683"/>
                  </a:cubicBezTo>
                  <a:cubicBezTo>
                    <a:pt x="628" y="683"/>
                    <a:pt x="796" y="547"/>
                    <a:pt x="796" y="342"/>
                  </a:cubicBezTo>
                  <a:cubicBezTo>
                    <a:pt x="796" y="153"/>
                    <a:pt x="644" y="1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33"/>
            <p:cNvSpPr/>
            <p:nvPr/>
          </p:nvSpPr>
          <p:spPr>
            <a:xfrm>
              <a:off x="611886" y="3735848"/>
              <a:ext cx="16085" cy="13782"/>
            </a:xfrm>
            <a:custGeom>
              <a:rect b="b" l="l" r="r" t="t"/>
              <a:pathLst>
                <a:path extrusionOk="0" h="682" w="796">
                  <a:moveTo>
                    <a:pt x="456" y="1"/>
                  </a:moveTo>
                  <a:cubicBezTo>
                    <a:pt x="152" y="1"/>
                    <a:pt x="1" y="367"/>
                    <a:pt x="215" y="581"/>
                  </a:cubicBezTo>
                  <a:cubicBezTo>
                    <a:pt x="284" y="650"/>
                    <a:pt x="369" y="681"/>
                    <a:pt x="453" y="681"/>
                  </a:cubicBezTo>
                  <a:cubicBezTo>
                    <a:pt x="627" y="681"/>
                    <a:pt x="795" y="545"/>
                    <a:pt x="795" y="340"/>
                  </a:cubicBezTo>
                  <a:cubicBezTo>
                    <a:pt x="795" y="152"/>
                    <a:pt x="644" y="1"/>
                    <a:pt x="4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33"/>
            <p:cNvSpPr/>
            <p:nvPr/>
          </p:nvSpPr>
          <p:spPr>
            <a:xfrm>
              <a:off x="583939" y="3640105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7" y="1"/>
                  </a:moveTo>
                  <a:cubicBezTo>
                    <a:pt x="153" y="1"/>
                    <a:pt x="1" y="367"/>
                    <a:pt x="216" y="582"/>
                  </a:cubicBezTo>
                  <a:cubicBezTo>
                    <a:pt x="285" y="652"/>
                    <a:pt x="370" y="683"/>
                    <a:pt x="454" y="683"/>
                  </a:cubicBezTo>
                  <a:cubicBezTo>
                    <a:pt x="629" y="683"/>
                    <a:pt x="796" y="547"/>
                    <a:pt x="796" y="341"/>
                  </a:cubicBezTo>
                  <a:cubicBezTo>
                    <a:pt x="796" y="153"/>
                    <a:pt x="644" y="1"/>
                    <a:pt x="4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33"/>
            <p:cNvSpPr/>
            <p:nvPr/>
          </p:nvSpPr>
          <p:spPr>
            <a:xfrm>
              <a:off x="583939" y="3672032"/>
              <a:ext cx="16105" cy="13782"/>
            </a:xfrm>
            <a:custGeom>
              <a:rect b="b" l="l" r="r" t="t"/>
              <a:pathLst>
                <a:path extrusionOk="0" h="682" w="797">
                  <a:moveTo>
                    <a:pt x="457" y="0"/>
                  </a:moveTo>
                  <a:cubicBezTo>
                    <a:pt x="153" y="0"/>
                    <a:pt x="1" y="367"/>
                    <a:pt x="216" y="581"/>
                  </a:cubicBezTo>
                  <a:cubicBezTo>
                    <a:pt x="285" y="650"/>
                    <a:pt x="371" y="682"/>
                    <a:pt x="454" y="682"/>
                  </a:cubicBezTo>
                  <a:cubicBezTo>
                    <a:pt x="629" y="682"/>
                    <a:pt x="796" y="546"/>
                    <a:pt x="796" y="341"/>
                  </a:cubicBezTo>
                  <a:cubicBezTo>
                    <a:pt x="796" y="153"/>
                    <a:pt x="644" y="0"/>
                    <a:pt x="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33"/>
            <p:cNvSpPr/>
            <p:nvPr/>
          </p:nvSpPr>
          <p:spPr>
            <a:xfrm>
              <a:off x="583939" y="3703920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7" y="1"/>
                  </a:moveTo>
                  <a:cubicBezTo>
                    <a:pt x="153" y="1"/>
                    <a:pt x="1" y="367"/>
                    <a:pt x="216" y="583"/>
                  </a:cubicBezTo>
                  <a:cubicBezTo>
                    <a:pt x="285" y="652"/>
                    <a:pt x="370" y="683"/>
                    <a:pt x="454" y="683"/>
                  </a:cubicBezTo>
                  <a:cubicBezTo>
                    <a:pt x="629" y="683"/>
                    <a:pt x="796" y="547"/>
                    <a:pt x="796" y="342"/>
                  </a:cubicBezTo>
                  <a:cubicBezTo>
                    <a:pt x="796" y="153"/>
                    <a:pt x="644" y="1"/>
                    <a:pt x="4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33"/>
            <p:cNvSpPr/>
            <p:nvPr/>
          </p:nvSpPr>
          <p:spPr>
            <a:xfrm>
              <a:off x="583939" y="3735848"/>
              <a:ext cx="16105" cy="13782"/>
            </a:xfrm>
            <a:custGeom>
              <a:rect b="b" l="l" r="r" t="t"/>
              <a:pathLst>
                <a:path extrusionOk="0" h="682" w="797">
                  <a:moveTo>
                    <a:pt x="457" y="1"/>
                  </a:moveTo>
                  <a:cubicBezTo>
                    <a:pt x="153" y="1"/>
                    <a:pt x="1" y="367"/>
                    <a:pt x="216" y="581"/>
                  </a:cubicBezTo>
                  <a:cubicBezTo>
                    <a:pt x="285" y="650"/>
                    <a:pt x="370" y="681"/>
                    <a:pt x="454" y="681"/>
                  </a:cubicBezTo>
                  <a:cubicBezTo>
                    <a:pt x="629" y="681"/>
                    <a:pt x="796" y="545"/>
                    <a:pt x="796" y="340"/>
                  </a:cubicBezTo>
                  <a:cubicBezTo>
                    <a:pt x="796" y="152"/>
                    <a:pt x="644" y="1"/>
                    <a:pt x="4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33"/>
            <p:cNvSpPr/>
            <p:nvPr/>
          </p:nvSpPr>
          <p:spPr>
            <a:xfrm>
              <a:off x="314876" y="3640105"/>
              <a:ext cx="16065" cy="13802"/>
            </a:xfrm>
            <a:custGeom>
              <a:rect b="b" l="l" r="r" t="t"/>
              <a:pathLst>
                <a:path extrusionOk="0" h="683" w="795">
                  <a:moveTo>
                    <a:pt x="455" y="1"/>
                  </a:moveTo>
                  <a:cubicBezTo>
                    <a:pt x="151" y="1"/>
                    <a:pt x="0" y="367"/>
                    <a:pt x="214" y="582"/>
                  </a:cubicBezTo>
                  <a:cubicBezTo>
                    <a:pt x="283" y="652"/>
                    <a:pt x="368" y="683"/>
                    <a:pt x="452" y="683"/>
                  </a:cubicBezTo>
                  <a:cubicBezTo>
                    <a:pt x="627" y="683"/>
                    <a:pt x="794" y="547"/>
                    <a:pt x="794" y="341"/>
                  </a:cubicBezTo>
                  <a:cubicBezTo>
                    <a:pt x="794" y="153"/>
                    <a:pt x="642" y="1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33"/>
            <p:cNvSpPr/>
            <p:nvPr/>
          </p:nvSpPr>
          <p:spPr>
            <a:xfrm>
              <a:off x="314876" y="3672032"/>
              <a:ext cx="16065" cy="13782"/>
            </a:xfrm>
            <a:custGeom>
              <a:rect b="b" l="l" r="r" t="t"/>
              <a:pathLst>
                <a:path extrusionOk="0" h="682" w="795">
                  <a:moveTo>
                    <a:pt x="455" y="0"/>
                  </a:moveTo>
                  <a:cubicBezTo>
                    <a:pt x="151" y="0"/>
                    <a:pt x="0" y="367"/>
                    <a:pt x="214" y="581"/>
                  </a:cubicBezTo>
                  <a:cubicBezTo>
                    <a:pt x="283" y="650"/>
                    <a:pt x="369" y="682"/>
                    <a:pt x="452" y="682"/>
                  </a:cubicBezTo>
                  <a:cubicBezTo>
                    <a:pt x="627" y="682"/>
                    <a:pt x="794" y="546"/>
                    <a:pt x="794" y="341"/>
                  </a:cubicBezTo>
                  <a:cubicBezTo>
                    <a:pt x="794" y="153"/>
                    <a:pt x="642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33"/>
            <p:cNvSpPr/>
            <p:nvPr/>
          </p:nvSpPr>
          <p:spPr>
            <a:xfrm>
              <a:off x="314876" y="3703920"/>
              <a:ext cx="16065" cy="13802"/>
            </a:xfrm>
            <a:custGeom>
              <a:rect b="b" l="l" r="r" t="t"/>
              <a:pathLst>
                <a:path extrusionOk="0" h="683" w="795">
                  <a:moveTo>
                    <a:pt x="455" y="1"/>
                  </a:moveTo>
                  <a:cubicBezTo>
                    <a:pt x="151" y="1"/>
                    <a:pt x="0" y="367"/>
                    <a:pt x="214" y="583"/>
                  </a:cubicBezTo>
                  <a:cubicBezTo>
                    <a:pt x="283" y="652"/>
                    <a:pt x="368" y="683"/>
                    <a:pt x="452" y="683"/>
                  </a:cubicBezTo>
                  <a:cubicBezTo>
                    <a:pt x="627" y="683"/>
                    <a:pt x="794" y="547"/>
                    <a:pt x="794" y="342"/>
                  </a:cubicBezTo>
                  <a:cubicBezTo>
                    <a:pt x="794" y="153"/>
                    <a:pt x="642" y="1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33"/>
            <p:cNvSpPr/>
            <p:nvPr/>
          </p:nvSpPr>
          <p:spPr>
            <a:xfrm>
              <a:off x="286929" y="3672032"/>
              <a:ext cx="16085" cy="13782"/>
            </a:xfrm>
            <a:custGeom>
              <a:rect b="b" l="l" r="r" t="t"/>
              <a:pathLst>
                <a:path extrusionOk="0" h="682" w="796">
                  <a:moveTo>
                    <a:pt x="455" y="0"/>
                  </a:moveTo>
                  <a:cubicBezTo>
                    <a:pt x="153" y="0"/>
                    <a:pt x="0" y="367"/>
                    <a:pt x="216" y="581"/>
                  </a:cubicBezTo>
                  <a:cubicBezTo>
                    <a:pt x="285" y="650"/>
                    <a:pt x="370" y="682"/>
                    <a:pt x="454" y="682"/>
                  </a:cubicBezTo>
                  <a:cubicBezTo>
                    <a:pt x="628" y="682"/>
                    <a:pt x="796" y="546"/>
                    <a:pt x="796" y="341"/>
                  </a:cubicBezTo>
                  <a:cubicBezTo>
                    <a:pt x="796" y="153"/>
                    <a:pt x="643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33"/>
            <p:cNvSpPr/>
            <p:nvPr/>
          </p:nvSpPr>
          <p:spPr>
            <a:xfrm>
              <a:off x="286929" y="3703920"/>
              <a:ext cx="16085" cy="13802"/>
            </a:xfrm>
            <a:custGeom>
              <a:rect b="b" l="l" r="r" t="t"/>
              <a:pathLst>
                <a:path extrusionOk="0" h="683" w="796">
                  <a:moveTo>
                    <a:pt x="455" y="1"/>
                  </a:moveTo>
                  <a:cubicBezTo>
                    <a:pt x="153" y="1"/>
                    <a:pt x="0" y="367"/>
                    <a:pt x="216" y="583"/>
                  </a:cubicBezTo>
                  <a:cubicBezTo>
                    <a:pt x="285" y="652"/>
                    <a:pt x="370" y="683"/>
                    <a:pt x="453" y="683"/>
                  </a:cubicBezTo>
                  <a:cubicBezTo>
                    <a:pt x="628" y="683"/>
                    <a:pt x="796" y="547"/>
                    <a:pt x="796" y="342"/>
                  </a:cubicBezTo>
                  <a:cubicBezTo>
                    <a:pt x="796" y="153"/>
                    <a:pt x="643" y="1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33"/>
            <p:cNvSpPr/>
            <p:nvPr/>
          </p:nvSpPr>
          <p:spPr>
            <a:xfrm>
              <a:off x="314876" y="3735848"/>
              <a:ext cx="16065" cy="13782"/>
            </a:xfrm>
            <a:custGeom>
              <a:rect b="b" l="l" r="r" t="t"/>
              <a:pathLst>
                <a:path extrusionOk="0" h="682" w="795">
                  <a:moveTo>
                    <a:pt x="455" y="1"/>
                  </a:moveTo>
                  <a:cubicBezTo>
                    <a:pt x="151" y="1"/>
                    <a:pt x="0" y="367"/>
                    <a:pt x="214" y="581"/>
                  </a:cubicBezTo>
                  <a:cubicBezTo>
                    <a:pt x="283" y="650"/>
                    <a:pt x="368" y="681"/>
                    <a:pt x="452" y="681"/>
                  </a:cubicBezTo>
                  <a:cubicBezTo>
                    <a:pt x="627" y="681"/>
                    <a:pt x="794" y="545"/>
                    <a:pt x="794" y="340"/>
                  </a:cubicBezTo>
                  <a:cubicBezTo>
                    <a:pt x="794" y="152"/>
                    <a:pt x="643" y="1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33"/>
            <p:cNvSpPr/>
            <p:nvPr/>
          </p:nvSpPr>
          <p:spPr>
            <a:xfrm>
              <a:off x="342783" y="3640105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6" y="1"/>
                  </a:moveTo>
                  <a:cubicBezTo>
                    <a:pt x="152" y="1"/>
                    <a:pt x="1" y="367"/>
                    <a:pt x="215" y="582"/>
                  </a:cubicBezTo>
                  <a:cubicBezTo>
                    <a:pt x="284" y="652"/>
                    <a:pt x="370" y="683"/>
                    <a:pt x="454" y="683"/>
                  </a:cubicBezTo>
                  <a:cubicBezTo>
                    <a:pt x="629" y="683"/>
                    <a:pt x="797" y="547"/>
                    <a:pt x="797" y="341"/>
                  </a:cubicBezTo>
                  <a:cubicBezTo>
                    <a:pt x="797" y="153"/>
                    <a:pt x="644" y="1"/>
                    <a:pt x="4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33"/>
            <p:cNvSpPr/>
            <p:nvPr/>
          </p:nvSpPr>
          <p:spPr>
            <a:xfrm>
              <a:off x="342783" y="3672032"/>
              <a:ext cx="16105" cy="13782"/>
            </a:xfrm>
            <a:custGeom>
              <a:rect b="b" l="l" r="r" t="t"/>
              <a:pathLst>
                <a:path extrusionOk="0" h="682" w="797">
                  <a:moveTo>
                    <a:pt x="456" y="0"/>
                  </a:moveTo>
                  <a:cubicBezTo>
                    <a:pt x="152" y="0"/>
                    <a:pt x="1" y="367"/>
                    <a:pt x="215" y="581"/>
                  </a:cubicBezTo>
                  <a:cubicBezTo>
                    <a:pt x="284" y="650"/>
                    <a:pt x="370" y="682"/>
                    <a:pt x="454" y="682"/>
                  </a:cubicBezTo>
                  <a:cubicBezTo>
                    <a:pt x="629" y="682"/>
                    <a:pt x="797" y="546"/>
                    <a:pt x="797" y="341"/>
                  </a:cubicBezTo>
                  <a:cubicBezTo>
                    <a:pt x="797" y="153"/>
                    <a:pt x="644" y="0"/>
                    <a:pt x="4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33"/>
            <p:cNvSpPr/>
            <p:nvPr/>
          </p:nvSpPr>
          <p:spPr>
            <a:xfrm>
              <a:off x="342783" y="3703920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6" y="1"/>
                  </a:moveTo>
                  <a:cubicBezTo>
                    <a:pt x="152" y="1"/>
                    <a:pt x="1" y="367"/>
                    <a:pt x="215" y="583"/>
                  </a:cubicBezTo>
                  <a:cubicBezTo>
                    <a:pt x="284" y="652"/>
                    <a:pt x="370" y="683"/>
                    <a:pt x="454" y="683"/>
                  </a:cubicBezTo>
                  <a:cubicBezTo>
                    <a:pt x="629" y="683"/>
                    <a:pt x="797" y="547"/>
                    <a:pt x="797" y="342"/>
                  </a:cubicBezTo>
                  <a:cubicBezTo>
                    <a:pt x="797" y="153"/>
                    <a:pt x="644" y="1"/>
                    <a:pt x="4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33"/>
            <p:cNvSpPr/>
            <p:nvPr/>
          </p:nvSpPr>
          <p:spPr>
            <a:xfrm>
              <a:off x="342783" y="3735848"/>
              <a:ext cx="16105" cy="13782"/>
            </a:xfrm>
            <a:custGeom>
              <a:rect b="b" l="l" r="r" t="t"/>
              <a:pathLst>
                <a:path extrusionOk="0" h="682" w="797">
                  <a:moveTo>
                    <a:pt x="456" y="1"/>
                  </a:moveTo>
                  <a:cubicBezTo>
                    <a:pt x="152" y="1"/>
                    <a:pt x="1" y="367"/>
                    <a:pt x="215" y="581"/>
                  </a:cubicBezTo>
                  <a:cubicBezTo>
                    <a:pt x="284" y="650"/>
                    <a:pt x="370" y="681"/>
                    <a:pt x="454" y="681"/>
                  </a:cubicBezTo>
                  <a:cubicBezTo>
                    <a:pt x="629" y="681"/>
                    <a:pt x="797" y="545"/>
                    <a:pt x="797" y="340"/>
                  </a:cubicBezTo>
                  <a:cubicBezTo>
                    <a:pt x="797" y="152"/>
                    <a:pt x="644" y="1"/>
                    <a:pt x="4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7" name="Google Shape;397;p33"/>
          <p:cNvGrpSpPr/>
          <p:nvPr/>
        </p:nvGrpSpPr>
        <p:grpSpPr>
          <a:xfrm>
            <a:off x="7512893" y="2049901"/>
            <a:ext cx="361862" cy="269560"/>
            <a:chOff x="4668077" y="3509968"/>
            <a:chExt cx="468915" cy="349307"/>
          </a:xfrm>
        </p:grpSpPr>
        <p:sp>
          <p:nvSpPr>
            <p:cNvPr id="398" name="Google Shape;398;p33"/>
            <p:cNvSpPr/>
            <p:nvPr/>
          </p:nvSpPr>
          <p:spPr>
            <a:xfrm>
              <a:off x="4695721" y="3677933"/>
              <a:ext cx="93237" cy="55409"/>
            </a:xfrm>
            <a:custGeom>
              <a:rect b="b" l="l" r="r" t="t"/>
              <a:pathLst>
                <a:path extrusionOk="0" h="2742" w="4614">
                  <a:moveTo>
                    <a:pt x="3934" y="1153"/>
                  </a:moveTo>
                  <a:lnTo>
                    <a:pt x="3934" y="1589"/>
                  </a:lnTo>
                  <a:lnTo>
                    <a:pt x="2725" y="1589"/>
                  </a:lnTo>
                  <a:cubicBezTo>
                    <a:pt x="2748" y="1445"/>
                    <a:pt x="2748" y="1297"/>
                    <a:pt x="2725" y="1153"/>
                  </a:cubicBezTo>
                  <a:close/>
                  <a:moveTo>
                    <a:pt x="1373" y="681"/>
                  </a:moveTo>
                  <a:cubicBezTo>
                    <a:pt x="1708" y="681"/>
                    <a:pt x="2009" y="928"/>
                    <a:pt x="2056" y="1280"/>
                  </a:cubicBezTo>
                  <a:cubicBezTo>
                    <a:pt x="2112" y="1693"/>
                    <a:pt x="1789" y="2061"/>
                    <a:pt x="1372" y="2061"/>
                  </a:cubicBezTo>
                  <a:cubicBezTo>
                    <a:pt x="915" y="2061"/>
                    <a:pt x="585" y="1625"/>
                    <a:pt x="707" y="1184"/>
                  </a:cubicBezTo>
                  <a:lnTo>
                    <a:pt x="707" y="1184"/>
                  </a:lnTo>
                  <a:lnTo>
                    <a:pt x="928" y="1405"/>
                  </a:lnTo>
                  <a:cubicBezTo>
                    <a:pt x="991" y="1468"/>
                    <a:pt x="1078" y="1504"/>
                    <a:pt x="1168" y="1504"/>
                  </a:cubicBezTo>
                  <a:cubicBezTo>
                    <a:pt x="1469" y="1504"/>
                    <a:pt x="1623" y="1139"/>
                    <a:pt x="1409" y="923"/>
                  </a:cubicBezTo>
                  <a:lnTo>
                    <a:pt x="1191" y="705"/>
                  </a:lnTo>
                  <a:cubicBezTo>
                    <a:pt x="1252" y="688"/>
                    <a:pt x="1313" y="681"/>
                    <a:pt x="1373" y="681"/>
                  </a:cubicBezTo>
                  <a:close/>
                  <a:moveTo>
                    <a:pt x="1371" y="1"/>
                  </a:moveTo>
                  <a:cubicBezTo>
                    <a:pt x="1210" y="1"/>
                    <a:pt x="1048" y="29"/>
                    <a:pt x="891" y="88"/>
                  </a:cubicBezTo>
                  <a:cubicBezTo>
                    <a:pt x="355" y="287"/>
                    <a:pt x="0" y="799"/>
                    <a:pt x="0" y="1371"/>
                  </a:cubicBezTo>
                  <a:cubicBezTo>
                    <a:pt x="0" y="1943"/>
                    <a:pt x="355" y="2455"/>
                    <a:pt x="891" y="2654"/>
                  </a:cubicBezTo>
                  <a:cubicBezTo>
                    <a:pt x="1048" y="2713"/>
                    <a:pt x="1210" y="2741"/>
                    <a:pt x="1371" y="2741"/>
                  </a:cubicBezTo>
                  <a:cubicBezTo>
                    <a:pt x="1760" y="2741"/>
                    <a:pt x="2140" y="2575"/>
                    <a:pt x="2405" y="2269"/>
                  </a:cubicBezTo>
                  <a:lnTo>
                    <a:pt x="4058" y="2269"/>
                  </a:lnTo>
                  <a:cubicBezTo>
                    <a:pt x="4364" y="2269"/>
                    <a:pt x="4612" y="2020"/>
                    <a:pt x="4614" y="1713"/>
                  </a:cubicBezTo>
                  <a:lnTo>
                    <a:pt x="4614" y="1029"/>
                  </a:lnTo>
                  <a:cubicBezTo>
                    <a:pt x="4612" y="722"/>
                    <a:pt x="4364" y="473"/>
                    <a:pt x="4058" y="473"/>
                  </a:cubicBezTo>
                  <a:lnTo>
                    <a:pt x="2405" y="473"/>
                  </a:lnTo>
                  <a:cubicBezTo>
                    <a:pt x="2140" y="167"/>
                    <a:pt x="1760" y="1"/>
                    <a:pt x="1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33"/>
            <p:cNvSpPr/>
            <p:nvPr/>
          </p:nvSpPr>
          <p:spPr>
            <a:xfrm>
              <a:off x="4823230" y="3668779"/>
              <a:ext cx="42759" cy="13761"/>
            </a:xfrm>
            <a:custGeom>
              <a:rect b="b" l="l" r="r" t="t"/>
              <a:pathLst>
                <a:path extrusionOk="0" h="681" w="2116">
                  <a:moveTo>
                    <a:pt x="340" y="0"/>
                  </a:moveTo>
                  <a:cubicBezTo>
                    <a:pt x="152" y="0"/>
                    <a:pt x="1" y="153"/>
                    <a:pt x="1" y="340"/>
                  </a:cubicBezTo>
                  <a:cubicBezTo>
                    <a:pt x="1" y="528"/>
                    <a:pt x="152" y="680"/>
                    <a:pt x="340" y="680"/>
                  </a:cubicBezTo>
                  <a:lnTo>
                    <a:pt x="1774" y="680"/>
                  </a:lnTo>
                  <a:cubicBezTo>
                    <a:pt x="1962" y="680"/>
                    <a:pt x="2115" y="528"/>
                    <a:pt x="2115" y="340"/>
                  </a:cubicBezTo>
                  <a:cubicBezTo>
                    <a:pt x="2115" y="153"/>
                    <a:pt x="1962" y="0"/>
                    <a:pt x="17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33"/>
            <p:cNvSpPr/>
            <p:nvPr/>
          </p:nvSpPr>
          <p:spPr>
            <a:xfrm>
              <a:off x="4881165" y="3668779"/>
              <a:ext cx="42759" cy="13761"/>
            </a:xfrm>
            <a:custGeom>
              <a:rect b="b" l="l" r="r" t="t"/>
              <a:pathLst>
                <a:path extrusionOk="0" h="681" w="2116">
                  <a:moveTo>
                    <a:pt x="340" y="0"/>
                  </a:moveTo>
                  <a:cubicBezTo>
                    <a:pt x="152" y="0"/>
                    <a:pt x="1" y="153"/>
                    <a:pt x="1" y="340"/>
                  </a:cubicBezTo>
                  <a:cubicBezTo>
                    <a:pt x="1" y="528"/>
                    <a:pt x="152" y="680"/>
                    <a:pt x="340" y="680"/>
                  </a:cubicBezTo>
                  <a:lnTo>
                    <a:pt x="1776" y="680"/>
                  </a:lnTo>
                  <a:cubicBezTo>
                    <a:pt x="1963" y="680"/>
                    <a:pt x="2115" y="528"/>
                    <a:pt x="2115" y="340"/>
                  </a:cubicBezTo>
                  <a:cubicBezTo>
                    <a:pt x="2115" y="153"/>
                    <a:pt x="1963" y="0"/>
                    <a:pt x="1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33"/>
            <p:cNvSpPr/>
            <p:nvPr/>
          </p:nvSpPr>
          <p:spPr>
            <a:xfrm>
              <a:off x="4881165" y="3716085"/>
              <a:ext cx="42759" cy="13761"/>
            </a:xfrm>
            <a:custGeom>
              <a:rect b="b" l="l" r="r" t="t"/>
              <a:pathLst>
                <a:path extrusionOk="0" h="681" w="2116">
                  <a:moveTo>
                    <a:pt x="340" y="1"/>
                  </a:moveTo>
                  <a:cubicBezTo>
                    <a:pt x="152" y="1"/>
                    <a:pt x="1" y="153"/>
                    <a:pt x="1" y="341"/>
                  </a:cubicBezTo>
                  <a:cubicBezTo>
                    <a:pt x="1" y="528"/>
                    <a:pt x="152" y="681"/>
                    <a:pt x="340" y="681"/>
                  </a:cubicBezTo>
                  <a:lnTo>
                    <a:pt x="1776" y="681"/>
                  </a:lnTo>
                  <a:cubicBezTo>
                    <a:pt x="1963" y="681"/>
                    <a:pt x="2115" y="528"/>
                    <a:pt x="2115" y="341"/>
                  </a:cubicBezTo>
                  <a:cubicBezTo>
                    <a:pt x="2115" y="153"/>
                    <a:pt x="1963" y="1"/>
                    <a:pt x="1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33"/>
            <p:cNvSpPr/>
            <p:nvPr/>
          </p:nvSpPr>
          <p:spPr>
            <a:xfrm>
              <a:off x="4939120" y="3668779"/>
              <a:ext cx="42739" cy="13761"/>
            </a:xfrm>
            <a:custGeom>
              <a:rect b="b" l="l" r="r" t="t"/>
              <a:pathLst>
                <a:path extrusionOk="0" h="681" w="2115">
                  <a:moveTo>
                    <a:pt x="339" y="0"/>
                  </a:moveTo>
                  <a:cubicBezTo>
                    <a:pt x="151" y="0"/>
                    <a:pt x="0" y="153"/>
                    <a:pt x="0" y="340"/>
                  </a:cubicBezTo>
                  <a:cubicBezTo>
                    <a:pt x="0" y="528"/>
                    <a:pt x="151" y="680"/>
                    <a:pt x="339" y="680"/>
                  </a:cubicBezTo>
                  <a:lnTo>
                    <a:pt x="1775" y="680"/>
                  </a:lnTo>
                  <a:cubicBezTo>
                    <a:pt x="1962" y="680"/>
                    <a:pt x="2115" y="528"/>
                    <a:pt x="2115" y="340"/>
                  </a:cubicBezTo>
                  <a:cubicBezTo>
                    <a:pt x="2115" y="153"/>
                    <a:pt x="1962" y="0"/>
                    <a:pt x="1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33"/>
            <p:cNvSpPr/>
            <p:nvPr/>
          </p:nvSpPr>
          <p:spPr>
            <a:xfrm>
              <a:off x="4852188" y="3692422"/>
              <a:ext cx="42739" cy="13782"/>
            </a:xfrm>
            <a:custGeom>
              <a:rect b="b" l="l" r="r" t="t"/>
              <a:pathLst>
                <a:path extrusionOk="0" h="682" w="2115">
                  <a:moveTo>
                    <a:pt x="340" y="1"/>
                  </a:moveTo>
                  <a:cubicBezTo>
                    <a:pt x="153" y="1"/>
                    <a:pt x="1" y="154"/>
                    <a:pt x="1" y="342"/>
                  </a:cubicBezTo>
                  <a:cubicBezTo>
                    <a:pt x="1" y="528"/>
                    <a:pt x="153" y="681"/>
                    <a:pt x="340" y="681"/>
                  </a:cubicBezTo>
                  <a:lnTo>
                    <a:pt x="1776" y="681"/>
                  </a:lnTo>
                  <a:cubicBezTo>
                    <a:pt x="1964" y="681"/>
                    <a:pt x="2115" y="528"/>
                    <a:pt x="2115" y="342"/>
                  </a:cubicBezTo>
                  <a:cubicBezTo>
                    <a:pt x="2115" y="154"/>
                    <a:pt x="1964" y="1"/>
                    <a:pt x="1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33"/>
            <p:cNvSpPr/>
            <p:nvPr/>
          </p:nvSpPr>
          <p:spPr>
            <a:xfrm>
              <a:off x="4910123" y="3692422"/>
              <a:ext cx="42759" cy="13782"/>
            </a:xfrm>
            <a:custGeom>
              <a:rect b="b" l="l" r="r" t="t"/>
              <a:pathLst>
                <a:path extrusionOk="0" h="682" w="2116">
                  <a:moveTo>
                    <a:pt x="342" y="1"/>
                  </a:moveTo>
                  <a:cubicBezTo>
                    <a:pt x="153" y="1"/>
                    <a:pt x="1" y="154"/>
                    <a:pt x="1" y="342"/>
                  </a:cubicBezTo>
                  <a:cubicBezTo>
                    <a:pt x="1" y="528"/>
                    <a:pt x="153" y="681"/>
                    <a:pt x="342" y="681"/>
                  </a:cubicBezTo>
                  <a:lnTo>
                    <a:pt x="1776" y="681"/>
                  </a:lnTo>
                  <a:cubicBezTo>
                    <a:pt x="1964" y="681"/>
                    <a:pt x="2115" y="528"/>
                    <a:pt x="2115" y="342"/>
                  </a:cubicBezTo>
                  <a:cubicBezTo>
                    <a:pt x="2115" y="154"/>
                    <a:pt x="1964" y="1"/>
                    <a:pt x="1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33"/>
            <p:cNvSpPr/>
            <p:nvPr/>
          </p:nvSpPr>
          <p:spPr>
            <a:xfrm>
              <a:off x="4668077" y="3509968"/>
              <a:ext cx="468915" cy="349307"/>
            </a:xfrm>
            <a:custGeom>
              <a:rect b="b" l="l" r="r" t="t"/>
              <a:pathLst>
                <a:path extrusionOk="0" h="17286" w="23205">
                  <a:moveTo>
                    <a:pt x="12613" y="12478"/>
                  </a:moveTo>
                  <a:lnTo>
                    <a:pt x="13242" y="13121"/>
                  </a:lnTo>
                  <a:cubicBezTo>
                    <a:pt x="13805" y="13707"/>
                    <a:pt x="13412" y="14608"/>
                    <a:pt x="12666" y="14650"/>
                  </a:cubicBezTo>
                  <a:cubicBezTo>
                    <a:pt x="12648" y="14651"/>
                    <a:pt x="12631" y="14652"/>
                    <a:pt x="12613" y="14652"/>
                  </a:cubicBezTo>
                  <a:cubicBezTo>
                    <a:pt x="12344" y="14652"/>
                    <a:pt x="12089" y="14531"/>
                    <a:pt x="11919" y="14321"/>
                  </a:cubicBezTo>
                  <a:cubicBezTo>
                    <a:pt x="11838" y="14220"/>
                    <a:pt x="11720" y="14169"/>
                    <a:pt x="11603" y="14169"/>
                  </a:cubicBezTo>
                  <a:cubicBezTo>
                    <a:pt x="11485" y="14169"/>
                    <a:pt x="11368" y="14220"/>
                    <a:pt x="11286" y="14321"/>
                  </a:cubicBezTo>
                  <a:cubicBezTo>
                    <a:pt x="11108" y="14540"/>
                    <a:pt x="10850" y="14653"/>
                    <a:pt x="10591" y="14653"/>
                  </a:cubicBezTo>
                  <a:cubicBezTo>
                    <a:pt x="10377" y="14653"/>
                    <a:pt x="10162" y="14576"/>
                    <a:pt x="9990" y="14419"/>
                  </a:cubicBezTo>
                  <a:cubicBezTo>
                    <a:pt x="9609" y="14074"/>
                    <a:pt x="9598" y="13480"/>
                    <a:pt x="9964" y="13121"/>
                  </a:cubicBezTo>
                  <a:lnTo>
                    <a:pt x="10593" y="12478"/>
                  </a:lnTo>
                  <a:close/>
                  <a:moveTo>
                    <a:pt x="17128" y="5330"/>
                  </a:moveTo>
                  <a:cubicBezTo>
                    <a:pt x="17378" y="5330"/>
                    <a:pt x="17603" y="5482"/>
                    <a:pt x="17696" y="5715"/>
                  </a:cubicBezTo>
                  <a:lnTo>
                    <a:pt x="17833" y="6050"/>
                  </a:lnTo>
                  <a:lnTo>
                    <a:pt x="8008" y="6050"/>
                  </a:lnTo>
                  <a:cubicBezTo>
                    <a:pt x="8005" y="6050"/>
                    <a:pt x="8003" y="6050"/>
                    <a:pt x="8000" y="6050"/>
                  </a:cubicBezTo>
                  <a:cubicBezTo>
                    <a:pt x="7813" y="6050"/>
                    <a:pt x="7660" y="6201"/>
                    <a:pt x="7660" y="6389"/>
                  </a:cubicBezTo>
                  <a:cubicBezTo>
                    <a:pt x="7660" y="6578"/>
                    <a:pt x="7813" y="6730"/>
                    <a:pt x="8000" y="6730"/>
                  </a:cubicBezTo>
                  <a:cubicBezTo>
                    <a:pt x="8003" y="6730"/>
                    <a:pt x="8005" y="6730"/>
                    <a:pt x="8008" y="6730"/>
                  </a:cubicBezTo>
                  <a:lnTo>
                    <a:pt x="22237" y="6730"/>
                  </a:lnTo>
                  <a:cubicBezTo>
                    <a:pt x="22396" y="6730"/>
                    <a:pt x="22525" y="6858"/>
                    <a:pt x="22525" y="7018"/>
                  </a:cubicBezTo>
                  <a:lnTo>
                    <a:pt x="22525" y="12629"/>
                  </a:lnTo>
                  <a:cubicBezTo>
                    <a:pt x="22524" y="12788"/>
                    <a:pt x="22396" y="12917"/>
                    <a:pt x="22237" y="12917"/>
                  </a:cubicBezTo>
                  <a:lnTo>
                    <a:pt x="17123" y="12917"/>
                  </a:lnTo>
                  <a:lnTo>
                    <a:pt x="17123" y="12137"/>
                  </a:lnTo>
                  <a:cubicBezTo>
                    <a:pt x="17123" y="11950"/>
                    <a:pt x="16972" y="11797"/>
                    <a:pt x="16784" y="11797"/>
                  </a:cubicBezTo>
                  <a:lnTo>
                    <a:pt x="16094" y="11797"/>
                  </a:lnTo>
                  <a:cubicBezTo>
                    <a:pt x="15910" y="11802"/>
                    <a:pt x="15761" y="11953"/>
                    <a:pt x="15761" y="12137"/>
                  </a:cubicBezTo>
                  <a:cubicBezTo>
                    <a:pt x="15761" y="12322"/>
                    <a:pt x="15910" y="12473"/>
                    <a:pt x="16094" y="12478"/>
                  </a:cubicBezTo>
                  <a:lnTo>
                    <a:pt x="16444" y="12478"/>
                  </a:lnTo>
                  <a:lnTo>
                    <a:pt x="16444" y="16605"/>
                  </a:lnTo>
                  <a:lnTo>
                    <a:pt x="6762" y="16605"/>
                  </a:lnTo>
                  <a:lnTo>
                    <a:pt x="6762" y="12478"/>
                  </a:lnTo>
                  <a:lnTo>
                    <a:pt x="9642" y="12478"/>
                  </a:lnTo>
                  <a:lnTo>
                    <a:pt x="9479" y="12643"/>
                  </a:lnTo>
                  <a:cubicBezTo>
                    <a:pt x="9149" y="12974"/>
                    <a:pt x="8982" y="13433"/>
                    <a:pt x="9023" y="13898"/>
                  </a:cubicBezTo>
                  <a:cubicBezTo>
                    <a:pt x="9092" y="14670"/>
                    <a:pt x="9726" y="15285"/>
                    <a:pt x="10502" y="15329"/>
                  </a:cubicBezTo>
                  <a:cubicBezTo>
                    <a:pt x="10828" y="15085"/>
                    <a:pt x="11216" y="14963"/>
                    <a:pt x="11603" y="14963"/>
                  </a:cubicBezTo>
                  <a:cubicBezTo>
                    <a:pt x="11991" y="14963"/>
                    <a:pt x="12378" y="15085"/>
                    <a:pt x="12705" y="15329"/>
                  </a:cubicBezTo>
                  <a:cubicBezTo>
                    <a:pt x="13480" y="15285"/>
                    <a:pt x="14115" y="14670"/>
                    <a:pt x="14182" y="13898"/>
                  </a:cubicBezTo>
                  <a:cubicBezTo>
                    <a:pt x="14223" y="13433"/>
                    <a:pt x="14056" y="12974"/>
                    <a:pt x="13725" y="12643"/>
                  </a:cubicBezTo>
                  <a:lnTo>
                    <a:pt x="13564" y="12478"/>
                  </a:lnTo>
                  <a:lnTo>
                    <a:pt x="14463" y="12478"/>
                  </a:lnTo>
                  <a:cubicBezTo>
                    <a:pt x="14648" y="12473"/>
                    <a:pt x="14795" y="12322"/>
                    <a:pt x="14795" y="12137"/>
                  </a:cubicBezTo>
                  <a:cubicBezTo>
                    <a:pt x="14795" y="11953"/>
                    <a:pt x="14648" y="11802"/>
                    <a:pt x="14463" y="11797"/>
                  </a:cubicBezTo>
                  <a:lnTo>
                    <a:pt x="6422" y="11797"/>
                  </a:lnTo>
                  <a:cubicBezTo>
                    <a:pt x="6234" y="11797"/>
                    <a:pt x="6082" y="11950"/>
                    <a:pt x="6082" y="12137"/>
                  </a:cubicBezTo>
                  <a:lnTo>
                    <a:pt x="6082" y="12917"/>
                  </a:lnTo>
                  <a:lnTo>
                    <a:pt x="969" y="12917"/>
                  </a:lnTo>
                  <a:cubicBezTo>
                    <a:pt x="809" y="12917"/>
                    <a:pt x="681" y="12788"/>
                    <a:pt x="681" y="12629"/>
                  </a:cubicBezTo>
                  <a:lnTo>
                    <a:pt x="681" y="7018"/>
                  </a:lnTo>
                  <a:cubicBezTo>
                    <a:pt x="681" y="6858"/>
                    <a:pt x="809" y="6730"/>
                    <a:pt x="969" y="6730"/>
                  </a:cubicBezTo>
                  <a:lnTo>
                    <a:pt x="6422" y="6730"/>
                  </a:lnTo>
                  <a:cubicBezTo>
                    <a:pt x="6606" y="6726"/>
                    <a:pt x="6755" y="6575"/>
                    <a:pt x="6755" y="6389"/>
                  </a:cubicBezTo>
                  <a:cubicBezTo>
                    <a:pt x="6755" y="6205"/>
                    <a:pt x="6606" y="6054"/>
                    <a:pt x="6422" y="6050"/>
                  </a:cubicBezTo>
                  <a:lnTo>
                    <a:pt x="5373" y="6050"/>
                  </a:lnTo>
                  <a:lnTo>
                    <a:pt x="5510" y="5715"/>
                  </a:lnTo>
                  <a:cubicBezTo>
                    <a:pt x="5604" y="5482"/>
                    <a:pt x="5829" y="5330"/>
                    <a:pt x="6078" y="5330"/>
                  </a:cubicBezTo>
                  <a:cubicBezTo>
                    <a:pt x="6079" y="5330"/>
                    <a:pt x="6081" y="5330"/>
                    <a:pt x="6082" y="5330"/>
                  </a:cubicBezTo>
                  <a:lnTo>
                    <a:pt x="17125" y="5330"/>
                  </a:lnTo>
                  <a:cubicBezTo>
                    <a:pt x="17126" y="5330"/>
                    <a:pt x="17127" y="5330"/>
                    <a:pt x="17128" y="5330"/>
                  </a:cubicBezTo>
                  <a:close/>
                  <a:moveTo>
                    <a:pt x="6422" y="0"/>
                  </a:moveTo>
                  <a:cubicBezTo>
                    <a:pt x="6234" y="0"/>
                    <a:pt x="6082" y="153"/>
                    <a:pt x="6082" y="340"/>
                  </a:cubicBezTo>
                  <a:lnTo>
                    <a:pt x="6082" y="2046"/>
                  </a:lnTo>
                  <a:cubicBezTo>
                    <a:pt x="6082" y="2233"/>
                    <a:pt x="6234" y="2386"/>
                    <a:pt x="6422" y="2386"/>
                  </a:cubicBezTo>
                  <a:cubicBezTo>
                    <a:pt x="6609" y="2386"/>
                    <a:pt x="6762" y="2233"/>
                    <a:pt x="6762" y="2046"/>
                  </a:cubicBezTo>
                  <a:lnTo>
                    <a:pt x="6762" y="680"/>
                  </a:lnTo>
                  <a:lnTo>
                    <a:pt x="16444" y="680"/>
                  </a:lnTo>
                  <a:lnTo>
                    <a:pt x="16444" y="4650"/>
                  </a:lnTo>
                  <a:lnTo>
                    <a:pt x="6762" y="4650"/>
                  </a:lnTo>
                  <a:lnTo>
                    <a:pt x="6762" y="3632"/>
                  </a:lnTo>
                  <a:cubicBezTo>
                    <a:pt x="6762" y="3444"/>
                    <a:pt x="6609" y="3293"/>
                    <a:pt x="6422" y="3293"/>
                  </a:cubicBezTo>
                  <a:cubicBezTo>
                    <a:pt x="6234" y="3293"/>
                    <a:pt x="6082" y="3444"/>
                    <a:pt x="6082" y="3632"/>
                  </a:cubicBezTo>
                  <a:lnTo>
                    <a:pt x="6082" y="4650"/>
                  </a:lnTo>
                  <a:cubicBezTo>
                    <a:pt x="6081" y="4650"/>
                    <a:pt x="6079" y="4650"/>
                    <a:pt x="6078" y="4650"/>
                  </a:cubicBezTo>
                  <a:cubicBezTo>
                    <a:pt x="5552" y="4650"/>
                    <a:pt x="5077" y="4969"/>
                    <a:pt x="4880" y="5458"/>
                  </a:cubicBezTo>
                  <a:lnTo>
                    <a:pt x="4639" y="6050"/>
                  </a:lnTo>
                  <a:lnTo>
                    <a:pt x="969" y="6050"/>
                  </a:lnTo>
                  <a:cubicBezTo>
                    <a:pt x="434" y="6050"/>
                    <a:pt x="2" y="6483"/>
                    <a:pt x="1" y="7018"/>
                  </a:cubicBezTo>
                  <a:lnTo>
                    <a:pt x="1" y="12629"/>
                  </a:lnTo>
                  <a:cubicBezTo>
                    <a:pt x="2" y="13163"/>
                    <a:pt x="434" y="13595"/>
                    <a:pt x="969" y="13597"/>
                  </a:cubicBezTo>
                  <a:lnTo>
                    <a:pt x="6082" y="13597"/>
                  </a:lnTo>
                  <a:lnTo>
                    <a:pt x="6082" y="16945"/>
                  </a:lnTo>
                  <a:cubicBezTo>
                    <a:pt x="6082" y="17133"/>
                    <a:pt x="6234" y="17285"/>
                    <a:pt x="6422" y="17285"/>
                  </a:cubicBezTo>
                  <a:lnTo>
                    <a:pt x="16784" y="17285"/>
                  </a:lnTo>
                  <a:cubicBezTo>
                    <a:pt x="16972" y="17285"/>
                    <a:pt x="17123" y="17133"/>
                    <a:pt x="17123" y="16945"/>
                  </a:cubicBezTo>
                  <a:lnTo>
                    <a:pt x="17123" y="13597"/>
                  </a:lnTo>
                  <a:lnTo>
                    <a:pt x="22237" y="13597"/>
                  </a:lnTo>
                  <a:cubicBezTo>
                    <a:pt x="22771" y="13597"/>
                    <a:pt x="23204" y="13163"/>
                    <a:pt x="23204" y="12629"/>
                  </a:cubicBezTo>
                  <a:lnTo>
                    <a:pt x="23204" y="7018"/>
                  </a:lnTo>
                  <a:cubicBezTo>
                    <a:pt x="23204" y="6483"/>
                    <a:pt x="22771" y="6050"/>
                    <a:pt x="22237" y="6050"/>
                  </a:cubicBezTo>
                  <a:lnTo>
                    <a:pt x="18567" y="6050"/>
                  </a:lnTo>
                  <a:lnTo>
                    <a:pt x="18325" y="5458"/>
                  </a:lnTo>
                  <a:cubicBezTo>
                    <a:pt x="18127" y="4969"/>
                    <a:pt x="17654" y="4650"/>
                    <a:pt x="17127" y="4650"/>
                  </a:cubicBezTo>
                  <a:cubicBezTo>
                    <a:pt x="17125" y="4650"/>
                    <a:pt x="17124" y="4650"/>
                    <a:pt x="17123" y="4650"/>
                  </a:cubicBezTo>
                  <a:lnTo>
                    <a:pt x="17123" y="340"/>
                  </a:lnTo>
                  <a:cubicBezTo>
                    <a:pt x="17123" y="153"/>
                    <a:pt x="16972" y="0"/>
                    <a:pt x="167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33"/>
            <p:cNvSpPr/>
            <p:nvPr/>
          </p:nvSpPr>
          <p:spPr>
            <a:xfrm>
              <a:off x="5025467" y="3724067"/>
              <a:ext cx="39546" cy="38051"/>
            </a:xfrm>
            <a:custGeom>
              <a:rect b="b" l="l" r="r" t="t"/>
              <a:pathLst>
                <a:path extrusionOk="0" h="1883" w="1957">
                  <a:moveTo>
                    <a:pt x="1013" y="679"/>
                  </a:moveTo>
                  <a:cubicBezTo>
                    <a:pt x="1147" y="679"/>
                    <a:pt x="1276" y="783"/>
                    <a:pt x="1276" y="941"/>
                  </a:cubicBezTo>
                  <a:cubicBezTo>
                    <a:pt x="1276" y="1086"/>
                    <a:pt x="1159" y="1202"/>
                    <a:pt x="1015" y="1202"/>
                  </a:cubicBezTo>
                  <a:cubicBezTo>
                    <a:pt x="782" y="1202"/>
                    <a:pt x="665" y="922"/>
                    <a:pt x="830" y="756"/>
                  </a:cubicBezTo>
                  <a:cubicBezTo>
                    <a:pt x="883" y="703"/>
                    <a:pt x="949" y="679"/>
                    <a:pt x="1013" y="679"/>
                  </a:cubicBezTo>
                  <a:close/>
                  <a:moveTo>
                    <a:pt x="1015" y="0"/>
                  </a:moveTo>
                  <a:cubicBezTo>
                    <a:pt x="635" y="0"/>
                    <a:pt x="291" y="229"/>
                    <a:pt x="146" y="581"/>
                  </a:cubicBezTo>
                  <a:cubicBezTo>
                    <a:pt x="0" y="933"/>
                    <a:pt x="80" y="1338"/>
                    <a:pt x="350" y="1607"/>
                  </a:cubicBezTo>
                  <a:cubicBezTo>
                    <a:pt x="530" y="1787"/>
                    <a:pt x="771" y="1883"/>
                    <a:pt x="1016" y="1883"/>
                  </a:cubicBezTo>
                  <a:cubicBezTo>
                    <a:pt x="1137" y="1883"/>
                    <a:pt x="1259" y="1859"/>
                    <a:pt x="1375" y="1811"/>
                  </a:cubicBezTo>
                  <a:cubicBezTo>
                    <a:pt x="1727" y="1664"/>
                    <a:pt x="1956" y="1322"/>
                    <a:pt x="1956" y="941"/>
                  </a:cubicBezTo>
                  <a:cubicBezTo>
                    <a:pt x="1955" y="421"/>
                    <a:pt x="1534" y="0"/>
                    <a:pt x="10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33"/>
            <p:cNvSpPr/>
            <p:nvPr/>
          </p:nvSpPr>
          <p:spPr>
            <a:xfrm>
              <a:off x="5073642" y="3724067"/>
              <a:ext cx="39546" cy="38051"/>
            </a:xfrm>
            <a:custGeom>
              <a:rect b="b" l="l" r="r" t="t"/>
              <a:pathLst>
                <a:path extrusionOk="0" h="1883" w="1957">
                  <a:moveTo>
                    <a:pt x="1014" y="679"/>
                  </a:moveTo>
                  <a:cubicBezTo>
                    <a:pt x="1149" y="679"/>
                    <a:pt x="1278" y="783"/>
                    <a:pt x="1278" y="941"/>
                  </a:cubicBezTo>
                  <a:cubicBezTo>
                    <a:pt x="1278" y="1086"/>
                    <a:pt x="1159" y="1202"/>
                    <a:pt x="1015" y="1202"/>
                  </a:cubicBezTo>
                  <a:cubicBezTo>
                    <a:pt x="783" y="1202"/>
                    <a:pt x="666" y="920"/>
                    <a:pt x="831" y="756"/>
                  </a:cubicBezTo>
                  <a:cubicBezTo>
                    <a:pt x="885" y="703"/>
                    <a:pt x="950" y="679"/>
                    <a:pt x="1014" y="679"/>
                  </a:cubicBezTo>
                  <a:close/>
                  <a:moveTo>
                    <a:pt x="1015" y="0"/>
                  </a:moveTo>
                  <a:cubicBezTo>
                    <a:pt x="635" y="0"/>
                    <a:pt x="293" y="229"/>
                    <a:pt x="146" y="581"/>
                  </a:cubicBezTo>
                  <a:cubicBezTo>
                    <a:pt x="0" y="933"/>
                    <a:pt x="81" y="1338"/>
                    <a:pt x="351" y="1607"/>
                  </a:cubicBezTo>
                  <a:cubicBezTo>
                    <a:pt x="530" y="1787"/>
                    <a:pt x="771" y="1883"/>
                    <a:pt x="1017" y="1883"/>
                  </a:cubicBezTo>
                  <a:cubicBezTo>
                    <a:pt x="1138" y="1883"/>
                    <a:pt x="1260" y="1859"/>
                    <a:pt x="1376" y="1811"/>
                  </a:cubicBezTo>
                  <a:cubicBezTo>
                    <a:pt x="1728" y="1664"/>
                    <a:pt x="1956" y="1322"/>
                    <a:pt x="1956" y="941"/>
                  </a:cubicBezTo>
                  <a:cubicBezTo>
                    <a:pt x="1956" y="421"/>
                    <a:pt x="1536" y="0"/>
                    <a:pt x="10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11" name="Shape 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" name="Google Shape;412;p34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Price Table</a:t>
            </a:r>
            <a:endParaRPr/>
          </a:p>
        </p:txBody>
      </p:sp>
      <p:graphicFrame>
        <p:nvGraphicFramePr>
          <p:cNvPr id="413" name="Google Shape;413;p34"/>
          <p:cNvGraphicFramePr/>
          <p:nvPr/>
        </p:nvGraphicFramePr>
        <p:xfrm>
          <a:off x="952500" y="18097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{D79F42B4-1AFE-42B4-96A5-60FE3D1860AF}</a:tableStyleId>
              </a:tblPr>
              <a:tblGrid>
                <a:gridCol w="1447800"/>
                <a:gridCol w="1447800"/>
                <a:gridCol w="1447800"/>
                <a:gridCol w="1447800"/>
                <a:gridCol w="1447800"/>
              </a:tblGrid>
              <a:tr h="5085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chemeClr val="lt1"/>
                        </a:solidFill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F1C232">
                          <a:alpha val="0"/>
                        </a:srgbClr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1C232">
                          <a:alpha val="0"/>
                        </a:srgbClr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>
                          <a:solidFill>
                            <a:schemeClr val="lt1"/>
                          </a:solidFill>
                          <a:latin typeface="Josefin Slab"/>
                          <a:ea typeface="Josefin Slab"/>
                          <a:cs typeface="Josefin Slab"/>
                          <a:sym typeface="Josefin Slab"/>
                        </a:rPr>
                        <a:t>Small</a:t>
                      </a:r>
                      <a:endParaRPr b="1" sz="1600">
                        <a:solidFill>
                          <a:schemeClr val="lt1"/>
                        </a:solidFill>
                        <a:latin typeface="Josefin Slab"/>
                        <a:ea typeface="Josefin Slab"/>
                        <a:cs typeface="Josefin Slab"/>
                        <a:sym typeface="Josefin Slab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>
                          <a:solidFill>
                            <a:schemeClr val="lt1"/>
                          </a:solidFill>
                          <a:latin typeface="Josefin Slab"/>
                          <a:ea typeface="Josefin Slab"/>
                          <a:cs typeface="Josefin Slab"/>
                          <a:sym typeface="Josefin Slab"/>
                        </a:rPr>
                        <a:t>Medium</a:t>
                      </a:r>
                      <a:endParaRPr b="1" sz="1600">
                        <a:solidFill>
                          <a:schemeClr val="lt1"/>
                        </a:solidFill>
                        <a:latin typeface="Josefin Slab"/>
                        <a:ea typeface="Josefin Slab"/>
                        <a:cs typeface="Josefin Slab"/>
                        <a:sym typeface="Josefin Slab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>
                          <a:solidFill>
                            <a:schemeClr val="lt1"/>
                          </a:solidFill>
                          <a:latin typeface="Josefin Slab"/>
                          <a:ea typeface="Josefin Slab"/>
                          <a:cs typeface="Josefin Slab"/>
                          <a:sym typeface="Josefin Slab"/>
                        </a:rPr>
                        <a:t>Large</a:t>
                      </a:r>
                      <a:endParaRPr b="1" sz="1600">
                        <a:solidFill>
                          <a:schemeClr val="lt1"/>
                        </a:solidFill>
                        <a:latin typeface="Josefin Slab"/>
                        <a:ea typeface="Josefin Slab"/>
                        <a:cs typeface="Josefin Slab"/>
                        <a:sym typeface="Josefin Slab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>
                          <a:solidFill>
                            <a:schemeClr val="lt1"/>
                          </a:solidFill>
                          <a:latin typeface="Josefin Slab"/>
                          <a:ea typeface="Josefin Slab"/>
                          <a:cs typeface="Josefin Slab"/>
                          <a:sym typeface="Josefin Slab"/>
                        </a:rPr>
                        <a:t>Extra-large</a:t>
                      </a:r>
                      <a:endParaRPr b="1" sz="1600">
                        <a:solidFill>
                          <a:schemeClr val="lt1"/>
                        </a:solidFill>
                        <a:latin typeface="Josefin Slab"/>
                        <a:ea typeface="Josefin Slab"/>
                        <a:cs typeface="Josefin Slab"/>
                        <a:sym typeface="Josefin Slab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36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>
                          <a:solidFill>
                            <a:schemeClr val="lt1"/>
                          </a:solidFill>
                          <a:latin typeface="Josefin Slab"/>
                          <a:ea typeface="Josefin Slab"/>
                          <a:cs typeface="Josefin Slab"/>
                          <a:sym typeface="Josefin Slab"/>
                        </a:rPr>
                        <a:t>Linear</a:t>
                      </a:r>
                      <a:endParaRPr b="1" sz="1600">
                        <a:solidFill>
                          <a:schemeClr val="lt1"/>
                        </a:solidFill>
                        <a:latin typeface="Josefin Slab"/>
                        <a:ea typeface="Josefin Slab"/>
                        <a:cs typeface="Josefin Slab"/>
                        <a:sym typeface="Josefin Slab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Lato Light"/>
                          <a:ea typeface="Lato Light"/>
                          <a:cs typeface="Lato Light"/>
                          <a:sym typeface="Lato Light"/>
                        </a:rPr>
                        <a:t>$60</a:t>
                      </a:r>
                      <a:endParaRPr sz="1200">
                        <a:solidFill>
                          <a:schemeClr val="lt1"/>
                        </a:solidFill>
                        <a:latin typeface="Lato Light"/>
                        <a:ea typeface="Lato Light"/>
                        <a:cs typeface="Lato Light"/>
                        <a:sym typeface="Lato Light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Lato Light"/>
                          <a:ea typeface="Lato Light"/>
                          <a:cs typeface="Lato Light"/>
                          <a:sym typeface="Lato Light"/>
                        </a:rPr>
                        <a:t>$100</a:t>
                      </a:r>
                      <a:endParaRPr sz="1200">
                        <a:solidFill>
                          <a:schemeClr val="lt1"/>
                        </a:solidFill>
                        <a:latin typeface="Lato Light"/>
                        <a:ea typeface="Lato Light"/>
                        <a:cs typeface="Lato Light"/>
                        <a:sym typeface="Lato Light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Lato Light"/>
                          <a:ea typeface="Lato Light"/>
                          <a:cs typeface="Lato Light"/>
                          <a:sym typeface="Lato Light"/>
                        </a:rPr>
                        <a:t>$150</a:t>
                      </a:r>
                      <a:endParaRPr sz="1200">
                        <a:solidFill>
                          <a:schemeClr val="lt1"/>
                        </a:solidFill>
                        <a:latin typeface="Lato Light"/>
                        <a:ea typeface="Lato Light"/>
                        <a:cs typeface="Lato Light"/>
                        <a:sym typeface="Lato Light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Lato Light"/>
                          <a:ea typeface="Lato Light"/>
                          <a:cs typeface="Lato Light"/>
                          <a:sym typeface="Lato Light"/>
                        </a:rPr>
                        <a:t>$200</a:t>
                      </a:r>
                      <a:endParaRPr sz="1200">
                        <a:solidFill>
                          <a:schemeClr val="lt1"/>
                        </a:solidFill>
                        <a:latin typeface="Lato Light"/>
                        <a:ea typeface="Lato Light"/>
                        <a:cs typeface="Lato Light"/>
                        <a:sym typeface="Lato Light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36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>
                          <a:solidFill>
                            <a:schemeClr val="lt1"/>
                          </a:solidFill>
                          <a:latin typeface="Josefin Slab"/>
                          <a:ea typeface="Josefin Slab"/>
                          <a:cs typeface="Josefin Slab"/>
                          <a:sym typeface="Josefin Slab"/>
                        </a:rPr>
                        <a:t>2D</a:t>
                      </a:r>
                      <a:endParaRPr b="1" sz="1600">
                        <a:solidFill>
                          <a:schemeClr val="lt1"/>
                        </a:solidFill>
                        <a:latin typeface="Josefin Slab"/>
                        <a:ea typeface="Josefin Slab"/>
                        <a:cs typeface="Josefin Slab"/>
                        <a:sym typeface="Josefin Slab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Lato Light"/>
                          <a:ea typeface="Lato Light"/>
                          <a:cs typeface="Lato Light"/>
                          <a:sym typeface="Lato Light"/>
                        </a:rPr>
                        <a:t>$100</a:t>
                      </a:r>
                      <a:endParaRPr sz="1200">
                        <a:solidFill>
                          <a:schemeClr val="lt1"/>
                        </a:solidFill>
                        <a:latin typeface="Lato Light"/>
                        <a:ea typeface="Lato Light"/>
                        <a:cs typeface="Lato Light"/>
                        <a:sym typeface="Lato Light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Lato Light"/>
                          <a:ea typeface="Lato Light"/>
                          <a:cs typeface="Lato Light"/>
                          <a:sym typeface="Lato Light"/>
                        </a:rPr>
                        <a:t>$130</a:t>
                      </a:r>
                      <a:endParaRPr sz="1200">
                        <a:solidFill>
                          <a:schemeClr val="lt1"/>
                        </a:solidFill>
                        <a:latin typeface="Lato Light"/>
                        <a:ea typeface="Lato Light"/>
                        <a:cs typeface="Lato Light"/>
                        <a:sym typeface="Lato Light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Lato Light"/>
                          <a:ea typeface="Lato Light"/>
                          <a:cs typeface="Lato Light"/>
                          <a:sym typeface="Lato Light"/>
                        </a:rPr>
                        <a:t>$200</a:t>
                      </a:r>
                      <a:endParaRPr sz="1200">
                        <a:solidFill>
                          <a:schemeClr val="lt1"/>
                        </a:solidFill>
                        <a:latin typeface="Lato Light"/>
                        <a:ea typeface="Lato Light"/>
                        <a:cs typeface="Lato Light"/>
                        <a:sym typeface="Lato Light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Lato Light"/>
                          <a:ea typeface="Lato Light"/>
                          <a:cs typeface="Lato Light"/>
                          <a:sym typeface="Lato Light"/>
                        </a:rPr>
                        <a:t>$250</a:t>
                      </a:r>
                      <a:endParaRPr sz="1200">
                        <a:solidFill>
                          <a:schemeClr val="lt1"/>
                        </a:solidFill>
                        <a:latin typeface="Lato Light"/>
                        <a:ea typeface="Lato Light"/>
                        <a:cs typeface="Lato Light"/>
                        <a:sym typeface="Lato Light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36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>
                          <a:solidFill>
                            <a:schemeClr val="lt1"/>
                          </a:solidFill>
                          <a:latin typeface="Josefin Slab"/>
                          <a:ea typeface="Josefin Slab"/>
                          <a:cs typeface="Josefin Slab"/>
                          <a:sym typeface="Josefin Slab"/>
                        </a:rPr>
                        <a:t>Color</a:t>
                      </a:r>
                      <a:endParaRPr b="1" sz="1600">
                        <a:solidFill>
                          <a:schemeClr val="lt1"/>
                        </a:solidFill>
                        <a:latin typeface="Josefin Slab"/>
                        <a:ea typeface="Josefin Slab"/>
                        <a:cs typeface="Josefin Slab"/>
                        <a:sym typeface="Josefin Slab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Lato Light"/>
                          <a:ea typeface="Lato Light"/>
                          <a:cs typeface="Lato Light"/>
                          <a:sym typeface="Lato Light"/>
                        </a:rPr>
                        <a:t>$120</a:t>
                      </a:r>
                      <a:endParaRPr sz="1200">
                        <a:solidFill>
                          <a:schemeClr val="lt1"/>
                        </a:solidFill>
                        <a:latin typeface="Lato Light"/>
                        <a:ea typeface="Lato Light"/>
                        <a:cs typeface="Lato Light"/>
                        <a:sym typeface="Lato Light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Lato Light"/>
                          <a:ea typeface="Lato Light"/>
                          <a:cs typeface="Lato Light"/>
                          <a:sym typeface="Lato Light"/>
                        </a:rPr>
                        <a:t>$240</a:t>
                      </a:r>
                      <a:endParaRPr sz="1200">
                        <a:solidFill>
                          <a:schemeClr val="lt1"/>
                        </a:solidFill>
                        <a:latin typeface="Lato Light"/>
                        <a:ea typeface="Lato Light"/>
                        <a:cs typeface="Lato Light"/>
                        <a:sym typeface="Lato Light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Lato Light"/>
                          <a:ea typeface="Lato Light"/>
                          <a:cs typeface="Lato Light"/>
                          <a:sym typeface="Lato Light"/>
                        </a:rPr>
                        <a:t>$300</a:t>
                      </a:r>
                      <a:endParaRPr sz="1200">
                        <a:solidFill>
                          <a:schemeClr val="lt1"/>
                        </a:solidFill>
                        <a:latin typeface="Lato Light"/>
                        <a:ea typeface="Lato Light"/>
                        <a:cs typeface="Lato Light"/>
                        <a:sym typeface="Lato Light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lt1"/>
                          </a:solidFill>
                          <a:latin typeface="Lato Light"/>
                          <a:ea typeface="Lato Light"/>
                          <a:cs typeface="Lato Light"/>
                          <a:sym typeface="Lato Light"/>
                        </a:rPr>
                        <a:t>$400</a:t>
                      </a:r>
                      <a:endParaRPr sz="1200">
                        <a:solidFill>
                          <a:schemeClr val="lt1"/>
                        </a:solidFill>
                        <a:latin typeface="Lato Light"/>
                        <a:ea typeface="Lato Light"/>
                        <a:cs typeface="Lato Light"/>
                        <a:sym typeface="Lato Light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1C23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17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Google Shape;418;p35"/>
          <p:cNvSpPr txBox="1"/>
          <p:nvPr>
            <p:ph type="title"/>
          </p:nvPr>
        </p:nvSpPr>
        <p:spPr>
          <a:xfrm>
            <a:off x="2031725" y="2172925"/>
            <a:ext cx="65337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98.8%</a:t>
            </a:r>
            <a:endParaRPr/>
          </a:p>
        </p:txBody>
      </p:sp>
      <p:sp>
        <p:nvSpPr>
          <p:cNvPr id="419" name="Google Shape;419;p35"/>
          <p:cNvSpPr txBox="1"/>
          <p:nvPr>
            <p:ph idx="1" type="body"/>
          </p:nvPr>
        </p:nvSpPr>
        <p:spPr>
          <a:xfrm>
            <a:off x="1879325" y="4066625"/>
            <a:ext cx="6533700" cy="64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of our clients recommend us</a:t>
            </a:r>
            <a:endParaRPr/>
          </a:p>
        </p:txBody>
      </p:sp>
      <p:cxnSp>
        <p:nvCxnSpPr>
          <p:cNvPr id="420" name="Google Shape;420;p35"/>
          <p:cNvCxnSpPr/>
          <p:nvPr/>
        </p:nvCxnSpPr>
        <p:spPr>
          <a:xfrm rot="10800000">
            <a:off x="2741625" y="2168400"/>
            <a:ext cx="64806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pic>
        <p:nvPicPr>
          <p:cNvPr id="421" name="Google Shape;421;p35"/>
          <p:cNvPicPr preferRelativeResize="0"/>
          <p:nvPr/>
        </p:nvPicPr>
        <p:blipFill rotWithShape="1">
          <a:blip r:embed="rId3">
            <a:alphaModFix/>
          </a:blip>
          <a:srcRect b="0" l="37192" r="16317" t="0"/>
          <a:stretch/>
        </p:blipFill>
        <p:spPr>
          <a:xfrm>
            <a:off x="0" y="0"/>
            <a:ext cx="3586826" cy="5143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25" name="Shape 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" name="Google Shape;426;p36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Target</a:t>
            </a:r>
            <a:endParaRPr/>
          </a:p>
        </p:txBody>
      </p:sp>
      <p:grpSp>
        <p:nvGrpSpPr>
          <p:cNvPr id="427" name="Google Shape;427;p36"/>
          <p:cNvGrpSpPr/>
          <p:nvPr/>
        </p:nvGrpSpPr>
        <p:grpSpPr>
          <a:xfrm>
            <a:off x="703125" y="1256575"/>
            <a:ext cx="1230136" cy="1230146"/>
            <a:chOff x="5681299" y="2527780"/>
            <a:chExt cx="805801" cy="805808"/>
          </a:xfrm>
        </p:grpSpPr>
        <p:sp>
          <p:nvSpPr>
            <p:cNvPr id="428" name="Google Shape;428;p36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cap="flat" cmpd="sng" w="9525">
              <a:solidFill>
                <a:schemeClr val="accent1"/>
              </a:solidFill>
              <a:prstDash val="dot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36"/>
            <p:cNvSpPr/>
            <p:nvPr/>
          </p:nvSpPr>
          <p:spPr>
            <a:xfrm>
              <a:off x="5681299" y="2527780"/>
              <a:ext cx="805800" cy="805800"/>
            </a:xfrm>
            <a:prstGeom prst="pie">
              <a:avLst>
                <a:gd fmla="val 0" name="adj1"/>
                <a:gd fmla="val 9048894" name="adj2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0" name="Google Shape;430;p36"/>
          <p:cNvGrpSpPr/>
          <p:nvPr/>
        </p:nvGrpSpPr>
        <p:grpSpPr>
          <a:xfrm>
            <a:off x="2515525" y="1256575"/>
            <a:ext cx="1230136" cy="1230146"/>
            <a:chOff x="5681299" y="2527780"/>
            <a:chExt cx="805801" cy="805808"/>
          </a:xfrm>
        </p:grpSpPr>
        <p:sp>
          <p:nvSpPr>
            <p:cNvPr id="431" name="Google Shape;431;p36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cap="flat" cmpd="sng" w="9525">
              <a:solidFill>
                <a:schemeClr val="accent1"/>
              </a:solidFill>
              <a:prstDash val="dot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36"/>
            <p:cNvSpPr/>
            <p:nvPr/>
          </p:nvSpPr>
          <p:spPr>
            <a:xfrm>
              <a:off x="5681299" y="2527780"/>
              <a:ext cx="805800" cy="805800"/>
            </a:xfrm>
            <a:prstGeom prst="pie">
              <a:avLst>
                <a:gd fmla="val 0" name="adj1"/>
                <a:gd fmla="val 12878385" name="adj2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3" name="Google Shape;433;p36"/>
          <p:cNvSpPr txBox="1"/>
          <p:nvPr>
            <p:ph type="title"/>
          </p:nvPr>
        </p:nvSpPr>
        <p:spPr>
          <a:xfrm>
            <a:off x="703188" y="2898000"/>
            <a:ext cx="1230000" cy="565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40</a:t>
            </a:r>
            <a:r>
              <a:rPr lang="en"/>
              <a:t>%</a:t>
            </a:r>
            <a:endParaRPr/>
          </a:p>
        </p:txBody>
      </p:sp>
      <p:sp>
        <p:nvSpPr>
          <p:cNvPr id="434" name="Google Shape;434;p36"/>
          <p:cNvSpPr txBox="1"/>
          <p:nvPr>
            <p:ph idx="4294967295" type="title"/>
          </p:nvPr>
        </p:nvSpPr>
        <p:spPr>
          <a:xfrm>
            <a:off x="590088" y="3417750"/>
            <a:ext cx="1456200" cy="41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</a:rPr>
              <a:t>Woman</a:t>
            </a:r>
            <a:endParaRPr sz="1800">
              <a:solidFill>
                <a:schemeClr val="lt1"/>
              </a:solidFill>
            </a:endParaRPr>
          </a:p>
        </p:txBody>
      </p:sp>
      <p:sp>
        <p:nvSpPr>
          <p:cNvPr id="435" name="Google Shape;435;p36"/>
          <p:cNvSpPr txBox="1"/>
          <p:nvPr>
            <p:ph idx="4294967295" type="subTitle"/>
          </p:nvPr>
        </p:nvSpPr>
        <p:spPr>
          <a:xfrm>
            <a:off x="590088" y="3751751"/>
            <a:ext cx="1456200" cy="631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1"/>
                </a:solidFill>
              </a:rPr>
              <a:t>Mercury is the </a:t>
            </a:r>
            <a:r>
              <a:rPr lang="en" sz="1400"/>
              <a:t>smallest </a:t>
            </a:r>
            <a:r>
              <a:rPr lang="en" sz="1400">
                <a:solidFill>
                  <a:schemeClr val="lt1"/>
                </a:solidFill>
              </a:rPr>
              <a:t>planet</a:t>
            </a:r>
            <a:endParaRPr sz="1400">
              <a:solidFill>
                <a:schemeClr val="lt1"/>
              </a:solidFill>
            </a:endParaRPr>
          </a:p>
        </p:txBody>
      </p:sp>
      <p:sp>
        <p:nvSpPr>
          <p:cNvPr id="436" name="Google Shape;436;p36"/>
          <p:cNvSpPr txBox="1"/>
          <p:nvPr>
            <p:ph type="title"/>
          </p:nvPr>
        </p:nvSpPr>
        <p:spPr>
          <a:xfrm>
            <a:off x="2515575" y="2898000"/>
            <a:ext cx="1230000" cy="565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6</a:t>
            </a:r>
            <a:r>
              <a:rPr lang="en"/>
              <a:t>0%</a:t>
            </a:r>
            <a:endParaRPr/>
          </a:p>
        </p:txBody>
      </p:sp>
      <p:sp>
        <p:nvSpPr>
          <p:cNvPr id="437" name="Google Shape;437;p36"/>
          <p:cNvSpPr txBox="1"/>
          <p:nvPr>
            <p:ph idx="4294967295" type="title"/>
          </p:nvPr>
        </p:nvSpPr>
        <p:spPr>
          <a:xfrm>
            <a:off x="2402475" y="3417750"/>
            <a:ext cx="1456200" cy="41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</a:rPr>
              <a:t>Men</a:t>
            </a:r>
            <a:endParaRPr sz="1800">
              <a:solidFill>
                <a:schemeClr val="lt1"/>
              </a:solidFill>
            </a:endParaRPr>
          </a:p>
        </p:txBody>
      </p:sp>
      <p:sp>
        <p:nvSpPr>
          <p:cNvPr id="438" name="Google Shape;438;p36"/>
          <p:cNvSpPr txBox="1"/>
          <p:nvPr>
            <p:ph idx="4294967295" type="subTitle"/>
          </p:nvPr>
        </p:nvSpPr>
        <p:spPr>
          <a:xfrm>
            <a:off x="2402475" y="3751751"/>
            <a:ext cx="1456200" cy="631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1"/>
                </a:solidFill>
              </a:rPr>
              <a:t>Despite being red, Mars is cold</a:t>
            </a:r>
            <a:endParaRPr sz="1400">
              <a:solidFill>
                <a:schemeClr val="lt1"/>
              </a:solidFill>
            </a:endParaRPr>
          </a:p>
        </p:txBody>
      </p:sp>
      <p:grpSp>
        <p:nvGrpSpPr>
          <p:cNvPr id="439" name="Google Shape;439;p36"/>
          <p:cNvGrpSpPr/>
          <p:nvPr/>
        </p:nvGrpSpPr>
        <p:grpSpPr>
          <a:xfrm>
            <a:off x="6437354" y="1279844"/>
            <a:ext cx="1888238" cy="163436"/>
            <a:chOff x="3465975" y="2270276"/>
            <a:chExt cx="1986364" cy="171929"/>
          </a:xfrm>
        </p:grpSpPr>
        <p:sp>
          <p:nvSpPr>
            <p:cNvPr id="440" name="Google Shape;440;p36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chemeClr val="accent1"/>
            </a:solidFill>
            <a:ln cap="flat" cmpd="sng" w="19050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36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chemeClr val="accent1"/>
            </a:solidFill>
            <a:ln cap="flat" cmpd="sng" w="19050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36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36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36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chemeClr val="accent1"/>
              </a:solidFill>
              <a:prstDash val="dot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36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chemeClr val="accent1"/>
            </a:solidFill>
            <a:ln cap="flat" cmpd="sng" w="19050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36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chemeClr val="accent1"/>
              </a:solidFill>
              <a:prstDash val="dot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36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chemeClr val="accent1"/>
              </a:solidFill>
              <a:prstDash val="dot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8" name="Google Shape;448;p36"/>
          <p:cNvSpPr txBox="1"/>
          <p:nvPr>
            <p:ph idx="4294967295" type="title"/>
          </p:nvPr>
        </p:nvSpPr>
        <p:spPr>
          <a:xfrm>
            <a:off x="4832300" y="1212614"/>
            <a:ext cx="1456200" cy="29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</a:rPr>
              <a:t>18-30 years</a:t>
            </a:r>
            <a:endParaRPr sz="1800">
              <a:solidFill>
                <a:schemeClr val="lt1"/>
              </a:solidFill>
            </a:endParaRPr>
          </a:p>
        </p:txBody>
      </p:sp>
      <p:grpSp>
        <p:nvGrpSpPr>
          <p:cNvPr id="449" name="Google Shape;449;p36"/>
          <p:cNvGrpSpPr/>
          <p:nvPr/>
        </p:nvGrpSpPr>
        <p:grpSpPr>
          <a:xfrm>
            <a:off x="6437354" y="1790557"/>
            <a:ext cx="1888238" cy="163436"/>
            <a:chOff x="3465975" y="2270276"/>
            <a:chExt cx="1986364" cy="171929"/>
          </a:xfrm>
        </p:grpSpPr>
        <p:sp>
          <p:nvSpPr>
            <p:cNvPr id="450" name="Google Shape;450;p36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chemeClr val="accent1"/>
            </a:solidFill>
            <a:ln cap="flat" cmpd="sng" w="19050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36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chemeClr val="accent1"/>
              </a:solidFill>
              <a:prstDash val="dot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36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chemeClr val="accent1"/>
              </a:solidFill>
              <a:prstDash val="dot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36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chemeClr val="accent1"/>
              </a:solidFill>
              <a:prstDash val="dot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36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chemeClr val="accent1"/>
              </a:solidFill>
              <a:prstDash val="dot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36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chemeClr val="accent1"/>
            </a:solidFill>
            <a:ln cap="flat" cmpd="sng" w="19050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36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chemeClr val="accent1"/>
              </a:solidFill>
              <a:prstDash val="dot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36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chemeClr val="accent1"/>
              </a:solidFill>
              <a:prstDash val="dot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8" name="Google Shape;458;p36"/>
          <p:cNvSpPr txBox="1"/>
          <p:nvPr>
            <p:ph idx="4294967295" type="title"/>
          </p:nvPr>
        </p:nvSpPr>
        <p:spPr>
          <a:xfrm>
            <a:off x="4832300" y="1723326"/>
            <a:ext cx="1456200" cy="29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</a:rPr>
              <a:t>3</a:t>
            </a:r>
            <a:r>
              <a:rPr lang="en" sz="1800"/>
              <a:t>1</a:t>
            </a:r>
            <a:r>
              <a:rPr lang="en" sz="1800">
                <a:solidFill>
                  <a:schemeClr val="lt1"/>
                </a:solidFill>
              </a:rPr>
              <a:t>-50 years</a:t>
            </a:r>
            <a:endParaRPr sz="1800">
              <a:solidFill>
                <a:schemeClr val="lt1"/>
              </a:solidFill>
            </a:endParaRPr>
          </a:p>
        </p:txBody>
      </p:sp>
      <p:grpSp>
        <p:nvGrpSpPr>
          <p:cNvPr id="459" name="Google Shape;459;p36"/>
          <p:cNvGrpSpPr/>
          <p:nvPr/>
        </p:nvGrpSpPr>
        <p:grpSpPr>
          <a:xfrm>
            <a:off x="6437354" y="2301290"/>
            <a:ext cx="1888238" cy="163436"/>
            <a:chOff x="3465975" y="2270276"/>
            <a:chExt cx="1986364" cy="171929"/>
          </a:xfrm>
        </p:grpSpPr>
        <p:sp>
          <p:nvSpPr>
            <p:cNvPr id="460" name="Google Shape;460;p36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chemeClr val="accent1"/>
              </a:solidFill>
              <a:prstDash val="dot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36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chemeClr val="accent1"/>
              </a:solidFill>
              <a:prstDash val="dot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36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chemeClr val="accent1"/>
              </a:solidFill>
              <a:prstDash val="dot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36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chemeClr val="accent1"/>
              </a:solidFill>
              <a:prstDash val="dot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36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chemeClr val="accent1"/>
              </a:solidFill>
              <a:prstDash val="dot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36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chemeClr val="accent1"/>
            </a:solidFill>
            <a:ln cap="flat" cmpd="sng" w="19050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36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chemeClr val="accent1"/>
              </a:solidFill>
              <a:prstDash val="dot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36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chemeClr val="accent1"/>
              </a:solidFill>
              <a:prstDash val="dot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8" name="Google Shape;468;p36"/>
          <p:cNvSpPr txBox="1"/>
          <p:nvPr>
            <p:ph idx="4294967295" type="title"/>
          </p:nvPr>
        </p:nvSpPr>
        <p:spPr>
          <a:xfrm>
            <a:off x="4832300" y="2234059"/>
            <a:ext cx="1456200" cy="29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51+</a:t>
            </a:r>
            <a:r>
              <a:rPr lang="en" sz="1800">
                <a:solidFill>
                  <a:schemeClr val="lt1"/>
                </a:solidFill>
              </a:rPr>
              <a:t> years</a:t>
            </a:r>
            <a:endParaRPr sz="1800">
              <a:solidFill>
                <a:schemeClr val="lt1"/>
              </a:solidFill>
            </a:endParaRPr>
          </a:p>
        </p:txBody>
      </p:sp>
      <p:grpSp>
        <p:nvGrpSpPr>
          <p:cNvPr id="469" name="Google Shape;469;p36"/>
          <p:cNvGrpSpPr/>
          <p:nvPr/>
        </p:nvGrpSpPr>
        <p:grpSpPr>
          <a:xfrm>
            <a:off x="5002741" y="3025400"/>
            <a:ext cx="1318874" cy="1230225"/>
            <a:chOff x="5002741" y="3025400"/>
            <a:chExt cx="1318874" cy="1230225"/>
          </a:xfrm>
        </p:grpSpPr>
        <p:grpSp>
          <p:nvGrpSpPr>
            <p:cNvPr id="470" name="Google Shape;470;p36"/>
            <p:cNvGrpSpPr/>
            <p:nvPr/>
          </p:nvGrpSpPr>
          <p:grpSpPr>
            <a:xfrm>
              <a:off x="5002741" y="3025400"/>
              <a:ext cx="1318874" cy="453663"/>
              <a:chOff x="5002741" y="3025400"/>
              <a:chExt cx="1318874" cy="453663"/>
            </a:xfrm>
          </p:grpSpPr>
          <p:sp>
            <p:nvSpPr>
              <p:cNvPr id="471" name="Google Shape;471;p36"/>
              <p:cNvSpPr/>
              <p:nvPr/>
            </p:nvSpPr>
            <p:spPr>
              <a:xfrm>
                <a:off x="5002741" y="3025400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" name="Google Shape;472;p36"/>
              <p:cNvSpPr/>
              <p:nvPr/>
            </p:nvSpPr>
            <p:spPr>
              <a:xfrm>
                <a:off x="5002741" y="3154937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" name="Google Shape;473;p36"/>
              <p:cNvSpPr/>
              <p:nvPr/>
            </p:nvSpPr>
            <p:spPr>
              <a:xfrm>
                <a:off x="5002741" y="3284474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" name="Google Shape;474;p36"/>
              <p:cNvSpPr/>
              <p:nvPr/>
            </p:nvSpPr>
            <p:spPr>
              <a:xfrm>
                <a:off x="5002741" y="3414011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" name="Google Shape;475;p36"/>
              <p:cNvSpPr/>
              <p:nvPr/>
            </p:nvSpPr>
            <p:spPr>
              <a:xfrm>
                <a:off x="5142889" y="3025400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" name="Google Shape;476;p36"/>
              <p:cNvSpPr/>
              <p:nvPr/>
            </p:nvSpPr>
            <p:spPr>
              <a:xfrm>
                <a:off x="5142889" y="3154937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" name="Google Shape;477;p36"/>
              <p:cNvSpPr/>
              <p:nvPr/>
            </p:nvSpPr>
            <p:spPr>
              <a:xfrm>
                <a:off x="5142889" y="3284474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" name="Google Shape;478;p36"/>
              <p:cNvSpPr/>
              <p:nvPr/>
            </p:nvSpPr>
            <p:spPr>
              <a:xfrm>
                <a:off x="5142889" y="3414011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" name="Google Shape;479;p36"/>
              <p:cNvSpPr/>
              <p:nvPr/>
            </p:nvSpPr>
            <p:spPr>
              <a:xfrm>
                <a:off x="5283038" y="3025400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" name="Google Shape;480;p36"/>
              <p:cNvSpPr/>
              <p:nvPr/>
            </p:nvSpPr>
            <p:spPr>
              <a:xfrm>
                <a:off x="5283038" y="3154937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" name="Google Shape;481;p36"/>
              <p:cNvSpPr/>
              <p:nvPr/>
            </p:nvSpPr>
            <p:spPr>
              <a:xfrm>
                <a:off x="5283038" y="3284474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" name="Google Shape;482;p36"/>
              <p:cNvSpPr/>
              <p:nvPr/>
            </p:nvSpPr>
            <p:spPr>
              <a:xfrm>
                <a:off x="5283038" y="3414011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" name="Google Shape;483;p36"/>
              <p:cNvSpPr/>
              <p:nvPr/>
            </p:nvSpPr>
            <p:spPr>
              <a:xfrm>
                <a:off x="5420678" y="3025400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" name="Google Shape;484;p36"/>
              <p:cNvSpPr/>
              <p:nvPr/>
            </p:nvSpPr>
            <p:spPr>
              <a:xfrm>
                <a:off x="5420678" y="3154937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" name="Google Shape;485;p36"/>
              <p:cNvSpPr/>
              <p:nvPr/>
            </p:nvSpPr>
            <p:spPr>
              <a:xfrm>
                <a:off x="5420678" y="3284474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" name="Google Shape;486;p36"/>
              <p:cNvSpPr/>
              <p:nvPr/>
            </p:nvSpPr>
            <p:spPr>
              <a:xfrm>
                <a:off x="5420678" y="3414011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19050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" name="Google Shape;487;p36"/>
              <p:cNvSpPr/>
              <p:nvPr/>
            </p:nvSpPr>
            <p:spPr>
              <a:xfrm>
                <a:off x="5560827" y="3025400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" name="Google Shape;488;p36"/>
              <p:cNvSpPr/>
              <p:nvPr/>
            </p:nvSpPr>
            <p:spPr>
              <a:xfrm>
                <a:off x="5560827" y="3154937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" name="Google Shape;489;p36"/>
              <p:cNvSpPr/>
              <p:nvPr/>
            </p:nvSpPr>
            <p:spPr>
              <a:xfrm>
                <a:off x="5560827" y="3284474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" name="Google Shape;490;p36"/>
              <p:cNvSpPr/>
              <p:nvPr/>
            </p:nvSpPr>
            <p:spPr>
              <a:xfrm>
                <a:off x="5560827" y="3414011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" name="Google Shape;491;p36"/>
              <p:cNvSpPr/>
              <p:nvPr/>
            </p:nvSpPr>
            <p:spPr>
              <a:xfrm>
                <a:off x="5698477" y="3025400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" name="Google Shape;492;p36"/>
              <p:cNvSpPr/>
              <p:nvPr/>
            </p:nvSpPr>
            <p:spPr>
              <a:xfrm>
                <a:off x="5698477" y="3154937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" name="Google Shape;493;p36"/>
              <p:cNvSpPr/>
              <p:nvPr/>
            </p:nvSpPr>
            <p:spPr>
              <a:xfrm>
                <a:off x="5698477" y="3284474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" name="Google Shape;494;p36"/>
              <p:cNvSpPr/>
              <p:nvPr/>
            </p:nvSpPr>
            <p:spPr>
              <a:xfrm>
                <a:off x="5698477" y="3414011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" name="Google Shape;495;p36"/>
              <p:cNvSpPr/>
              <p:nvPr/>
            </p:nvSpPr>
            <p:spPr>
              <a:xfrm>
                <a:off x="5838625" y="3025400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" name="Google Shape;496;p36"/>
              <p:cNvSpPr/>
              <p:nvPr/>
            </p:nvSpPr>
            <p:spPr>
              <a:xfrm>
                <a:off x="5838625" y="3154937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" name="Google Shape;497;p36"/>
              <p:cNvSpPr/>
              <p:nvPr/>
            </p:nvSpPr>
            <p:spPr>
              <a:xfrm>
                <a:off x="5838625" y="3284474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" name="Google Shape;498;p36"/>
              <p:cNvSpPr/>
              <p:nvPr/>
            </p:nvSpPr>
            <p:spPr>
              <a:xfrm>
                <a:off x="5838625" y="3414011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" name="Google Shape;499;p36"/>
              <p:cNvSpPr/>
              <p:nvPr/>
            </p:nvSpPr>
            <p:spPr>
              <a:xfrm>
                <a:off x="5976266" y="3025400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" name="Google Shape;500;p36"/>
              <p:cNvSpPr/>
              <p:nvPr/>
            </p:nvSpPr>
            <p:spPr>
              <a:xfrm>
                <a:off x="5976266" y="3154937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" name="Google Shape;501;p36"/>
              <p:cNvSpPr/>
              <p:nvPr/>
            </p:nvSpPr>
            <p:spPr>
              <a:xfrm>
                <a:off x="5976266" y="3284474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" name="Google Shape;502;p36"/>
              <p:cNvSpPr/>
              <p:nvPr/>
            </p:nvSpPr>
            <p:spPr>
              <a:xfrm>
                <a:off x="5976266" y="3414011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" name="Google Shape;503;p36"/>
              <p:cNvSpPr/>
              <p:nvPr/>
            </p:nvSpPr>
            <p:spPr>
              <a:xfrm>
                <a:off x="6116414" y="3025400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" name="Google Shape;504;p36"/>
              <p:cNvSpPr/>
              <p:nvPr/>
            </p:nvSpPr>
            <p:spPr>
              <a:xfrm>
                <a:off x="6116414" y="3154937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" name="Google Shape;505;p36"/>
              <p:cNvSpPr/>
              <p:nvPr/>
            </p:nvSpPr>
            <p:spPr>
              <a:xfrm>
                <a:off x="6116414" y="3284474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" name="Google Shape;506;p36"/>
              <p:cNvSpPr/>
              <p:nvPr/>
            </p:nvSpPr>
            <p:spPr>
              <a:xfrm>
                <a:off x="6116414" y="3414011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" name="Google Shape;507;p36"/>
              <p:cNvSpPr/>
              <p:nvPr/>
            </p:nvSpPr>
            <p:spPr>
              <a:xfrm>
                <a:off x="6256563" y="3025400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" name="Google Shape;508;p36"/>
              <p:cNvSpPr/>
              <p:nvPr/>
            </p:nvSpPr>
            <p:spPr>
              <a:xfrm>
                <a:off x="6256563" y="3154937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" name="Google Shape;509;p36"/>
              <p:cNvSpPr/>
              <p:nvPr/>
            </p:nvSpPr>
            <p:spPr>
              <a:xfrm>
                <a:off x="6256563" y="3284474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" name="Google Shape;510;p36"/>
              <p:cNvSpPr/>
              <p:nvPr/>
            </p:nvSpPr>
            <p:spPr>
              <a:xfrm>
                <a:off x="6256563" y="3414011"/>
                <a:ext cx="65052" cy="65052"/>
              </a:xfrm>
              <a:prstGeom prst="rect">
                <a:avLst/>
              </a:prstGeom>
              <a:solidFill>
                <a:schemeClr val="accent1"/>
              </a:solidFill>
              <a:ln cap="flat" cmpd="sng" w="9525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1" name="Google Shape;511;p36"/>
            <p:cNvGrpSpPr/>
            <p:nvPr/>
          </p:nvGrpSpPr>
          <p:grpSpPr>
            <a:xfrm>
              <a:off x="5002741" y="3542888"/>
              <a:ext cx="1318874" cy="712737"/>
              <a:chOff x="5002741" y="3542888"/>
              <a:chExt cx="1318874" cy="712737"/>
            </a:xfrm>
          </p:grpSpPr>
          <p:sp>
            <p:nvSpPr>
              <p:cNvPr id="512" name="Google Shape;512;p36"/>
              <p:cNvSpPr/>
              <p:nvPr/>
            </p:nvSpPr>
            <p:spPr>
              <a:xfrm>
                <a:off x="5283038" y="3931499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" name="Google Shape;513;p36"/>
              <p:cNvSpPr/>
              <p:nvPr/>
            </p:nvSpPr>
            <p:spPr>
              <a:xfrm>
                <a:off x="5283038" y="4061036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" name="Google Shape;514;p36"/>
              <p:cNvSpPr/>
              <p:nvPr/>
            </p:nvSpPr>
            <p:spPr>
              <a:xfrm>
                <a:off x="5283038" y="4190573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" name="Google Shape;515;p36"/>
              <p:cNvSpPr/>
              <p:nvPr/>
            </p:nvSpPr>
            <p:spPr>
              <a:xfrm>
                <a:off x="5420678" y="3931499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" name="Google Shape;516;p36"/>
              <p:cNvSpPr/>
              <p:nvPr/>
            </p:nvSpPr>
            <p:spPr>
              <a:xfrm>
                <a:off x="5420678" y="4061036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" name="Google Shape;517;p36"/>
              <p:cNvSpPr/>
              <p:nvPr/>
            </p:nvSpPr>
            <p:spPr>
              <a:xfrm>
                <a:off x="5420678" y="4190573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" name="Google Shape;518;p36"/>
              <p:cNvSpPr/>
              <p:nvPr/>
            </p:nvSpPr>
            <p:spPr>
              <a:xfrm>
                <a:off x="5560827" y="3931499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" name="Google Shape;519;p36"/>
              <p:cNvSpPr/>
              <p:nvPr/>
            </p:nvSpPr>
            <p:spPr>
              <a:xfrm>
                <a:off x="5560827" y="4061036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" name="Google Shape;520;p36"/>
              <p:cNvSpPr/>
              <p:nvPr/>
            </p:nvSpPr>
            <p:spPr>
              <a:xfrm>
                <a:off x="5560827" y="4190573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" name="Google Shape;521;p36"/>
              <p:cNvSpPr/>
              <p:nvPr/>
            </p:nvSpPr>
            <p:spPr>
              <a:xfrm>
                <a:off x="5698477" y="3931499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" name="Google Shape;522;p36"/>
              <p:cNvSpPr/>
              <p:nvPr/>
            </p:nvSpPr>
            <p:spPr>
              <a:xfrm>
                <a:off x="5698477" y="4061036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" name="Google Shape;523;p36"/>
              <p:cNvSpPr/>
              <p:nvPr/>
            </p:nvSpPr>
            <p:spPr>
              <a:xfrm>
                <a:off x="5698477" y="4190573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" name="Google Shape;524;p36"/>
              <p:cNvSpPr/>
              <p:nvPr/>
            </p:nvSpPr>
            <p:spPr>
              <a:xfrm>
                <a:off x="5838625" y="3931499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" name="Google Shape;525;p36"/>
              <p:cNvSpPr/>
              <p:nvPr/>
            </p:nvSpPr>
            <p:spPr>
              <a:xfrm>
                <a:off x="5838625" y="4061036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9525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" name="Google Shape;526;p36"/>
              <p:cNvSpPr/>
              <p:nvPr/>
            </p:nvSpPr>
            <p:spPr>
              <a:xfrm>
                <a:off x="5838625" y="4190573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" name="Google Shape;527;p36"/>
              <p:cNvSpPr/>
              <p:nvPr/>
            </p:nvSpPr>
            <p:spPr>
              <a:xfrm>
                <a:off x="5976266" y="3931499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" name="Google Shape;528;p36"/>
              <p:cNvSpPr/>
              <p:nvPr/>
            </p:nvSpPr>
            <p:spPr>
              <a:xfrm>
                <a:off x="5976266" y="4061036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" name="Google Shape;529;p36"/>
              <p:cNvSpPr/>
              <p:nvPr/>
            </p:nvSpPr>
            <p:spPr>
              <a:xfrm>
                <a:off x="5976266" y="4190573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" name="Google Shape;530;p36"/>
              <p:cNvSpPr/>
              <p:nvPr/>
            </p:nvSpPr>
            <p:spPr>
              <a:xfrm>
                <a:off x="6116414" y="3931499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" name="Google Shape;531;p36"/>
              <p:cNvSpPr/>
              <p:nvPr/>
            </p:nvSpPr>
            <p:spPr>
              <a:xfrm>
                <a:off x="6116414" y="4061036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" name="Google Shape;532;p36"/>
              <p:cNvSpPr/>
              <p:nvPr/>
            </p:nvSpPr>
            <p:spPr>
              <a:xfrm>
                <a:off x="6116414" y="4190573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533" name="Google Shape;533;p36"/>
              <p:cNvGrpSpPr/>
              <p:nvPr/>
            </p:nvGrpSpPr>
            <p:grpSpPr>
              <a:xfrm>
                <a:off x="5002741" y="3542888"/>
                <a:ext cx="1318874" cy="712737"/>
                <a:chOff x="5002741" y="3542888"/>
                <a:chExt cx="1318874" cy="712737"/>
              </a:xfrm>
            </p:grpSpPr>
            <p:sp>
              <p:nvSpPr>
                <p:cNvPr id="534" name="Google Shape;534;p36"/>
                <p:cNvSpPr/>
                <p:nvPr/>
              </p:nvSpPr>
              <p:spPr>
                <a:xfrm>
                  <a:off x="5002741" y="3542888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19050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35" name="Google Shape;535;p36"/>
                <p:cNvSpPr/>
                <p:nvPr/>
              </p:nvSpPr>
              <p:spPr>
                <a:xfrm>
                  <a:off x="5002741" y="3672425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19050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36" name="Google Shape;536;p36"/>
                <p:cNvSpPr/>
                <p:nvPr/>
              </p:nvSpPr>
              <p:spPr>
                <a:xfrm>
                  <a:off x="5002741" y="3801962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19050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37" name="Google Shape;537;p36"/>
                <p:cNvSpPr/>
                <p:nvPr/>
              </p:nvSpPr>
              <p:spPr>
                <a:xfrm>
                  <a:off x="5002741" y="3931499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19050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38" name="Google Shape;538;p36"/>
                <p:cNvSpPr/>
                <p:nvPr/>
              </p:nvSpPr>
              <p:spPr>
                <a:xfrm>
                  <a:off x="5002741" y="4061036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19050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39" name="Google Shape;539;p36"/>
                <p:cNvSpPr/>
                <p:nvPr/>
              </p:nvSpPr>
              <p:spPr>
                <a:xfrm>
                  <a:off x="5002741" y="4190573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19050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40" name="Google Shape;540;p36"/>
                <p:cNvSpPr/>
                <p:nvPr/>
              </p:nvSpPr>
              <p:spPr>
                <a:xfrm>
                  <a:off x="5142889" y="3542888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9525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41" name="Google Shape;541;p36"/>
                <p:cNvSpPr/>
                <p:nvPr/>
              </p:nvSpPr>
              <p:spPr>
                <a:xfrm>
                  <a:off x="5142889" y="3672425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9525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42" name="Google Shape;542;p36"/>
                <p:cNvSpPr/>
                <p:nvPr/>
              </p:nvSpPr>
              <p:spPr>
                <a:xfrm>
                  <a:off x="5142889" y="3801962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19050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43" name="Google Shape;543;p36"/>
                <p:cNvSpPr/>
                <p:nvPr/>
              </p:nvSpPr>
              <p:spPr>
                <a:xfrm>
                  <a:off x="5142889" y="3931499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19050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44" name="Google Shape;544;p36"/>
                <p:cNvSpPr/>
                <p:nvPr/>
              </p:nvSpPr>
              <p:spPr>
                <a:xfrm>
                  <a:off x="5142889" y="4061036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19050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45" name="Google Shape;545;p36"/>
                <p:cNvSpPr/>
                <p:nvPr/>
              </p:nvSpPr>
              <p:spPr>
                <a:xfrm>
                  <a:off x="5142889" y="4190573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19050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46" name="Google Shape;546;p36"/>
                <p:cNvSpPr/>
                <p:nvPr/>
              </p:nvSpPr>
              <p:spPr>
                <a:xfrm>
                  <a:off x="5283038" y="3542888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9525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47" name="Google Shape;547;p36"/>
                <p:cNvSpPr/>
                <p:nvPr/>
              </p:nvSpPr>
              <p:spPr>
                <a:xfrm>
                  <a:off x="5283038" y="3672425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9525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48" name="Google Shape;548;p36"/>
                <p:cNvSpPr/>
                <p:nvPr/>
              </p:nvSpPr>
              <p:spPr>
                <a:xfrm>
                  <a:off x="5283038" y="3801962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9525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49" name="Google Shape;549;p36"/>
                <p:cNvSpPr/>
                <p:nvPr/>
              </p:nvSpPr>
              <p:spPr>
                <a:xfrm>
                  <a:off x="5420678" y="3542888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19050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0" name="Google Shape;550;p36"/>
                <p:cNvSpPr/>
                <p:nvPr/>
              </p:nvSpPr>
              <p:spPr>
                <a:xfrm>
                  <a:off x="5420678" y="3672425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19050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1" name="Google Shape;551;p36"/>
                <p:cNvSpPr/>
                <p:nvPr/>
              </p:nvSpPr>
              <p:spPr>
                <a:xfrm>
                  <a:off x="5420678" y="3801962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19050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2" name="Google Shape;552;p36"/>
                <p:cNvSpPr/>
                <p:nvPr/>
              </p:nvSpPr>
              <p:spPr>
                <a:xfrm>
                  <a:off x="5560827" y="3542888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9525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3" name="Google Shape;553;p36"/>
                <p:cNvSpPr/>
                <p:nvPr/>
              </p:nvSpPr>
              <p:spPr>
                <a:xfrm>
                  <a:off x="5560827" y="3672425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9525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4" name="Google Shape;554;p36"/>
                <p:cNvSpPr/>
                <p:nvPr/>
              </p:nvSpPr>
              <p:spPr>
                <a:xfrm>
                  <a:off x="5560827" y="3801962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9525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5" name="Google Shape;555;p36"/>
                <p:cNvSpPr/>
                <p:nvPr/>
              </p:nvSpPr>
              <p:spPr>
                <a:xfrm>
                  <a:off x="5698477" y="3542888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9525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6" name="Google Shape;556;p36"/>
                <p:cNvSpPr/>
                <p:nvPr/>
              </p:nvSpPr>
              <p:spPr>
                <a:xfrm>
                  <a:off x="5698477" y="3672425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9525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7" name="Google Shape;557;p36"/>
                <p:cNvSpPr/>
                <p:nvPr/>
              </p:nvSpPr>
              <p:spPr>
                <a:xfrm>
                  <a:off x="5698477" y="3801962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19050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8" name="Google Shape;558;p36"/>
                <p:cNvSpPr/>
                <p:nvPr/>
              </p:nvSpPr>
              <p:spPr>
                <a:xfrm>
                  <a:off x="5838625" y="3542888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9525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9" name="Google Shape;559;p36"/>
                <p:cNvSpPr/>
                <p:nvPr/>
              </p:nvSpPr>
              <p:spPr>
                <a:xfrm>
                  <a:off x="5838625" y="3672425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9525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0" name="Google Shape;560;p36"/>
                <p:cNvSpPr/>
                <p:nvPr/>
              </p:nvSpPr>
              <p:spPr>
                <a:xfrm>
                  <a:off x="5838625" y="3801962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9525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1" name="Google Shape;561;p36"/>
                <p:cNvSpPr/>
                <p:nvPr/>
              </p:nvSpPr>
              <p:spPr>
                <a:xfrm>
                  <a:off x="5976266" y="3542888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9525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2" name="Google Shape;562;p36"/>
                <p:cNvSpPr/>
                <p:nvPr/>
              </p:nvSpPr>
              <p:spPr>
                <a:xfrm>
                  <a:off x="5976266" y="3672425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19050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3" name="Google Shape;563;p36"/>
                <p:cNvSpPr/>
                <p:nvPr/>
              </p:nvSpPr>
              <p:spPr>
                <a:xfrm>
                  <a:off x="5976266" y="3801962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19050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4" name="Google Shape;564;p36"/>
                <p:cNvSpPr/>
                <p:nvPr/>
              </p:nvSpPr>
              <p:spPr>
                <a:xfrm>
                  <a:off x="6116414" y="3542888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19050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5" name="Google Shape;565;p36"/>
                <p:cNvSpPr/>
                <p:nvPr/>
              </p:nvSpPr>
              <p:spPr>
                <a:xfrm>
                  <a:off x="6116414" y="3672425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19050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6" name="Google Shape;566;p36"/>
                <p:cNvSpPr/>
                <p:nvPr/>
              </p:nvSpPr>
              <p:spPr>
                <a:xfrm>
                  <a:off x="6116414" y="3801962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19050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7" name="Google Shape;567;p36"/>
                <p:cNvSpPr/>
                <p:nvPr/>
              </p:nvSpPr>
              <p:spPr>
                <a:xfrm>
                  <a:off x="6256563" y="3542888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9525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8" name="Google Shape;568;p36"/>
                <p:cNvSpPr/>
                <p:nvPr/>
              </p:nvSpPr>
              <p:spPr>
                <a:xfrm>
                  <a:off x="6256563" y="3672425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9525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69" name="Google Shape;569;p36"/>
                <p:cNvSpPr/>
                <p:nvPr/>
              </p:nvSpPr>
              <p:spPr>
                <a:xfrm>
                  <a:off x="6256563" y="3801962"/>
                  <a:ext cx="65052" cy="65052"/>
                </a:xfrm>
                <a:prstGeom prst="rect">
                  <a:avLst/>
                </a:prstGeom>
                <a:solidFill>
                  <a:schemeClr val="accent6"/>
                </a:solidFill>
                <a:ln cap="flat" cmpd="sng" w="19050">
                  <a:solidFill>
                    <a:schemeClr val="accent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570" name="Google Shape;570;p36"/>
              <p:cNvSpPr/>
              <p:nvPr/>
            </p:nvSpPr>
            <p:spPr>
              <a:xfrm>
                <a:off x="6256563" y="3931499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" name="Google Shape;571;p36"/>
              <p:cNvSpPr/>
              <p:nvPr/>
            </p:nvSpPr>
            <p:spPr>
              <a:xfrm>
                <a:off x="6256563" y="4061036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" name="Google Shape;572;p36"/>
              <p:cNvSpPr/>
              <p:nvPr/>
            </p:nvSpPr>
            <p:spPr>
              <a:xfrm>
                <a:off x="6256563" y="4190573"/>
                <a:ext cx="65052" cy="65052"/>
              </a:xfrm>
              <a:prstGeom prst="rect">
                <a:avLst/>
              </a:prstGeom>
              <a:solidFill>
                <a:schemeClr val="accent2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573" name="Google Shape;573;p36"/>
          <p:cNvSpPr/>
          <p:nvPr/>
        </p:nvSpPr>
        <p:spPr>
          <a:xfrm>
            <a:off x="7817100" y="3025400"/>
            <a:ext cx="508500" cy="508500"/>
          </a:xfrm>
          <a:prstGeom prst="ellipse">
            <a:avLst/>
          </a:prstGeom>
          <a:noFill/>
          <a:ln cap="flat" cmpd="sng" w="9525">
            <a:solidFill>
              <a:srgbClr val="FFD966"/>
            </a:solidFill>
            <a:prstDash val="dot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4" name="Google Shape;574;p36"/>
          <p:cNvSpPr/>
          <p:nvPr/>
        </p:nvSpPr>
        <p:spPr>
          <a:xfrm>
            <a:off x="7817100" y="3751750"/>
            <a:ext cx="508500" cy="508500"/>
          </a:xfrm>
          <a:prstGeom prst="ellipse">
            <a:avLst/>
          </a:prstGeom>
          <a:noFill/>
          <a:ln cap="flat" cmpd="sng" w="9525">
            <a:solidFill>
              <a:srgbClr val="FFD966"/>
            </a:solidFill>
            <a:prstDash val="dot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5" name="Google Shape;575;p36"/>
          <p:cNvSpPr/>
          <p:nvPr/>
        </p:nvSpPr>
        <p:spPr>
          <a:xfrm>
            <a:off x="7032438" y="3388575"/>
            <a:ext cx="508500" cy="508500"/>
          </a:xfrm>
          <a:prstGeom prst="ellipse">
            <a:avLst/>
          </a:prstGeom>
          <a:noFill/>
          <a:ln cap="flat" cmpd="sng" w="9525">
            <a:solidFill>
              <a:srgbClr val="FFD966"/>
            </a:solidFill>
            <a:prstDash val="dot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6" name="Google Shape;576;p36"/>
          <p:cNvGrpSpPr/>
          <p:nvPr/>
        </p:nvGrpSpPr>
        <p:grpSpPr>
          <a:xfrm>
            <a:off x="7920899" y="3120836"/>
            <a:ext cx="300909" cy="317615"/>
            <a:chOff x="3620576" y="2745525"/>
            <a:chExt cx="336889" cy="355592"/>
          </a:xfrm>
        </p:grpSpPr>
        <p:sp>
          <p:nvSpPr>
            <p:cNvPr id="577" name="Google Shape;577;p36"/>
            <p:cNvSpPr/>
            <p:nvPr/>
          </p:nvSpPr>
          <p:spPr>
            <a:xfrm>
              <a:off x="3620576" y="2745525"/>
              <a:ext cx="336889" cy="355592"/>
            </a:xfrm>
            <a:custGeom>
              <a:rect b="b" l="l" r="r" t="t"/>
              <a:pathLst>
                <a:path extrusionOk="0" h="11198" w="10609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36"/>
            <p:cNvSpPr/>
            <p:nvPr/>
          </p:nvSpPr>
          <p:spPr>
            <a:xfrm>
              <a:off x="3738896" y="2800747"/>
              <a:ext cx="218570" cy="258771"/>
            </a:xfrm>
            <a:custGeom>
              <a:rect b="b" l="l" r="r" t="t"/>
              <a:pathLst>
                <a:path extrusionOk="0" h="8149" w="6883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9" name="Google Shape;579;p36"/>
          <p:cNvGrpSpPr/>
          <p:nvPr/>
        </p:nvGrpSpPr>
        <p:grpSpPr>
          <a:xfrm>
            <a:off x="7123907" y="3525620"/>
            <a:ext cx="325557" cy="234397"/>
            <a:chOff x="3588440" y="3258368"/>
            <a:chExt cx="364484" cy="262423"/>
          </a:xfrm>
        </p:grpSpPr>
        <p:sp>
          <p:nvSpPr>
            <p:cNvPr id="580" name="Google Shape;580;p36"/>
            <p:cNvSpPr/>
            <p:nvPr/>
          </p:nvSpPr>
          <p:spPr>
            <a:xfrm>
              <a:off x="3588440" y="3258368"/>
              <a:ext cx="364484" cy="262423"/>
            </a:xfrm>
            <a:custGeom>
              <a:rect b="b" l="l" r="r" t="t"/>
              <a:pathLst>
                <a:path extrusionOk="0" h="8264" w="11478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36"/>
            <p:cNvSpPr/>
            <p:nvPr/>
          </p:nvSpPr>
          <p:spPr>
            <a:xfrm>
              <a:off x="3685992" y="3347949"/>
              <a:ext cx="10606" cy="133498"/>
            </a:xfrm>
            <a:custGeom>
              <a:rect b="b" l="l" r="r" t="t"/>
              <a:pathLst>
                <a:path extrusionOk="0" h="4204" w="334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36"/>
            <p:cNvSpPr/>
            <p:nvPr/>
          </p:nvSpPr>
          <p:spPr>
            <a:xfrm>
              <a:off x="3862549" y="3329785"/>
              <a:ext cx="40107" cy="30675"/>
            </a:xfrm>
            <a:custGeom>
              <a:rect b="b" l="l" r="r" t="t"/>
              <a:pathLst>
                <a:path extrusionOk="0" h="966" w="1263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36"/>
            <p:cNvSpPr/>
            <p:nvPr/>
          </p:nvSpPr>
          <p:spPr>
            <a:xfrm>
              <a:off x="3703743" y="3323942"/>
              <a:ext cx="183417" cy="182083"/>
            </a:xfrm>
            <a:custGeom>
              <a:rect b="b" l="l" r="r" t="t"/>
              <a:pathLst>
                <a:path extrusionOk="0" h="5734" w="5776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36"/>
            <p:cNvSpPr/>
            <p:nvPr/>
          </p:nvSpPr>
          <p:spPr>
            <a:xfrm>
              <a:off x="3733624" y="3358174"/>
              <a:ext cx="138039" cy="114667"/>
            </a:xfrm>
            <a:custGeom>
              <a:rect b="b" l="l" r="r" t="t"/>
              <a:pathLst>
                <a:path extrusionOk="0" h="3611" w="4347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36"/>
            <p:cNvSpPr/>
            <p:nvPr/>
          </p:nvSpPr>
          <p:spPr>
            <a:xfrm>
              <a:off x="3777478" y="3386087"/>
              <a:ext cx="51062" cy="43282"/>
            </a:xfrm>
            <a:custGeom>
              <a:rect b="b" l="l" r="r" t="t"/>
              <a:pathLst>
                <a:path extrusionOk="0" h="1363" w="1608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6" name="Google Shape;586;p36"/>
          <p:cNvGrpSpPr/>
          <p:nvPr/>
        </p:nvGrpSpPr>
        <p:grpSpPr>
          <a:xfrm>
            <a:off x="7911586" y="3853182"/>
            <a:ext cx="319516" cy="305646"/>
            <a:chOff x="1973254" y="4156304"/>
            <a:chExt cx="357720" cy="342192"/>
          </a:xfrm>
        </p:grpSpPr>
        <p:sp>
          <p:nvSpPr>
            <p:cNvPr id="587" name="Google Shape;587;p36"/>
            <p:cNvSpPr/>
            <p:nvPr/>
          </p:nvSpPr>
          <p:spPr>
            <a:xfrm>
              <a:off x="2129044" y="4156304"/>
              <a:ext cx="18926" cy="97964"/>
            </a:xfrm>
            <a:custGeom>
              <a:rect b="b" l="l" r="r" t="t"/>
              <a:pathLst>
                <a:path extrusionOk="0" h="3085" w="596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36"/>
            <p:cNvSpPr/>
            <p:nvPr/>
          </p:nvSpPr>
          <p:spPr>
            <a:xfrm>
              <a:off x="2174771" y="4156304"/>
              <a:ext cx="18958" cy="97964"/>
            </a:xfrm>
            <a:custGeom>
              <a:rect b="b" l="l" r="r" t="t"/>
              <a:pathLst>
                <a:path extrusionOk="0" h="3085" w="597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36"/>
            <p:cNvSpPr/>
            <p:nvPr/>
          </p:nvSpPr>
          <p:spPr>
            <a:xfrm>
              <a:off x="1992529" y="4460644"/>
              <a:ext cx="338445" cy="37852"/>
            </a:xfrm>
            <a:custGeom>
              <a:rect b="b" l="l" r="r" t="t"/>
              <a:pathLst>
                <a:path extrusionOk="0" h="1192" w="10658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36"/>
            <p:cNvSpPr/>
            <p:nvPr/>
          </p:nvSpPr>
          <p:spPr>
            <a:xfrm>
              <a:off x="1996340" y="4288627"/>
              <a:ext cx="60525" cy="69226"/>
            </a:xfrm>
            <a:custGeom>
              <a:rect b="b" l="l" r="r" t="t"/>
              <a:pathLst>
                <a:path extrusionOk="0" h="2180" w="1906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36"/>
            <p:cNvSpPr/>
            <p:nvPr/>
          </p:nvSpPr>
          <p:spPr>
            <a:xfrm>
              <a:off x="1973254" y="4265954"/>
              <a:ext cx="306658" cy="184147"/>
            </a:xfrm>
            <a:custGeom>
              <a:rect b="b" l="l" r="r" t="t"/>
              <a:pathLst>
                <a:path extrusionOk="0" h="5799" w="9657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36"/>
            <p:cNvSpPr/>
            <p:nvPr/>
          </p:nvSpPr>
          <p:spPr>
            <a:xfrm>
              <a:off x="2155877" y="4319620"/>
              <a:ext cx="93423" cy="99488"/>
            </a:xfrm>
            <a:custGeom>
              <a:rect b="b" l="l" r="r" t="t"/>
              <a:pathLst>
                <a:path extrusionOk="0" h="3133" w="2942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593" name="Google Shape;593;p36"/>
          <p:cNvCxnSpPr>
            <a:stCxn id="573" idx="2"/>
          </p:cNvCxnSpPr>
          <p:nvPr/>
        </p:nvCxnSpPr>
        <p:spPr>
          <a:xfrm rot="10800000">
            <a:off x="6472800" y="3279650"/>
            <a:ext cx="1344300" cy="0"/>
          </a:xfrm>
          <a:prstGeom prst="straightConnector1">
            <a:avLst/>
          </a:prstGeom>
          <a:noFill/>
          <a:ln cap="flat" cmpd="sng" w="9525">
            <a:solidFill>
              <a:srgbClr val="FFD966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594" name="Google Shape;594;p36"/>
          <p:cNvCxnSpPr>
            <a:stCxn id="575" idx="2"/>
          </p:cNvCxnSpPr>
          <p:nvPr/>
        </p:nvCxnSpPr>
        <p:spPr>
          <a:xfrm rot="10800000">
            <a:off x="6457638" y="3642825"/>
            <a:ext cx="574800" cy="0"/>
          </a:xfrm>
          <a:prstGeom prst="straightConnector1">
            <a:avLst/>
          </a:prstGeom>
          <a:noFill/>
          <a:ln cap="flat" cmpd="sng" w="9525">
            <a:solidFill>
              <a:srgbClr val="FFD966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595" name="Google Shape;595;p36"/>
          <p:cNvCxnSpPr>
            <a:stCxn id="574" idx="2"/>
          </p:cNvCxnSpPr>
          <p:nvPr/>
        </p:nvCxnSpPr>
        <p:spPr>
          <a:xfrm rot="10800000">
            <a:off x="6480300" y="4006000"/>
            <a:ext cx="1336800" cy="0"/>
          </a:xfrm>
          <a:prstGeom prst="straightConnector1">
            <a:avLst/>
          </a:prstGeom>
          <a:noFill/>
          <a:ln cap="flat" cmpd="sng" w="9525">
            <a:solidFill>
              <a:srgbClr val="FFD966"/>
            </a:solidFill>
            <a:prstDash val="dot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99" name="Shape 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" name="Google Shape;600;p37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Clients</a:t>
            </a:r>
            <a:endParaRPr/>
          </a:p>
        </p:txBody>
      </p:sp>
      <p:sp>
        <p:nvSpPr>
          <p:cNvPr id="601" name="Google Shape;601;p37"/>
          <p:cNvSpPr txBox="1"/>
          <p:nvPr>
            <p:ph idx="2" type="title"/>
          </p:nvPr>
        </p:nvSpPr>
        <p:spPr>
          <a:xfrm>
            <a:off x="862500" y="1566639"/>
            <a:ext cx="21012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602" name="Google Shape;602;p37"/>
          <p:cNvSpPr txBox="1"/>
          <p:nvPr>
            <p:ph idx="1" type="subTitle"/>
          </p:nvPr>
        </p:nvSpPr>
        <p:spPr>
          <a:xfrm>
            <a:off x="862500" y="2057314"/>
            <a:ext cx="21012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 planet to the Sun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3" name="Google Shape;603;p37"/>
          <p:cNvSpPr txBox="1"/>
          <p:nvPr>
            <p:ph idx="3" type="title"/>
          </p:nvPr>
        </p:nvSpPr>
        <p:spPr>
          <a:xfrm>
            <a:off x="3521400" y="1566639"/>
            <a:ext cx="21012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604" name="Google Shape;604;p37"/>
          <p:cNvSpPr txBox="1"/>
          <p:nvPr>
            <p:ph idx="4" type="subTitle"/>
          </p:nvPr>
        </p:nvSpPr>
        <p:spPr>
          <a:xfrm>
            <a:off x="3521400" y="2057314"/>
            <a:ext cx="21012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has a beautiful name, but it’s hot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5" name="Google Shape;605;p37"/>
          <p:cNvSpPr txBox="1"/>
          <p:nvPr>
            <p:ph idx="5" type="title"/>
          </p:nvPr>
        </p:nvSpPr>
        <p:spPr>
          <a:xfrm>
            <a:off x="6180300" y="1566639"/>
            <a:ext cx="21012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606" name="Google Shape;606;p37"/>
          <p:cNvSpPr txBox="1"/>
          <p:nvPr>
            <p:ph idx="6" type="subTitle"/>
          </p:nvPr>
        </p:nvSpPr>
        <p:spPr>
          <a:xfrm>
            <a:off x="6180300" y="2057314"/>
            <a:ext cx="21012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607" name="Google Shape;607;p37"/>
          <p:cNvSpPr txBox="1"/>
          <p:nvPr>
            <p:ph idx="7" type="title"/>
          </p:nvPr>
        </p:nvSpPr>
        <p:spPr>
          <a:xfrm>
            <a:off x="862500" y="3454175"/>
            <a:ext cx="21012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608" name="Google Shape;608;p37"/>
          <p:cNvSpPr txBox="1"/>
          <p:nvPr>
            <p:ph idx="8" type="subTitle"/>
          </p:nvPr>
        </p:nvSpPr>
        <p:spPr>
          <a:xfrm>
            <a:off x="862500" y="3944850"/>
            <a:ext cx="21012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a gas giant and the biggest planet </a:t>
            </a:r>
            <a:endParaRPr/>
          </a:p>
        </p:txBody>
      </p:sp>
      <p:sp>
        <p:nvSpPr>
          <p:cNvPr id="609" name="Google Shape;609;p37"/>
          <p:cNvSpPr txBox="1"/>
          <p:nvPr>
            <p:ph idx="9" type="title"/>
          </p:nvPr>
        </p:nvSpPr>
        <p:spPr>
          <a:xfrm>
            <a:off x="3521400" y="3454175"/>
            <a:ext cx="21012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610" name="Google Shape;610;p37"/>
          <p:cNvSpPr txBox="1"/>
          <p:nvPr>
            <p:ph idx="13" type="subTitle"/>
          </p:nvPr>
        </p:nvSpPr>
        <p:spPr>
          <a:xfrm>
            <a:off x="3521400" y="3944850"/>
            <a:ext cx="21012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Saturn is the ringed one and a gas giant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1" name="Google Shape;611;p37"/>
          <p:cNvSpPr txBox="1"/>
          <p:nvPr>
            <p:ph idx="14" type="title"/>
          </p:nvPr>
        </p:nvSpPr>
        <p:spPr>
          <a:xfrm>
            <a:off x="6180300" y="3454175"/>
            <a:ext cx="21012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612" name="Google Shape;612;p37"/>
          <p:cNvSpPr txBox="1"/>
          <p:nvPr>
            <p:ph idx="15" type="subTitle"/>
          </p:nvPr>
        </p:nvSpPr>
        <p:spPr>
          <a:xfrm>
            <a:off x="6180300" y="3944850"/>
            <a:ext cx="21012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farthest planet from the Sun</a:t>
            </a:r>
            <a:endParaRPr/>
          </a:p>
        </p:txBody>
      </p:sp>
      <p:grpSp>
        <p:nvGrpSpPr>
          <p:cNvPr id="613" name="Google Shape;613;p37"/>
          <p:cNvGrpSpPr/>
          <p:nvPr/>
        </p:nvGrpSpPr>
        <p:grpSpPr>
          <a:xfrm>
            <a:off x="1744864" y="1163825"/>
            <a:ext cx="336471" cy="446857"/>
            <a:chOff x="2191911" y="1049766"/>
            <a:chExt cx="353065" cy="468895"/>
          </a:xfrm>
        </p:grpSpPr>
        <p:sp>
          <p:nvSpPr>
            <p:cNvPr id="614" name="Google Shape;614;p37"/>
            <p:cNvSpPr/>
            <p:nvPr/>
          </p:nvSpPr>
          <p:spPr>
            <a:xfrm>
              <a:off x="2304648" y="1270573"/>
              <a:ext cx="240328" cy="248087"/>
            </a:xfrm>
            <a:custGeom>
              <a:rect b="b" l="l" r="r" t="t"/>
              <a:pathLst>
                <a:path extrusionOk="0" h="12277" w="11893">
                  <a:moveTo>
                    <a:pt x="11554" y="0"/>
                  </a:moveTo>
                  <a:lnTo>
                    <a:pt x="11554" y="2"/>
                  </a:lnTo>
                  <a:cubicBezTo>
                    <a:pt x="11367" y="2"/>
                    <a:pt x="11216" y="153"/>
                    <a:pt x="11216" y="340"/>
                  </a:cubicBezTo>
                  <a:lnTo>
                    <a:pt x="11216" y="9271"/>
                  </a:lnTo>
                  <a:cubicBezTo>
                    <a:pt x="11216" y="10570"/>
                    <a:pt x="10158" y="11601"/>
                    <a:pt x="8900" y="11601"/>
                  </a:cubicBezTo>
                  <a:cubicBezTo>
                    <a:pt x="8798" y="11601"/>
                    <a:pt x="8694" y="11595"/>
                    <a:pt x="8589" y="11581"/>
                  </a:cubicBezTo>
                  <a:cubicBezTo>
                    <a:pt x="5598" y="11179"/>
                    <a:pt x="2774" y="9773"/>
                    <a:pt x="635" y="7621"/>
                  </a:cubicBezTo>
                  <a:cubicBezTo>
                    <a:pt x="568" y="7543"/>
                    <a:pt x="473" y="7503"/>
                    <a:pt x="378" y="7503"/>
                  </a:cubicBezTo>
                  <a:cubicBezTo>
                    <a:pt x="293" y="7503"/>
                    <a:pt x="207" y="7536"/>
                    <a:pt x="140" y="7601"/>
                  </a:cubicBezTo>
                  <a:cubicBezTo>
                    <a:pt x="0" y="7740"/>
                    <a:pt x="8" y="7968"/>
                    <a:pt x="156" y="8097"/>
                  </a:cubicBezTo>
                  <a:cubicBezTo>
                    <a:pt x="2356" y="10309"/>
                    <a:pt x="5259" y="11814"/>
                    <a:pt x="8501" y="12249"/>
                  </a:cubicBezTo>
                  <a:cubicBezTo>
                    <a:pt x="8636" y="12268"/>
                    <a:pt x="8770" y="12276"/>
                    <a:pt x="8903" y="12276"/>
                  </a:cubicBezTo>
                  <a:cubicBezTo>
                    <a:pt x="10522" y="12276"/>
                    <a:pt x="11893" y="10954"/>
                    <a:pt x="11893" y="9271"/>
                  </a:cubicBezTo>
                  <a:lnTo>
                    <a:pt x="11893" y="340"/>
                  </a:lnTo>
                  <a:cubicBezTo>
                    <a:pt x="11893" y="151"/>
                    <a:pt x="11740" y="0"/>
                    <a:pt x="115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37"/>
            <p:cNvSpPr/>
            <p:nvPr/>
          </p:nvSpPr>
          <p:spPr>
            <a:xfrm>
              <a:off x="2191911" y="1049766"/>
              <a:ext cx="353065" cy="406474"/>
            </a:xfrm>
            <a:custGeom>
              <a:rect b="b" l="l" r="r" t="t"/>
              <a:pathLst>
                <a:path extrusionOk="0" h="20115" w="17472">
                  <a:moveTo>
                    <a:pt x="1706" y="4037"/>
                  </a:moveTo>
                  <a:cubicBezTo>
                    <a:pt x="1740" y="4037"/>
                    <a:pt x="1774" y="4041"/>
                    <a:pt x="1810" y="4051"/>
                  </a:cubicBezTo>
                  <a:cubicBezTo>
                    <a:pt x="5454" y="5023"/>
                    <a:pt x="5247" y="4967"/>
                    <a:pt x="6076" y="5188"/>
                  </a:cubicBezTo>
                  <a:cubicBezTo>
                    <a:pt x="6175" y="5216"/>
                    <a:pt x="6261" y="5280"/>
                    <a:pt x="6312" y="5370"/>
                  </a:cubicBezTo>
                  <a:cubicBezTo>
                    <a:pt x="6467" y="5636"/>
                    <a:pt x="6264" y="5954"/>
                    <a:pt x="5980" y="5954"/>
                  </a:cubicBezTo>
                  <a:cubicBezTo>
                    <a:pt x="5946" y="5954"/>
                    <a:pt x="5911" y="5949"/>
                    <a:pt x="5876" y="5940"/>
                  </a:cubicBezTo>
                  <a:lnTo>
                    <a:pt x="1610" y="4801"/>
                  </a:lnTo>
                  <a:cubicBezTo>
                    <a:pt x="1510" y="4775"/>
                    <a:pt x="1425" y="4709"/>
                    <a:pt x="1373" y="4621"/>
                  </a:cubicBezTo>
                  <a:cubicBezTo>
                    <a:pt x="1219" y="4353"/>
                    <a:pt x="1424" y="4037"/>
                    <a:pt x="1706" y="4037"/>
                  </a:cubicBezTo>
                  <a:close/>
                  <a:moveTo>
                    <a:pt x="2537" y="5747"/>
                  </a:moveTo>
                  <a:lnTo>
                    <a:pt x="4102" y="6167"/>
                  </a:lnTo>
                  <a:cubicBezTo>
                    <a:pt x="4001" y="6462"/>
                    <a:pt x="3925" y="6763"/>
                    <a:pt x="3874" y="7071"/>
                  </a:cubicBezTo>
                  <a:lnTo>
                    <a:pt x="3874" y="7069"/>
                  </a:lnTo>
                  <a:lnTo>
                    <a:pt x="2274" y="6877"/>
                  </a:lnTo>
                  <a:cubicBezTo>
                    <a:pt x="2331" y="6493"/>
                    <a:pt x="2418" y="6117"/>
                    <a:pt x="2537" y="5747"/>
                  </a:cubicBezTo>
                  <a:close/>
                  <a:moveTo>
                    <a:pt x="1125" y="7421"/>
                  </a:moveTo>
                  <a:cubicBezTo>
                    <a:pt x="1141" y="7421"/>
                    <a:pt x="1158" y="7422"/>
                    <a:pt x="1174" y="7424"/>
                  </a:cubicBezTo>
                  <a:cubicBezTo>
                    <a:pt x="4397" y="7812"/>
                    <a:pt x="5404" y="7933"/>
                    <a:pt x="5534" y="7949"/>
                  </a:cubicBezTo>
                  <a:lnTo>
                    <a:pt x="5534" y="7949"/>
                  </a:lnTo>
                  <a:cubicBezTo>
                    <a:pt x="5542" y="7950"/>
                    <a:pt x="5550" y="7951"/>
                    <a:pt x="5558" y="7952"/>
                  </a:cubicBezTo>
                  <a:cubicBezTo>
                    <a:pt x="5770" y="7979"/>
                    <a:pt x="5922" y="8171"/>
                    <a:pt x="5896" y="8384"/>
                  </a:cubicBezTo>
                  <a:lnTo>
                    <a:pt x="5897" y="8385"/>
                  </a:lnTo>
                  <a:cubicBezTo>
                    <a:pt x="5872" y="8581"/>
                    <a:pt x="5707" y="8726"/>
                    <a:pt x="5513" y="8726"/>
                  </a:cubicBezTo>
                  <a:cubicBezTo>
                    <a:pt x="5497" y="8726"/>
                    <a:pt x="5480" y="8725"/>
                    <a:pt x="5464" y="8723"/>
                  </a:cubicBezTo>
                  <a:cubicBezTo>
                    <a:pt x="3662" y="8506"/>
                    <a:pt x="3292" y="8462"/>
                    <a:pt x="3292" y="8462"/>
                  </a:cubicBezTo>
                  <a:lnTo>
                    <a:pt x="3292" y="8462"/>
                  </a:lnTo>
                  <a:cubicBezTo>
                    <a:pt x="3292" y="8462"/>
                    <a:pt x="3469" y="8483"/>
                    <a:pt x="3469" y="8483"/>
                  </a:cubicBezTo>
                  <a:cubicBezTo>
                    <a:pt x="3469" y="8483"/>
                    <a:pt x="3070" y="8435"/>
                    <a:pt x="1081" y="8195"/>
                  </a:cubicBezTo>
                  <a:cubicBezTo>
                    <a:pt x="740" y="8154"/>
                    <a:pt x="615" y="7718"/>
                    <a:pt x="887" y="7504"/>
                  </a:cubicBezTo>
                  <a:cubicBezTo>
                    <a:pt x="956" y="7450"/>
                    <a:pt x="1039" y="7421"/>
                    <a:pt x="1125" y="7421"/>
                  </a:cubicBezTo>
                  <a:close/>
                  <a:moveTo>
                    <a:pt x="2196" y="9011"/>
                  </a:moveTo>
                  <a:lnTo>
                    <a:pt x="3804" y="9205"/>
                  </a:lnTo>
                  <a:cubicBezTo>
                    <a:pt x="3816" y="9500"/>
                    <a:pt x="3839" y="9797"/>
                    <a:pt x="3871" y="10089"/>
                  </a:cubicBezTo>
                  <a:lnTo>
                    <a:pt x="2263" y="10184"/>
                  </a:lnTo>
                  <a:cubicBezTo>
                    <a:pt x="2225" y="9797"/>
                    <a:pt x="2202" y="9403"/>
                    <a:pt x="2196" y="9011"/>
                  </a:cubicBezTo>
                  <a:close/>
                  <a:moveTo>
                    <a:pt x="5521" y="10669"/>
                  </a:moveTo>
                  <a:cubicBezTo>
                    <a:pt x="5725" y="10669"/>
                    <a:pt x="5898" y="10828"/>
                    <a:pt x="5910" y="11036"/>
                  </a:cubicBezTo>
                  <a:cubicBezTo>
                    <a:pt x="5923" y="11250"/>
                    <a:pt x="5760" y="11433"/>
                    <a:pt x="5545" y="11446"/>
                  </a:cubicBezTo>
                  <a:cubicBezTo>
                    <a:pt x="5247" y="11464"/>
                    <a:pt x="5042" y="11476"/>
                    <a:pt x="4906" y="11484"/>
                  </a:cubicBezTo>
                  <a:lnTo>
                    <a:pt x="4906" y="11484"/>
                  </a:lnTo>
                  <a:cubicBezTo>
                    <a:pt x="4912" y="11484"/>
                    <a:pt x="4914" y="11483"/>
                    <a:pt x="4914" y="11483"/>
                  </a:cubicBezTo>
                  <a:lnTo>
                    <a:pt x="4914" y="11483"/>
                  </a:lnTo>
                  <a:cubicBezTo>
                    <a:pt x="4913" y="11483"/>
                    <a:pt x="4664" y="11498"/>
                    <a:pt x="4665" y="11498"/>
                  </a:cubicBezTo>
                  <a:cubicBezTo>
                    <a:pt x="4665" y="11498"/>
                    <a:pt x="4726" y="11495"/>
                    <a:pt x="4906" y="11484"/>
                  </a:cubicBezTo>
                  <a:lnTo>
                    <a:pt x="4906" y="11484"/>
                  </a:lnTo>
                  <a:cubicBezTo>
                    <a:pt x="4825" y="11489"/>
                    <a:pt x="4096" y="11532"/>
                    <a:pt x="1138" y="11707"/>
                  </a:cubicBezTo>
                  <a:cubicBezTo>
                    <a:pt x="1128" y="11708"/>
                    <a:pt x="1119" y="11708"/>
                    <a:pt x="1110" y="11708"/>
                  </a:cubicBezTo>
                  <a:cubicBezTo>
                    <a:pt x="906" y="11708"/>
                    <a:pt x="734" y="11549"/>
                    <a:pt x="722" y="11342"/>
                  </a:cubicBezTo>
                  <a:cubicBezTo>
                    <a:pt x="709" y="11125"/>
                    <a:pt x="876" y="10940"/>
                    <a:pt x="1092" y="10930"/>
                  </a:cubicBezTo>
                  <a:lnTo>
                    <a:pt x="5500" y="10669"/>
                  </a:lnTo>
                  <a:cubicBezTo>
                    <a:pt x="5507" y="10669"/>
                    <a:pt x="5514" y="10669"/>
                    <a:pt x="5521" y="10669"/>
                  </a:cubicBezTo>
                  <a:close/>
                  <a:moveTo>
                    <a:pt x="9503" y="0"/>
                  </a:moveTo>
                  <a:cubicBezTo>
                    <a:pt x="6674" y="0"/>
                    <a:pt x="4228" y="1441"/>
                    <a:pt x="2808" y="3616"/>
                  </a:cubicBezTo>
                  <a:lnTo>
                    <a:pt x="1985" y="3398"/>
                  </a:lnTo>
                  <a:cubicBezTo>
                    <a:pt x="1887" y="3370"/>
                    <a:pt x="1789" y="3356"/>
                    <a:pt x="1692" y="3356"/>
                  </a:cubicBezTo>
                  <a:cubicBezTo>
                    <a:pt x="1223" y="3356"/>
                    <a:pt x="792" y="3670"/>
                    <a:pt x="665" y="4146"/>
                  </a:cubicBezTo>
                  <a:cubicBezTo>
                    <a:pt x="512" y="4721"/>
                    <a:pt x="859" y="5310"/>
                    <a:pt x="1436" y="5454"/>
                  </a:cubicBezTo>
                  <a:lnTo>
                    <a:pt x="1882" y="5573"/>
                  </a:lnTo>
                  <a:cubicBezTo>
                    <a:pt x="1757" y="5973"/>
                    <a:pt x="1664" y="6380"/>
                    <a:pt x="1603" y="6795"/>
                  </a:cubicBezTo>
                  <a:lnTo>
                    <a:pt x="1255" y="6753"/>
                  </a:lnTo>
                  <a:cubicBezTo>
                    <a:pt x="1212" y="6747"/>
                    <a:pt x="1169" y="6745"/>
                    <a:pt x="1127" y="6745"/>
                  </a:cubicBezTo>
                  <a:cubicBezTo>
                    <a:pt x="595" y="6745"/>
                    <a:pt x="135" y="7142"/>
                    <a:pt x="70" y="7682"/>
                  </a:cubicBezTo>
                  <a:cubicBezTo>
                    <a:pt x="0" y="8267"/>
                    <a:pt x="417" y="8797"/>
                    <a:pt x="1000" y="8867"/>
                  </a:cubicBezTo>
                  <a:lnTo>
                    <a:pt x="1519" y="8930"/>
                  </a:lnTo>
                  <a:cubicBezTo>
                    <a:pt x="1523" y="9362"/>
                    <a:pt x="1546" y="9795"/>
                    <a:pt x="1587" y="10224"/>
                  </a:cubicBezTo>
                  <a:lnTo>
                    <a:pt x="1052" y="10256"/>
                  </a:lnTo>
                  <a:cubicBezTo>
                    <a:pt x="478" y="10289"/>
                    <a:pt x="33" y="10773"/>
                    <a:pt x="50" y="11349"/>
                  </a:cubicBezTo>
                  <a:cubicBezTo>
                    <a:pt x="67" y="11925"/>
                    <a:pt x="539" y="12383"/>
                    <a:pt x="1115" y="12383"/>
                  </a:cubicBezTo>
                  <a:cubicBezTo>
                    <a:pt x="1118" y="12383"/>
                    <a:pt x="1120" y="12383"/>
                    <a:pt x="1122" y="12383"/>
                  </a:cubicBezTo>
                  <a:cubicBezTo>
                    <a:pt x="1158" y="12383"/>
                    <a:pt x="1158" y="12382"/>
                    <a:pt x="1954" y="12335"/>
                  </a:cubicBezTo>
                  <a:cubicBezTo>
                    <a:pt x="2457" y="14331"/>
                    <a:pt x="3379" y="16196"/>
                    <a:pt x="4657" y="17810"/>
                  </a:cubicBezTo>
                  <a:cubicBezTo>
                    <a:pt x="4721" y="17889"/>
                    <a:pt x="4818" y="17937"/>
                    <a:pt x="4921" y="17937"/>
                  </a:cubicBezTo>
                  <a:cubicBezTo>
                    <a:pt x="5200" y="17937"/>
                    <a:pt x="5363" y="17613"/>
                    <a:pt x="5186" y="17389"/>
                  </a:cubicBezTo>
                  <a:cubicBezTo>
                    <a:pt x="3995" y="15885"/>
                    <a:pt x="3128" y="14151"/>
                    <a:pt x="2641" y="12295"/>
                  </a:cubicBezTo>
                  <a:lnTo>
                    <a:pt x="4289" y="12198"/>
                  </a:lnTo>
                  <a:cubicBezTo>
                    <a:pt x="5273" y="15595"/>
                    <a:pt x="7625" y="18309"/>
                    <a:pt x="10654" y="19793"/>
                  </a:cubicBezTo>
                  <a:cubicBezTo>
                    <a:pt x="11087" y="20006"/>
                    <a:pt x="11559" y="20114"/>
                    <a:pt x="12034" y="20114"/>
                  </a:cubicBezTo>
                  <a:cubicBezTo>
                    <a:pt x="12332" y="20114"/>
                    <a:pt x="12631" y="20072"/>
                    <a:pt x="12921" y="19985"/>
                  </a:cubicBezTo>
                  <a:cubicBezTo>
                    <a:pt x="14639" y="19474"/>
                    <a:pt x="14951" y="17158"/>
                    <a:pt x="13446" y="16193"/>
                  </a:cubicBezTo>
                  <a:cubicBezTo>
                    <a:pt x="12620" y="15664"/>
                    <a:pt x="12158" y="14720"/>
                    <a:pt x="12248" y="13745"/>
                  </a:cubicBezTo>
                  <a:cubicBezTo>
                    <a:pt x="12338" y="12768"/>
                    <a:pt x="12964" y="11924"/>
                    <a:pt x="13872" y="11556"/>
                  </a:cubicBezTo>
                  <a:cubicBezTo>
                    <a:pt x="14672" y="11234"/>
                    <a:pt x="15195" y="10458"/>
                    <a:pt x="15195" y="9596"/>
                  </a:cubicBezTo>
                  <a:lnTo>
                    <a:pt x="15195" y="7992"/>
                  </a:lnTo>
                  <a:cubicBezTo>
                    <a:pt x="15195" y="6028"/>
                    <a:pt x="14201" y="4223"/>
                    <a:pt x="12537" y="3165"/>
                  </a:cubicBezTo>
                  <a:cubicBezTo>
                    <a:pt x="12486" y="3137"/>
                    <a:pt x="12430" y="3124"/>
                    <a:pt x="12375" y="3124"/>
                  </a:cubicBezTo>
                  <a:cubicBezTo>
                    <a:pt x="12263" y="3124"/>
                    <a:pt x="12154" y="3179"/>
                    <a:pt x="12090" y="3281"/>
                  </a:cubicBezTo>
                  <a:cubicBezTo>
                    <a:pt x="11993" y="3432"/>
                    <a:pt x="12031" y="3630"/>
                    <a:pt x="12175" y="3736"/>
                  </a:cubicBezTo>
                  <a:cubicBezTo>
                    <a:pt x="12311" y="3823"/>
                    <a:pt x="12442" y="3914"/>
                    <a:pt x="12567" y="4012"/>
                  </a:cubicBezTo>
                  <a:cubicBezTo>
                    <a:pt x="10845" y="4374"/>
                    <a:pt x="9549" y="5904"/>
                    <a:pt x="9549" y="7732"/>
                  </a:cubicBezTo>
                  <a:lnTo>
                    <a:pt x="9549" y="9176"/>
                  </a:lnTo>
                  <a:cubicBezTo>
                    <a:pt x="9547" y="10109"/>
                    <a:pt x="9918" y="11004"/>
                    <a:pt x="10580" y="11663"/>
                  </a:cubicBezTo>
                  <a:cubicBezTo>
                    <a:pt x="10642" y="11726"/>
                    <a:pt x="10729" y="11761"/>
                    <a:pt x="10819" y="11761"/>
                  </a:cubicBezTo>
                  <a:cubicBezTo>
                    <a:pt x="11117" y="11761"/>
                    <a:pt x="11271" y="11398"/>
                    <a:pt x="11057" y="11185"/>
                  </a:cubicBezTo>
                  <a:cubicBezTo>
                    <a:pt x="10523" y="10654"/>
                    <a:pt x="10223" y="9929"/>
                    <a:pt x="10225" y="9176"/>
                  </a:cubicBezTo>
                  <a:lnTo>
                    <a:pt x="10225" y="7732"/>
                  </a:lnTo>
                  <a:cubicBezTo>
                    <a:pt x="10225" y="6054"/>
                    <a:pt x="11554" y="4681"/>
                    <a:pt x="13213" y="4610"/>
                  </a:cubicBezTo>
                  <a:cubicBezTo>
                    <a:pt x="14054" y="5535"/>
                    <a:pt x="14521" y="6741"/>
                    <a:pt x="14518" y="7992"/>
                  </a:cubicBezTo>
                  <a:lnTo>
                    <a:pt x="14518" y="9594"/>
                  </a:lnTo>
                  <a:cubicBezTo>
                    <a:pt x="14519" y="10182"/>
                    <a:pt x="14163" y="10711"/>
                    <a:pt x="13618" y="10930"/>
                  </a:cubicBezTo>
                  <a:cubicBezTo>
                    <a:pt x="12476" y="11394"/>
                    <a:pt x="11688" y="12454"/>
                    <a:pt x="11575" y="13682"/>
                  </a:cubicBezTo>
                  <a:cubicBezTo>
                    <a:pt x="11462" y="14910"/>
                    <a:pt x="12043" y="16097"/>
                    <a:pt x="13081" y="16762"/>
                  </a:cubicBezTo>
                  <a:cubicBezTo>
                    <a:pt x="14089" y="17408"/>
                    <a:pt x="13907" y="18986"/>
                    <a:pt x="12728" y="19338"/>
                  </a:cubicBezTo>
                  <a:cubicBezTo>
                    <a:pt x="12498" y="19407"/>
                    <a:pt x="12265" y="19441"/>
                    <a:pt x="12032" y="19441"/>
                  </a:cubicBezTo>
                  <a:cubicBezTo>
                    <a:pt x="11664" y="19441"/>
                    <a:pt x="11298" y="19355"/>
                    <a:pt x="10952" y="19186"/>
                  </a:cubicBezTo>
                  <a:cubicBezTo>
                    <a:pt x="8072" y="17774"/>
                    <a:pt x="5909" y="15228"/>
                    <a:pt x="4981" y="12156"/>
                  </a:cubicBezTo>
                  <a:lnTo>
                    <a:pt x="5585" y="12121"/>
                  </a:lnTo>
                  <a:cubicBezTo>
                    <a:pt x="6173" y="12086"/>
                    <a:pt x="6620" y="11582"/>
                    <a:pt x="6585" y="10996"/>
                  </a:cubicBezTo>
                  <a:cubicBezTo>
                    <a:pt x="6552" y="10429"/>
                    <a:pt x="6081" y="9993"/>
                    <a:pt x="5523" y="9993"/>
                  </a:cubicBezTo>
                  <a:cubicBezTo>
                    <a:pt x="5502" y="9993"/>
                    <a:pt x="5481" y="9994"/>
                    <a:pt x="5460" y="9995"/>
                  </a:cubicBezTo>
                  <a:lnTo>
                    <a:pt x="4546" y="10049"/>
                  </a:lnTo>
                  <a:cubicBezTo>
                    <a:pt x="4517" y="9797"/>
                    <a:pt x="4497" y="9541"/>
                    <a:pt x="4484" y="9288"/>
                  </a:cubicBezTo>
                  <a:lnTo>
                    <a:pt x="4484" y="9288"/>
                  </a:lnTo>
                  <a:cubicBezTo>
                    <a:pt x="5445" y="9403"/>
                    <a:pt x="5421" y="9403"/>
                    <a:pt x="5511" y="9403"/>
                  </a:cubicBezTo>
                  <a:cubicBezTo>
                    <a:pt x="6071" y="9399"/>
                    <a:pt x="6532" y="8961"/>
                    <a:pt x="6566" y="8402"/>
                  </a:cubicBezTo>
                  <a:cubicBezTo>
                    <a:pt x="6599" y="7842"/>
                    <a:pt x="6194" y="7353"/>
                    <a:pt x="5638" y="7282"/>
                  </a:cubicBezTo>
                  <a:lnTo>
                    <a:pt x="4546" y="7150"/>
                  </a:lnTo>
                  <a:cubicBezTo>
                    <a:pt x="4593" y="6875"/>
                    <a:pt x="4664" y="6604"/>
                    <a:pt x="4757" y="6341"/>
                  </a:cubicBezTo>
                  <a:cubicBezTo>
                    <a:pt x="5778" y="6613"/>
                    <a:pt x="5792" y="6629"/>
                    <a:pt x="5976" y="6629"/>
                  </a:cubicBezTo>
                  <a:cubicBezTo>
                    <a:pt x="6794" y="6629"/>
                    <a:pt x="7307" y="5740"/>
                    <a:pt x="6897" y="5032"/>
                  </a:cubicBezTo>
                  <a:cubicBezTo>
                    <a:pt x="6756" y="4786"/>
                    <a:pt x="6523" y="4608"/>
                    <a:pt x="6250" y="4535"/>
                  </a:cubicBezTo>
                  <a:lnTo>
                    <a:pt x="5933" y="4451"/>
                  </a:lnTo>
                  <a:cubicBezTo>
                    <a:pt x="6910" y="3450"/>
                    <a:pt x="8187" y="2952"/>
                    <a:pt x="9478" y="2952"/>
                  </a:cubicBezTo>
                  <a:cubicBezTo>
                    <a:pt x="9795" y="2952"/>
                    <a:pt x="10114" y="2982"/>
                    <a:pt x="10429" y="3043"/>
                  </a:cubicBezTo>
                  <a:cubicBezTo>
                    <a:pt x="10443" y="3045"/>
                    <a:pt x="10457" y="3045"/>
                    <a:pt x="10472" y="3045"/>
                  </a:cubicBezTo>
                  <a:cubicBezTo>
                    <a:pt x="10631" y="3045"/>
                    <a:pt x="10772" y="2931"/>
                    <a:pt x="10802" y="2770"/>
                  </a:cubicBezTo>
                  <a:cubicBezTo>
                    <a:pt x="10836" y="2595"/>
                    <a:pt x="10728" y="2424"/>
                    <a:pt x="10555" y="2380"/>
                  </a:cubicBezTo>
                  <a:cubicBezTo>
                    <a:pt x="10199" y="2312"/>
                    <a:pt x="9844" y="2279"/>
                    <a:pt x="9494" y="2279"/>
                  </a:cubicBezTo>
                  <a:cubicBezTo>
                    <a:pt x="7826" y="2279"/>
                    <a:pt x="6261" y="3022"/>
                    <a:pt x="5196" y="4255"/>
                  </a:cubicBezTo>
                  <a:lnTo>
                    <a:pt x="3498" y="3801"/>
                  </a:lnTo>
                  <a:cubicBezTo>
                    <a:pt x="4862" y="1835"/>
                    <a:pt x="7065" y="676"/>
                    <a:pt x="9479" y="676"/>
                  </a:cubicBezTo>
                  <a:cubicBezTo>
                    <a:pt x="13514" y="676"/>
                    <a:pt x="16795" y="3998"/>
                    <a:pt x="16795" y="8066"/>
                  </a:cubicBezTo>
                  <a:lnTo>
                    <a:pt x="16795" y="9690"/>
                  </a:lnTo>
                  <a:cubicBezTo>
                    <a:pt x="16806" y="9868"/>
                    <a:pt x="16954" y="10006"/>
                    <a:pt x="17133" y="10006"/>
                  </a:cubicBezTo>
                  <a:cubicBezTo>
                    <a:pt x="17312" y="10006"/>
                    <a:pt x="17459" y="9868"/>
                    <a:pt x="17471" y="9690"/>
                  </a:cubicBezTo>
                  <a:lnTo>
                    <a:pt x="17471" y="8066"/>
                  </a:lnTo>
                  <a:cubicBezTo>
                    <a:pt x="17472" y="3632"/>
                    <a:pt x="13896" y="13"/>
                    <a:pt x="95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37"/>
            <p:cNvSpPr/>
            <p:nvPr/>
          </p:nvSpPr>
          <p:spPr>
            <a:xfrm>
              <a:off x="2450385" y="1298803"/>
              <a:ext cx="70868" cy="68200"/>
            </a:xfrm>
            <a:custGeom>
              <a:rect b="b" l="l" r="r" t="t"/>
              <a:pathLst>
                <a:path extrusionOk="0" h="3375" w="3507">
                  <a:moveTo>
                    <a:pt x="1819" y="677"/>
                  </a:moveTo>
                  <a:cubicBezTo>
                    <a:pt x="1950" y="677"/>
                    <a:pt x="2081" y="702"/>
                    <a:pt x="2206" y="753"/>
                  </a:cubicBezTo>
                  <a:cubicBezTo>
                    <a:pt x="2584" y="910"/>
                    <a:pt x="2830" y="1278"/>
                    <a:pt x="2830" y="1687"/>
                  </a:cubicBezTo>
                  <a:cubicBezTo>
                    <a:pt x="2829" y="2245"/>
                    <a:pt x="2377" y="2698"/>
                    <a:pt x="1819" y="2698"/>
                  </a:cubicBezTo>
                  <a:cubicBezTo>
                    <a:pt x="1410" y="2698"/>
                    <a:pt x="1042" y="2452"/>
                    <a:pt x="886" y="2074"/>
                  </a:cubicBezTo>
                  <a:cubicBezTo>
                    <a:pt x="729" y="1697"/>
                    <a:pt x="816" y="1262"/>
                    <a:pt x="1104" y="973"/>
                  </a:cubicBezTo>
                  <a:cubicBezTo>
                    <a:pt x="1297" y="779"/>
                    <a:pt x="1556" y="677"/>
                    <a:pt x="1819" y="677"/>
                  </a:cubicBezTo>
                  <a:close/>
                  <a:moveTo>
                    <a:pt x="1820" y="1"/>
                  </a:moveTo>
                  <a:cubicBezTo>
                    <a:pt x="1381" y="1"/>
                    <a:pt x="950" y="173"/>
                    <a:pt x="626" y="495"/>
                  </a:cubicBezTo>
                  <a:cubicBezTo>
                    <a:pt x="144" y="977"/>
                    <a:pt x="0" y="1703"/>
                    <a:pt x="261" y="2333"/>
                  </a:cubicBezTo>
                  <a:cubicBezTo>
                    <a:pt x="522" y="2963"/>
                    <a:pt x="1136" y="3374"/>
                    <a:pt x="1819" y="3374"/>
                  </a:cubicBezTo>
                  <a:cubicBezTo>
                    <a:pt x="2750" y="3373"/>
                    <a:pt x="3505" y="2618"/>
                    <a:pt x="3506" y="1687"/>
                  </a:cubicBezTo>
                  <a:cubicBezTo>
                    <a:pt x="3506" y="1006"/>
                    <a:pt x="3094" y="390"/>
                    <a:pt x="2464" y="129"/>
                  </a:cubicBezTo>
                  <a:cubicBezTo>
                    <a:pt x="2256" y="43"/>
                    <a:pt x="2037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7" name="Google Shape;617;p37"/>
          <p:cNvGrpSpPr/>
          <p:nvPr/>
        </p:nvGrpSpPr>
        <p:grpSpPr>
          <a:xfrm>
            <a:off x="1711817" y="3048649"/>
            <a:ext cx="402564" cy="446857"/>
            <a:chOff x="296973" y="2877756"/>
            <a:chExt cx="422418" cy="468895"/>
          </a:xfrm>
        </p:grpSpPr>
        <p:sp>
          <p:nvSpPr>
            <p:cNvPr id="618" name="Google Shape;618;p37"/>
            <p:cNvSpPr/>
            <p:nvPr/>
          </p:nvSpPr>
          <p:spPr>
            <a:xfrm>
              <a:off x="472414" y="3111577"/>
              <a:ext cx="68544" cy="107383"/>
            </a:xfrm>
            <a:custGeom>
              <a:rect b="b" l="l" r="r" t="t"/>
              <a:pathLst>
                <a:path extrusionOk="0" h="5314" w="3392">
                  <a:moveTo>
                    <a:pt x="1712" y="680"/>
                  </a:moveTo>
                  <a:cubicBezTo>
                    <a:pt x="2174" y="680"/>
                    <a:pt x="2576" y="996"/>
                    <a:pt x="2683" y="1445"/>
                  </a:cubicBezTo>
                  <a:cubicBezTo>
                    <a:pt x="2789" y="1896"/>
                    <a:pt x="2574" y="2359"/>
                    <a:pt x="2162" y="2569"/>
                  </a:cubicBezTo>
                  <a:cubicBezTo>
                    <a:pt x="2039" y="2630"/>
                    <a:pt x="1967" y="2760"/>
                    <a:pt x="1977" y="2897"/>
                  </a:cubicBezTo>
                  <a:lnTo>
                    <a:pt x="2098" y="4633"/>
                  </a:lnTo>
                  <a:lnTo>
                    <a:pt x="1325" y="4633"/>
                  </a:lnTo>
                  <a:lnTo>
                    <a:pt x="1448" y="2897"/>
                  </a:lnTo>
                  <a:cubicBezTo>
                    <a:pt x="1458" y="2760"/>
                    <a:pt x="1385" y="2630"/>
                    <a:pt x="1262" y="2569"/>
                  </a:cubicBezTo>
                  <a:cubicBezTo>
                    <a:pt x="849" y="2359"/>
                    <a:pt x="634" y="1896"/>
                    <a:pt x="741" y="1445"/>
                  </a:cubicBezTo>
                  <a:cubicBezTo>
                    <a:pt x="849" y="996"/>
                    <a:pt x="1250" y="680"/>
                    <a:pt x="1712" y="680"/>
                  </a:cubicBezTo>
                  <a:close/>
                  <a:moveTo>
                    <a:pt x="1712" y="0"/>
                  </a:moveTo>
                  <a:cubicBezTo>
                    <a:pt x="1446" y="0"/>
                    <a:pt x="1179" y="63"/>
                    <a:pt x="934" y="191"/>
                  </a:cubicBezTo>
                  <a:cubicBezTo>
                    <a:pt x="414" y="463"/>
                    <a:pt x="75" y="988"/>
                    <a:pt x="38" y="1572"/>
                  </a:cubicBezTo>
                  <a:cubicBezTo>
                    <a:pt x="1" y="2158"/>
                    <a:pt x="273" y="2721"/>
                    <a:pt x="755" y="3056"/>
                  </a:cubicBezTo>
                  <a:lnTo>
                    <a:pt x="629" y="4850"/>
                  </a:lnTo>
                  <a:cubicBezTo>
                    <a:pt x="611" y="5100"/>
                    <a:pt x="809" y="5312"/>
                    <a:pt x="1060" y="5313"/>
                  </a:cubicBezTo>
                  <a:lnTo>
                    <a:pt x="2365" y="5313"/>
                  </a:lnTo>
                  <a:cubicBezTo>
                    <a:pt x="2614" y="5312"/>
                    <a:pt x="2812" y="5100"/>
                    <a:pt x="2795" y="4850"/>
                  </a:cubicBezTo>
                  <a:lnTo>
                    <a:pt x="2670" y="3056"/>
                  </a:lnTo>
                  <a:cubicBezTo>
                    <a:pt x="3122" y="2744"/>
                    <a:pt x="3391" y="2228"/>
                    <a:pt x="3390" y="1678"/>
                  </a:cubicBezTo>
                  <a:cubicBezTo>
                    <a:pt x="3390" y="1092"/>
                    <a:pt x="3083" y="547"/>
                    <a:pt x="2581" y="243"/>
                  </a:cubicBezTo>
                  <a:cubicBezTo>
                    <a:pt x="2315" y="81"/>
                    <a:pt x="2014" y="0"/>
                    <a:pt x="17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37"/>
            <p:cNvSpPr/>
            <p:nvPr/>
          </p:nvSpPr>
          <p:spPr>
            <a:xfrm>
              <a:off x="296973" y="2877756"/>
              <a:ext cx="422418" cy="468895"/>
            </a:xfrm>
            <a:custGeom>
              <a:rect b="b" l="l" r="r" t="t"/>
              <a:pathLst>
                <a:path extrusionOk="0" h="23204" w="20904">
                  <a:moveTo>
                    <a:pt x="10394" y="2739"/>
                  </a:moveTo>
                  <a:cubicBezTo>
                    <a:pt x="11996" y="2739"/>
                    <a:pt x="13309" y="3994"/>
                    <a:pt x="13403" y="5572"/>
                  </a:cubicBezTo>
                  <a:cubicBezTo>
                    <a:pt x="12288" y="5870"/>
                    <a:pt x="11288" y="6492"/>
                    <a:pt x="10526" y="7357"/>
                  </a:cubicBezTo>
                  <a:cubicBezTo>
                    <a:pt x="10491" y="7397"/>
                    <a:pt x="10443" y="7417"/>
                    <a:pt x="10394" y="7417"/>
                  </a:cubicBezTo>
                  <a:cubicBezTo>
                    <a:pt x="10345" y="7417"/>
                    <a:pt x="10297" y="7397"/>
                    <a:pt x="10261" y="7357"/>
                  </a:cubicBezTo>
                  <a:cubicBezTo>
                    <a:pt x="9498" y="6493"/>
                    <a:pt x="8497" y="5873"/>
                    <a:pt x="7385" y="5575"/>
                  </a:cubicBezTo>
                  <a:cubicBezTo>
                    <a:pt x="7478" y="3995"/>
                    <a:pt x="8792" y="2739"/>
                    <a:pt x="10394" y="2739"/>
                  </a:cubicBezTo>
                  <a:close/>
                  <a:moveTo>
                    <a:pt x="2219" y="14907"/>
                  </a:moveTo>
                  <a:cubicBezTo>
                    <a:pt x="2219" y="14907"/>
                    <a:pt x="2225" y="14914"/>
                    <a:pt x="2245" y="14934"/>
                  </a:cubicBezTo>
                  <a:lnTo>
                    <a:pt x="2245" y="14934"/>
                  </a:lnTo>
                  <a:cubicBezTo>
                    <a:pt x="2244" y="14933"/>
                    <a:pt x="2219" y="14907"/>
                    <a:pt x="2219" y="14907"/>
                  </a:cubicBezTo>
                  <a:close/>
                  <a:moveTo>
                    <a:pt x="10408" y="0"/>
                  </a:moveTo>
                  <a:cubicBezTo>
                    <a:pt x="10403" y="0"/>
                    <a:pt x="10398" y="0"/>
                    <a:pt x="10394" y="0"/>
                  </a:cubicBezTo>
                  <a:cubicBezTo>
                    <a:pt x="7265" y="0"/>
                    <a:pt x="4773" y="2475"/>
                    <a:pt x="4645" y="5507"/>
                  </a:cubicBezTo>
                  <a:cubicBezTo>
                    <a:pt x="2023" y="6073"/>
                    <a:pt x="32" y="8415"/>
                    <a:pt x="12" y="11193"/>
                  </a:cubicBezTo>
                  <a:cubicBezTo>
                    <a:pt x="1" y="12728"/>
                    <a:pt x="574" y="14224"/>
                    <a:pt x="1739" y="15389"/>
                  </a:cubicBezTo>
                  <a:cubicBezTo>
                    <a:pt x="1739" y="15388"/>
                    <a:pt x="1739" y="15388"/>
                    <a:pt x="1739" y="15388"/>
                  </a:cubicBezTo>
                  <a:cubicBezTo>
                    <a:pt x="1745" y="15388"/>
                    <a:pt x="1852" y="15509"/>
                    <a:pt x="4646" y="18366"/>
                  </a:cubicBezTo>
                  <a:cubicBezTo>
                    <a:pt x="4713" y="18434"/>
                    <a:pt x="4801" y="18468"/>
                    <a:pt x="4889" y="18468"/>
                  </a:cubicBezTo>
                  <a:cubicBezTo>
                    <a:pt x="4975" y="18468"/>
                    <a:pt x="5061" y="18435"/>
                    <a:pt x="5127" y="18370"/>
                  </a:cubicBezTo>
                  <a:cubicBezTo>
                    <a:pt x="5261" y="18239"/>
                    <a:pt x="5262" y="18024"/>
                    <a:pt x="5131" y="17890"/>
                  </a:cubicBezTo>
                  <a:cubicBezTo>
                    <a:pt x="2906" y="15615"/>
                    <a:pt x="2359" y="15052"/>
                    <a:pt x="2245" y="14934"/>
                  </a:cubicBezTo>
                  <a:lnTo>
                    <a:pt x="2245" y="14934"/>
                  </a:lnTo>
                  <a:cubicBezTo>
                    <a:pt x="2245" y="14934"/>
                    <a:pt x="2245" y="14934"/>
                    <a:pt x="2245" y="14934"/>
                  </a:cubicBezTo>
                  <a:cubicBezTo>
                    <a:pt x="2245" y="14934"/>
                    <a:pt x="2238" y="14928"/>
                    <a:pt x="2218" y="14908"/>
                  </a:cubicBezTo>
                  <a:cubicBezTo>
                    <a:pt x="1229" y="13929"/>
                    <a:pt x="677" y="12590"/>
                    <a:pt x="692" y="11198"/>
                  </a:cubicBezTo>
                  <a:cubicBezTo>
                    <a:pt x="712" y="8382"/>
                    <a:pt x="3022" y="6083"/>
                    <a:pt x="5822" y="6057"/>
                  </a:cubicBezTo>
                  <a:cubicBezTo>
                    <a:pt x="5837" y="6057"/>
                    <a:pt x="5852" y="6057"/>
                    <a:pt x="5867" y="6057"/>
                  </a:cubicBezTo>
                  <a:cubicBezTo>
                    <a:pt x="7352" y="6057"/>
                    <a:pt x="8768" y="6694"/>
                    <a:pt x="9752" y="7808"/>
                  </a:cubicBezTo>
                  <a:cubicBezTo>
                    <a:pt x="9922" y="8001"/>
                    <a:pt x="10158" y="8098"/>
                    <a:pt x="10394" y="8098"/>
                  </a:cubicBezTo>
                  <a:cubicBezTo>
                    <a:pt x="10629" y="8098"/>
                    <a:pt x="10865" y="8001"/>
                    <a:pt x="11035" y="7808"/>
                  </a:cubicBezTo>
                  <a:cubicBezTo>
                    <a:pt x="11761" y="6982"/>
                    <a:pt x="12732" y="6410"/>
                    <a:pt x="13805" y="6175"/>
                  </a:cubicBezTo>
                  <a:cubicBezTo>
                    <a:pt x="13815" y="6174"/>
                    <a:pt x="13825" y="6171"/>
                    <a:pt x="13835" y="6170"/>
                  </a:cubicBezTo>
                  <a:cubicBezTo>
                    <a:pt x="14202" y="6092"/>
                    <a:pt x="14566" y="6055"/>
                    <a:pt x="14922" y="6055"/>
                  </a:cubicBezTo>
                  <a:cubicBezTo>
                    <a:pt x="17577" y="6055"/>
                    <a:pt x="19843" y="8110"/>
                    <a:pt x="20075" y="10771"/>
                  </a:cubicBezTo>
                  <a:cubicBezTo>
                    <a:pt x="20256" y="12847"/>
                    <a:pt x="19238" y="14222"/>
                    <a:pt x="18613" y="14858"/>
                  </a:cubicBezTo>
                  <a:cubicBezTo>
                    <a:pt x="18613" y="14859"/>
                    <a:pt x="18613" y="14859"/>
                    <a:pt x="18613" y="14859"/>
                  </a:cubicBezTo>
                  <a:lnTo>
                    <a:pt x="18613" y="14859"/>
                  </a:lnTo>
                  <a:cubicBezTo>
                    <a:pt x="18614" y="14858"/>
                    <a:pt x="18614" y="14858"/>
                    <a:pt x="18614" y="14858"/>
                  </a:cubicBezTo>
                  <a:lnTo>
                    <a:pt x="18614" y="14858"/>
                  </a:lnTo>
                  <a:cubicBezTo>
                    <a:pt x="18614" y="14858"/>
                    <a:pt x="18612" y="14860"/>
                    <a:pt x="18612" y="14860"/>
                  </a:cubicBezTo>
                  <a:cubicBezTo>
                    <a:pt x="18612" y="14860"/>
                    <a:pt x="18612" y="14859"/>
                    <a:pt x="18613" y="14859"/>
                  </a:cubicBezTo>
                  <a:lnTo>
                    <a:pt x="18613" y="14859"/>
                  </a:lnTo>
                  <a:cubicBezTo>
                    <a:pt x="18590" y="14883"/>
                    <a:pt x="18134" y="15352"/>
                    <a:pt x="11631" y="22003"/>
                  </a:cubicBezTo>
                  <a:cubicBezTo>
                    <a:pt x="11285" y="22357"/>
                    <a:pt x="10834" y="22524"/>
                    <a:pt x="10391" y="22524"/>
                  </a:cubicBezTo>
                  <a:cubicBezTo>
                    <a:pt x="9928" y="22524"/>
                    <a:pt x="9474" y="22343"/>
                    <a:pt x="9155" y="22002"/>
                  </a:cubicBezTo>
                  <a:cubicBezTo>
                    <a:pt x="9120" y="21966"/>
                    <a:pt x="7752" y="20569"/>
                    <a:pt x="6240" y="19025"/>
                  </a:cubicBezTo>
                  <a:cubicBezTo>
                    <a:pt x="6174" y="18956"/>
                    <a:pt x="6086" y="18922"/>
                    <a:pt x="5998" y="18922"/>
                  </a:cubicBezTo>
                  <a:cubicBezTo>
                    <a:pt x="5912" y="18922"/>
                    <a:pt x="5826" y="18954"/>
                    <a:pt x="5760" y="19019"/>
                  </a:cubicBezTo>
                  <a:cubicBezTo>
                    <a:pt x="5626" y="19150"/>
                    <a:pt x="5623" y="19365"/>
                    <a:pt x="5754" y="19499"/>
                  </a:cubicBezTo>
                  <a:cubicBezTo>
                    <a:pt x="8693" y="22502"/>
                    <a:pt x="8674" y="22474"/>
                    <a:pt x="8670" y="22478"/>
                  </a:cubicBezTo>
                  <a:cubicBezTo>
                    <a:pt x="9142" y="22962"/>
                    <a:pt x="9768" y="23204"/>
                    <a:pt x="10394" y="23204"/>
                  </a:cubicBezTo>
                  <a:cubicBezTo>
                    <a:pt x="11019" y="23204"/>
                    <a:pt x="11645" y="22962"/>
                    <a:pt x="12117" y="22478"/>
                  </a:cubicBezTo>
                  <a:cubicBezTo>
                    <a:pt x="18842" y="15600"/>
                    <a:pt x="19099" y="15334"/>
                    <a:pt x="19100" y="15334"/>
                  </a:cubicBezTo>
                  <a:lnTo>
                    <a:pt x="19100" y="15334"/>
                  </a:lnTo>
                  <a:cubicBezTo>
                    <a:pt x="19100" y="15334"/>
                    <a:pt x="19098" y="15336"/>
                    <a:pt x="19098" y="15336"/>
                  </a:cubicBezTo>
                  <a:cubicBezTo>
                    <a:pt x="19098" y="15336"/>
                    <a:pt x="19098" y="15336"/>
                    <a:pt x="19099" y="15335"/>
                  </a:cubicBezTo>
                  <a:cubicBezTo>
                    <a:pt x="20317" y="14093"/>
                    <a:pt x="20903" y="12452"/>
                    <a:pt x="20752" y="10712"/>
                  </a:cubicBezTo>
                  <a:lnTo>
                    <a:pt x="20752" y="10711"/>
                  </a:lnTo>
                  <a:cubicBezTo>
                    <a:pt x="20528" y="8139"/>
                    <a:pt x="18610" y="6036"/>
                    <a:pt x="16144" y="5505"/>
                  </a:cubicBezTo>
                  <a:cubicBezTo>
                    <a:pt x="16115" y="4834"/>
                    <a:pt x="15970" y="4172"/>
                    <a:pt x="15713" y="3552"/>
                  </a:cubicBezTo>
                  <a:cubicBezTo>
                    <a:pt x="15658" y="3420"/>
                    <a:pt x="15531" y="3341"/>
                    <a:pt x="15398" y="3341"/>
                  </a:cubicBezTo>
                  <a:cubicBezTo>
                    <a:pt x="15355" y="3341"/>
                    <a:pt x="15311" y="3349"/>
                    <a:pt x="15268" y="3366"/>
                  </a:cubicBezTo>
                  <a:cubicBezTo>
                    <a:pt x="15094" y="3439"/>
                    <a:pt x="15013" y="3637"/>
                    <a:pt x="15084" y="3811"/>
                  </a:cubicBezTo>
                  <a:cubicBezTo>
                    <a:pt x="15294" y="4317"/>
                    <a:pt x="15419" y="4854"/>
                    <a:pt x="15457" y="5401"/>
                  </a:cubicBezTo>
                  <a:cubicBezTo>
                    <a:pt x="15278" y="5384"/>
                    <a:pt x="15098" y="5376"/>
                    <a:pt x="14919" y="5376"/>
                  </a:cubicBezTo>
                  <a:cubicBezTo>
                    <a:pt x="14637" y="5376"/>
                    <a:pt x="14355" y="5397"/>
                    <a:pt x="14075" y="5437"/>
                  </a:cubicBezTo>
                  <a:cubicBezTo>
                    <a:pt x="13912" y="3547"/>
                    <a:pt x="12324" y="2059"/>
                    <a:pt x="10394" y="2059"/>
                  </a:cubicBezTo>
                  <a:cubicBezTo>
                    <a:pt x="8463" y="2059"/>
                    <a:pt x="6875" y="3547"/>
                    <a:pt x="6712" y="5437"/>
                  </a:cubicBezTo>
                  <a:cubicBezTo>
                    <a:pt x="6432" y="5397"/>
                    <a:pt x="6150" y="5376"/>
                    <a:pt x="5868" y="5376"/>
                  </a:cubicBezTo>
                  <a:cubicBezTo>
                    <a:pt x="5689" y="5376"/>
                    <a:pt x="5509" y="5384"/>
                    <a:pt x="5331" y="5401"/>
                  </a:cubicBezTo>
                  <a:cubicBezTo>
                    <a:pt x="5509" y="2789"/>
                    <a:pt x="7682" y="680"/>
                    <a:pt x="10392" y="680"/>
                  </a:cubicBezTo>
                  <a:cubicBezTo>
                    <a:pt x="10397" y="680"/>
                    <a:pt x="10402" y="680"/>
                    <a:pt x="10406" y="680"/>
                  </a:cubicBezTo>
                  <a:cubicBezTo>
                    <a:pt x="11922" y="680"/>
                    <a:pt x="13358" y="1361"/>
                    <a:pt x="14317" y="2535"/>
                  </a:cubicBezTo>
                  <a:cubicBezTo>
                    <a:pt x="14385" y="2620"/>
                    <a:pt x="14484" y="2663"/>
                    <a:pt x="14584" y="2663"/>
                  </a:cubicBezTo>
                  <a:cubicBezTo>
                    <a:pt x="14659" y="2663"/>
                    <a:pt x="14735" y="2638"/>
                    <a:pt x="14798" y="2587"/>
                  </a:cubicBezTo>
                  <a:cubicBezTo>
                    <a:pt x="14945" y="2465"/>
                    <a:pt x="14965" y="2249"/>
                    <a:pt x="14842" y="2103"/>
                  </a:cubicBezTo>
                  <a:cubicBezTo>
                    <a:pt x="13754" y="772"/>
                    <a:pt x="12126" y="0"/>
                    <a:pt x="10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37"/>
            <p:cNvSpPr/>
            <p:nvPr/>
          </p:nvSpPr>
          <p:spPr>
            <a:xfrm>
              <a:off x="317119" y="3024503"/>
              <a:ext cx="380305" cy="267446"/>
            </a:xfrm>
            <a:custGeom>
              <a:rect b="b" l="l" r="r" t="t"/>
              <a:pathLst>
                <a:path extrusionOk="0" h="13235" w="18820">
                  <a:moveTo>
                    <a:pt x="15146" y="0"/>
                  </a:moveTo>
                  <a:cubicBezTo>
                    <a:pt x="14893" y="0"/>
                    <a:pt x="14710" y="293"/>
                    <a:pt x="14867" y="529"/>
                  </a:cubicBezTo>
                  <a:cubicBezTo>
                    <a:pt x="15509" y="1491"/>
                    <a:pt x="15254" y="2720"/>
                    <a:pt x="14420" y="3397"/>
                  </a:cubicBezTo>
                  <a:cubicBezTo>
                    <a:pt x="15077" y="2416"/>
                    <a:pt x="14859" y="1033"/>
                    <a:pt x="13735" y="422"/>
                  </a:cubicBezTo>
                  <a:cubicBezTo>
                    <a:pt x="13424" y="251"/>
                    <a:pt x="13081" y="166"/>
                    <a:pt x="12739" y="166"/>
                  </a:cubicBezTo>
                  <a:cubicBezTo>
                    <a:pt x="12326" y="166"/>
                    <a:pt x="11914" y="290"/>
                    <a:pt x="11561" y="533"/>
                  </a:cubicBezTo>
                  <a:cubicBezTo>
                    <a:pt x="11146" y="817"/>
                    <a:pt x="10787" y="1172"/>
                    <a:pt x="10499" y="1584"/>
                  </a:cubicBezTo>
                  <a:lnTo>
                    <a:pt x="9553" y="2934"/>
                  </a:lnTo>
                  <a:cubicBezTo>
                    <a:pt x="9516" y="2988"/>
                    <a:pt x="9456" y="3015"/>
                    <a:pt x="9397" y="3015"/>
                  </a:cubicBezTo>
                  <a:cubicBezTo>
                    <a:pt x="9338" y="3015"/>
                    <a:pt x="9279" y="2988"/>
                    <a:pt x="9241" y="2934"/>
                  </a:cubicBezTo>
                  <a:cubicBezTo>
                    <a:pt x="8232" y="1490"/>
                    <a:pt x="7998" y="1055"/>
                    <a:pt x="7225" y="527"/>
                  </a:cubicBezTo>
                  <a:cubicBezTo>
                    <a:pt x="6862" y="279"/>
                    <a:pt x="6460" y="166"/>
                    <a:pt x="6067" y="166"/>
                  </a:cubicBezTo>
                  <a:cubicBezTo>
                    <a:pt x="4985" y="166"/>
                    <a:pt x="3970" y="1021"/>
                    <a:pt x="4006" y="2257"/>
                  </a:cubicBezTo>
                  <a:cubicBezTo>
                    <a:pt x="4017" y="2647"/>
                    <a:pt x="4135" y="3027"/>
                    <a:pt x="4345" y="3356"/>
                  </a:cubicBezTo>
                  <a:cubicBezTo>
                    <a:pt x="3534" y="2669"/>
                    <a:pt x="3297" y="1481"/>
                    <a:pt x="3923" y="536"/>
                  </a:cubicBezTo>
                  <a:cubicBezTo>
                    <a:pt x="4080" y="299"/>
                    <a:pt x="3896" y="7"/>
                    <a:pt x="3643" y="7"/>
                  </a:cubicBezTo>
                  <a:cubicBezTo>
                    <a:pt x="3606" y="7"/>
                    <a:pt x="3568" y="13"/>
                    <a:pt x="3529" y="27"/>
                  </a:cubicBezTo>
                  <a:cubicBezTo>
                    <a:pt x="1040" y="882"/>
                    <a:pt x="1" y="3744"/>
                    <a:pt x="1194" y="5952"/>
                  </a:cubicBezTo>
                  <a:cubicBezTo>
                    <a:pt x="1418" y="6367"/>
                    <a:pt x="1845" y="6597"/>
                    <a:pt x="2282" y="6597"/>
                  </a:cubicBezTo>
                  <a:cubicBezTo>
                    <a:pt x="2528" y="6597"/>
                    <a:pt x="2777" y="6524"/>
                    <a:pt x="2995" y="6372"/>
                  </a:cubicBezTo>
                  <a:cubicBezTo>
                    <a:pt x="3416" y="6076"/>
                    <a:pt x="3904" y="5937"/>
                    <a:pt x="4389" y="5937"/>
                  </a:cubicBezTo>
                  <a:cubicBezTo>
                    <a:pt x="5245" y="5937"/>
                    <a:pt x="6095" y="6369"/>
                    <a:pt x="6563" y="7134"/>
                  </a:cubicBezTo>
                  <a:cubicBezTo>
                    <a:pt x="6124" y="6754"/>
                    <a:pt x="5564" y="6543"/>
                    <a:pt x="4982" y="6538"/>
                  </a:cubicBezTo>
                  <a:cubicBezTo>
                    <a:pt x="3709" y="6538"/>
                    <a:pt x="3060" y="8091"/>
                    <a:pt x="3960" y="9011"/>
                  </a:cubicBezTo>
                  <a:cubicBezTo>
                    <a:pt x="5229" y="10308"/>
                    <a:pt x="6819" y="11934"/>
                    <a:pt x="7847" y="12984"/>
                  </a:cubicBezTo>
                  <a:cubicBezTo>
                    <a:pt x="8015" y="13156"/>
                    <a:pt x="8228" y="13235"/>
                    <a:pt x="8438" y="13235"/>
                  </a:cubicBezTo>
                  <a:cubicBezTo>
                    <a:pt x="8817" y="13235"/>
                    <a:pt x="9186" y="12979"/>
                    <a:pt x="9265" y="12551"/>
                  </a:cubicBezTo>
                  <a:lnTo>
                    <a:pt x="9398" y="11837"/>
                  </a:lnTo>
                  <a:lnTo>
                    <a:pt x="9529" y="12548"/>
                  </a:lnTo>
                  <a:cubicBezTo>
                    <a:pt x="9609" y="12976"/>
                    <a:pt x="9977" y="13233"/>
                    <a:pt x="10356" y="13233"/>
                  </a:cubicBezTo>
                  <a:cubicBezTo>
                    <a:pt x="10566" y="13233"/>
                    <a:pt x="10780" y="13153"/>
                    <a:pt x="10949" y="12980"/>
                  </a:cubicBezTo>
                  <a:lnTo>
                    <a:pt x="13335" y="10539"/>
                  </a:lnTo>
                  <a:cubicBezTo>
                    <a:pt x="13470" y="10405"/>
                    <a:pt x="13469" y="10188"/>
                    <a:pt x="13333" y="10056"/>
                  </a:cubicBezTo>
                  <a:cubicBezTo>
                    <a:pt x="13267" y="9991"/>
                    <a:pt x="13181" y="9959"/>
                    <a:pt x="13096" y="9959"/>
                  </a:cubicBezTo>
                  <a:cubicBezTo>
                    <a:pt x="13006" y="9959"/>
                    <a:pt x="12916" y="9994"/>
                    <a:pt x="12850" y="10064"/>
                  </a:cubicBezTo>
                  <a:lnTo>
                    <a:pt x="10463" y="12505"/>
                  </a:lnTo>
                  <a:cubicBezTo>
                    <a:pt x="10431" y="12538"/>
                    <a:pt x="10391" y="12553"/>
                    <a:pt x="10352" y="12553"/>
                  </a:cubicBezTo>
                  <a:cubicBezTo>
                    <a:pt x="10281" y="12553"/>
                    <a:pt x="10212" y="12505"/>
                    <a:pt x="10198" y="12426"/>
                  </a:cubicBezTo>
                  <a:lnTo>
                    <a:pt x="9936" y="11015"/>
                  </a:lnTo>
                  <a:cubicBezTo>
                    <a:pt x="9889" y="10755"/>
                    <a:pt x="9662" y="10566"/>
                    <a:pt x="9398" y="10566"/>
                  </a:cubicBezTo>
                  <a:cubicBezTo>
                    <a:pt x="9397" y="10566"/>
                    <a:pt x="9396" y="10566"/>
                    <a:pt x="9395" y="10566"/>
                  </a:cubicBezTo>
                  <a:cubicBezTo>
                    <a:pt x="9129" y="10568"/>
                    <a:pt x="8903" y="10759"/>
                    <a:pt x="8858" y="11021"/>
                  </a:cubicBezTo>
                  <a:lnTo>
                    <a:pt x="8597" y="12427"/>
                  </a:lnTo>
                  <a:cubicBezTo>
                    <a:pt x="8582" y="12508"/>
                    <a:pt x="8514" y="12556"/>
                    <a:pt x="8443" y="12556"/>
                  </a:cubicBezTo>
                  <a:cubicBezTo>
                    <a:pt x="8404" y="12556"/>
                    <a:pt x="8364" y="12541"/>
                    <a:pt x="8331" y="12508"/>
                  </a:cubicBezTo>
                  <a:cubicBezTo>
                    <a:pt x="7305" y="11457"/>
                    <a:pt x="5715" y="9833"/>
                    <a:pt x="4446" y="8536"/>
                  </a:cubicBezTo>
                  <a:cubicBezTo>
                    <a:pt x="3978" y="8056"/>
                    <a:pt x="4299" y="7218"/>
                    <a:pt x="4980" y="7218"/>
                  </a:cubicBezTo>
                  <a:cubicBezTo>
                    <a:pt x="4985" y="7218"/>
                    <a:pt x="4990" y="7218"/>
                    <a:pt x="4995" y="7219"/>
                  </a:cubicBezTo>
                  <a:cubicBezTo>
                    <a:pt x="5756" y="7230"/>
                    <a:pt x="6424" y="7729"/>
                    <a:pt x="6659" y="8460"/>
                  </a:cubicBezTo>
                  <a:cubicBezTo>
                    <a:pt x="6723" y="8667"/>
                    <a:pt x="6913" y="8801"/>
                    <a:pt x="7121" y="8801"/>
                  </a:cubicBezTo>
                  <a:cubicBezTo>
                    <a:pt x="7150" y="8801"/>
                    <a:pt x="7180" y="8798"/>
                    <a:pt x="7209" y="8793"/>
                  </a:cubicBezTo>
                  <a:cubicBezTo>
                    <a:pt x="7433" y="8753"/>
                    <a:pt x="7619" y="8562"/>
                    <a:pt x="7604" y="8274"/>
                  </a:cubicBezTo>
                  <a:cubicBezTo>
                    <a:pt x="7508" y="6430"/>
                    <a:pt x="5970" y="5253"/>
                    <a:pt x="4386" y="5253"/>
                  </a:cubicBezTo>
                  <a:cubicBezTo>
                    <a:pt x="3772" y="5253"/>
                    <a:pt x="3151" y="5430"/>
                    <a:pt x="2604" y="5814"/>
                  </a:cubicBezTo>
                  <a:cubicBezTo>
                    <a:pt x="2507" y="5882"/>
                    <a:pt x="2395" y="5915"/>
                    <a:pt x="2283" y="5915"/>
                  </a:cubicBezTo>
                  <a:cubicBezTo>
                    <a:pt x="2088" y="5915"/>
                    <a:pt x="1896" y="5815"/>
                    <a:pt x="1794" y="5627"/>
                  </a:cubicBezTo>
                  <a:cubicBezTo>
                    <a:pt x="930" y="4029"/>
                    <a:pt x="1472" y="2014"/>
                    <a:pt x="2965" y="1049"/>
                  </a:cubicBezTo>
                  <a:lnTo>
                    <a:pt x="2965" y="1049"/>
                  </a:lnTo>
                  <a:cubicBezTo>
                    <a:pt x="2542" y="2774"/>
                    <a:pt x="3879" y="4533"/>
                    <a:pt x="5697" y="4533"/>
                  </a:cubicBezTo>
                  <a:cubicBezTo>
                    <a:pt x="5846" y="4533"/>
                    <a:pt x="5998" y="4521"/>
                    <a:pt x="6153" y="4497"/>
                  </a:cubicBezTo>
                  <a:cubicBezTo>
                    <a:pt x="6358" y="4464"/>
                    <a:pt x="6506" y="4281"/>
                    <a:pt x="6495" y="4073"/>
                  </a:cubicBezTo>
                  <a:cubicBezTo>
                    <a:pt x="6484" y="3861"/>
                    <a:pt x="6318" y="3700"/>
                    <a:pt x="6102" y="3687"/>
                  </a:cubicBezTo>
                  <a:cubicBezTo>
                    <a:pt x="5330" y="3645"/>
                    <a:pt x="4709" y="3008"/>
                    <a:pt x="4686" y="2235"/>
                  </a:cubicBezTo>
                  <a:cubicBezTo>
                    <a:pt x="4663" y="1421"/>
                    <a:pt x="5337" y="844"/>
                    <a:pt x="6063" y="844"/>
                  </a:cubicBezTo>
                  <a:cubicBezTo>
                    <a:pt x="6326" y="844"/>
                    <a:pt x="6596" y="920"/>
                    <a:pt x="6842" y="1088"/>
                  </a:cubicBezTo>
                  <a:cubicBezTo>
                    <a:pt x="7497" y="1537"/>
                    <a:pt x="7676" y="1879"/>
                    <a:pt x="8682" y="3322"/>
                  </a:cubicBezTo>
                  <a:cubicBezTo>
                    <a:pt x="8856" y="3570"/>
                    <a:pt x="9126" y="3694"/>
                    <a:pt x="9396" y="3694"/>
                  </a:cubicBezTo>
                  <a:cubicBezTo>
                    <a:pt x="9667" y="3694"/>
                    <a:pt x="9937" y="3570"/>
                    <a:pt x="10109" y="3323"/>
                  </a:cubicBezTo>
                  <a:lnTo>
                    <a:pt x="11055" y="1973"/>
                  </a:lnTo>
                  <a:cubicBezTo>
                    <a:pt x="11296" y="1629"/>
                    <a:pt x="11597" y="1330"/>
                    <a:pt x="11944" y="1093"/>
                  </a:cubicBezTo>
                  <a:cubicBezTo>
                    <a:pt x="12191" y="924"/>
                    <a:pt x="12466" y="847"/>
                    <a:pt x="12734" y="847"/>
                  </a:cubicBezTo>
                  <a:cubicBezTo>
                    <a:pt x="13455" y="847"/>
                    <a:pt x="14131" y="1406"/>
                    <a:pt x="14107" y="2234"/>
                  </a:cubicBezTo>
                  <a:cubicBezTo>
                    <a:pt x="14086" y="3011"/>
                    <a:pt x="13462" y="3648"/>
                    <a:pt x="12686" y="3687"/>
                  </a:cubicBezTo>
                  <a:cubicBezTo>
                    <a:pt x="12478" y="3698"/>
                    <a:pt x="12312" y="3864"/>
                    <a:pt x="12301" y="4072"/>
                  </a:cubicBezTo>
                  <a:cubicBezTo>
                    <a:pt x="12288" y="4279"/>
                    <a:pt x="12436" y="4462"/>
                    <a:pt x="12642" y="4497"/>
                  </a:cubicBezTo>
                  <a:cubicBezTo>
                    <a:pt x="12802" y="4522"/>
                    <a:pt x="12958" y="4534"/>
                    <a:pt x="13112" y="4534"/>
                  </a:cubicBezTo>
                  <a:cubicBezTo>
                    <a:pt x="14957" y="4534"/>
                    <a:pt x="16254" y="2761"/>
                    <a:pt x="15830" y="1048"/>
                  </a:cubicBezTo>
                  <a:lnTo>
                    <a:pt x="15830" y="1048"/>
                  </a:lnTo>
                  <a:cubicBezTo>
                    <a:pt x="17337" y="2030"/>
                    <a:pt x="17862" y="4009"/>
                    <a:pt x="16992" y="5616"/>
                  </a:cubicBezTo>
                  <a:cubicBezTo>
                    <a:pt x="16890" y="5803"/>
                    <a:pt x="16694" y="5913"/>
                    <a:pt x="16493" y="5913"/>
                  </a:cubicBezTo>
                  <a:cubicBezTo>
                    <a:pt x="16386" y="5913"/>
                    <a:pt x="16278" y="5882"/>
                    <a:pt x="16182" y="5816"/>
                  </a:cubicBezTo>
                  <a:cubicBezTo>
                    <a:pt x="15651" y="5448"/>
                    <a:pt x="15023" y="5253"/>
                    <a:pt x="14380" y="5253"/>
                  </a:cubicBezTo>
                  <a:cubicBezTo>
                    <a:pt x="14332" y="5253"/>
                    <a:pt x="14284" y="5254"/>
                    <a:pt x="14236" y="5257"/>
                  </a:cubicBezTo>
                  <a:cubicBezTo>
                    <a:pt x="12559" y="5328"/>
                    <a:pt x="11269" y="6682"/>
                    <a:pt x="11186" y="8296"/>
                  </a:cubicBezTo>
                  <a:cubicBezTo>
                    <a:pt x="11175" y="8539"/>
                    <a:pt x="11346" y="8753"/>
                    <a:pt x="11585" y="8797"/>
                  </a:cubicBezTo>
                  <a:cubicBezTo>
                    <a:pt x="11614" y="8802"/>
                    <a:pt x="11642" y="8804"/>
                    <a:pt x="11670" y="8804"/>
                  </a:cubicBezTo>
                  <a:cubicBezTo>
                    <a:pt x="11878" y="8804"/>
                    <a:pt x="12069" y="8670"/>
                    <a:pt x="12133" y="8466"/>
                  </a:cubicBezTo>
                  <a:cubicBezTo>
                    <a:pt x="12361" y="7750"/>
                    <a:pt x="12985" y="7261"/>
                    <a:pt x="13725" y="7220"/>
                  </a:cubicBezTo>
                  <a:cubicBezTo>
                    <a:pt x="13743" y="7219"/>
                    <a:pt x="13760" y="7219"/>
                    <a:pt x="13777" y="7219"/>
                  </a:cubicBezTo>
                  <a:cubicBezTo>
                    <a:pt x="14496" y="7219"/>
                    <a:pt x="14809" y="8058"/>
                    <a:pt x="14340" y="8539"/>
                  </a:cubicBezTo>
                  <a:lnTo>
                    <a:pt x="13958" y="8931"/>
                  </a:lnTo>
                  <a:cubicBezTo>
                    <a:pt x="13827" y="9065"/>
                    <a:pt x="13828" y="9280"/>
                    <a:pt x="13963" y="9411"/>
                  </a:cubicBezTo>
                  <a:cubicBezTo>
                    <a:pt x="14029" y="9476"/>
                    <a:pt x="14115" y="9508"/>
                    <a:pt x="14200" y="9508"/>
                  </a:cubicBezTo>
                  <a:cubicBezTo>
                    <a:pt x="14289" y="9508"/>
                    <a:pt x="14377" y="9474"/>
                    <a:pt x="14444" y="9406"/>
                  </a:cubicBezTo>
                  <a:lnTo>
                    <a:pt x="14826" y="9014"/>
                  </a:lnTo>
                  <a:cubicBezTo>
                    <a:pt x="15722" y="8096"/>
                    <a:pt x="15086" y="6539"/>
                    <a:pt x="13779" y="6539"/>
                  </a:cubicBezTo>
                  <a:cubicBezTo>
                    <a:pt x="13749" y="6539"/>
                    <a:pt x="13719" y="6540"/>
                    <a:pt x="13688" y="6541"/>
                  </a:cubicBezTo>
                  <a:cubicBezTo>
                    <a:pt x="13166" y="6568"/>
                    <a:pt x="12669" y="6762"/>
                    <a:pt x="12267" y="7094"/>
                  </a:cubicBezTo>
                  <a:cubicBezTo>
                    <a:pt x="12758" y="6333"/>
                    <a:pt x="13564" y="5933"/>
                    <a:pt x="14381" y="5933"/>
                  </a:cubicBezTo>
                  <a:cubicBezTo>
                    <a:pt x="14871" y="5933"/>
                    <a:pt x="15365" y="6077"/>
                    <a:pt x="15796" y="6374"/>
                  </a:cubicBezTo>
                  <a:cubicBezTo>
                    <a:pt x="16009" y="6522"/>
                    <a:pt x="16252" y="6592"/>
                    <a:pt x="16492" y="6592"/>
                  </a:cubicBezTo>
                  <a:cubicBezTo>
                    <a:pt x="16932" y="6592"/>
                    <a:pt x="17362" y="6358"/>
                    <a:pt x="17589" y="5938"/>
                  </a:cubicBezTo>
                  <a:cubicBezTo>
                    <a:pt x="18820" y="3665"/>
                    <a:pt x="17700" y="851"/>
                    <a:pt x="15259" y="20"/>
                  </a:cubicBezTo>
                  <a:cubicBezTo>
                    <a:pt x="15221" y="6"/>
                    <a:pt x="15183" y="0"/>
                    <a:pt x="15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" name="Google Shape;621;p37"/>
          <p:cNvGrpSpPr/>
          <p:nvPr/>
        </p:nvGrpSpPr>
        <p:grpSpPr>
          <a:xfrm>
            <a:off x="4388818" y="1163816"/>
            <a:ext cx="366359" cy="446857"/>
            <a:chOff x="3968635" y="2818326"/>
            <a:chExt cx="384427" cy="468895"/>
          </a:xfrm>
        </p:grpSpPr>
        <p:sp>
          <p:nvSpPr>
            <p:cNvPr id="622" name="Google Shape;622;p37"/>
            <p:cNvSpPr/>
            <p:nvPr/>
          </p:nvSpPr>
          <p:spPr>
            <a:xfrm>
              <a:off x="4127021" y="3111780"/>
              <a:ext cx="45346" cy="56237"/>
            </a:xfrm>
            <a:custGeom>
              <a:rect b="b" l="l" r="r" t="t"/>
              <a:pathLst>
                <a:path extrusionOk="0" h="2783" w="2244">
                  <a:moveTo>
                    <a:pt x="1123" y="692"/>
                  </a:moveTo>
                  <a:cubicBezTo>
                    <a:pt x="1298" y="832"/>
                    <a:pt x="1563" y="1544"/>
                    <a:pt x="1563" y="1903"/>
                  </a:cubicBezTo>
                  <a:cubicBezTo>
                    <a:pt x="1563" y="1993"/>
                    <a:pt x="1563" y="2102"/>
                    <a:pt x="1123" y="2102"/>
                  </a:cubicBezTo>
                  <a:cubicBezTo>
                    <a:pt x="681" y="2102"/>
                    <a:pt x="681" y="1993"/>
                    <a:pt x="681" y="1903"/>
                  </a:cubicBezTo>
                  <a:cubicBezTo>
                    <a:pt x="681" y="1544"/>
                    <a:pt x="946" y="832"/>
                    <a:pt x="1123" y="692"/>
                  </a:cubicBezTo>
                  <a:close/>
                  <a:moveTo>
                    <a:pt x="1123" y="1"/>
                  </a:moveTo>
                  <a:cubicBezTo>
                    <a:pt x="350" y="1"/>
                    <a:pt x="1" y="1461"/>
                    <a:pt x="1" y="1903"/>
                  </a:cubicBezTo>
                  <a:cubicBezTo>
                    <a:pt x="1" y="2232"/>
                    <a:pt x="147" y="2783"/>
                    <a:pt x="1123" y="2783"/>
                  </a:cubicBezTo>
                  <a:cubicBezTo>
                    <a:pt x="2098" y="2783"/>
                    <a:pt x="2243" y="2232"/>
                    <a:pt x="2243" y="1903"/>
                  </a:cubicBezTo>
                  <a:cubicBezTo>
                    <a:pt x="2243" y="1461"/>
                    <a:pt x="1894" y="1"/>
                    <a:pt x="1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37"/>
            <p:cNvSpPr/>
            <p:nvPr/>
          </p:nvSpPr>
          <p:spPr>
            <a:xfrm>
              <a:off x="4160323" y="3048308"/>
              <a:ext cx="87175" cy="81133"/>
            </a:xfrm>
            <a:custGeom>
              <a:rect b="b" l="l" r="r" t="t"/>
              <a:pathLst>
                <a:path extrusionOk="0" h="4015" w="4314">
                  <a:moveTo>
                    <a:pt x="2007" y="1"/>
                  </a:moveTo>
                  <a:cubicBezTo>
                    <a:pt x="899" y="2"/>
                    <a:pt x="2" y="901"/>
                    <a:pt x="1" y="2007"/>
                  </a:cubicBezTo>
                  <a:cubicBezTo>
                    <a:pt x="1" y="3147"/>
                    <a:pt x="937" y="4015"/>
                    <a:pt x="2007" y="4015"/>
                  </a:cubicBezTo>
                  <a:cubicBezTo>
                    <a:pt x="2202" y="4015"/>
                    <a:pt x="2401" y="3986"/>
                    <a:pt x="2600" y="3925"/>
                  </a:cubicBezTo>
                  <a:cubicBezTo>
                    <a:pt x="2783" y="3872"/>
                    <a:pt x="2887" y="3679"/>
                    <a:pt x="2831" y="3497"/>
                  </a:cubicBezTo>
                  <a:cubicBezTo>
                    <a:pt x="2785" y="3351"/>
                    <a:pt x="2651" y="3257"/>
                    <a:pt x="2506" y="3257"/>
                  </a:cubicBezTo>
                  <a:cubicBezTo>
                    <a:pt x="2470" y="3257"/>
                    <a:pt x="2434" y="3263"/>
                    <a:pt x="2399" y="3274"/>
                  </a:cubicBezTo>
                  <a:cubicBezTo>
                    <a:pt x="2267" y="3315"/>
                    <a:pt x="2135" y="3334"/>
                    <a:pt x="2006" y="3334"/>
                  </a:cubicBezTo>
                  <a:cubicBezTo>
                    <a:pt x="1300" y="3334"/>
                    <a:pt x="681" y="2760"/>
                    <a:pt x="681" y="2007"/>
                  </a:cubicBezTo>
                  <a:cubicBezTo>
                    <a:pt x="681" y="1275"/>
                    <a:pt x="1274" y="682"/>
                    <a:pt x="2007" y="681"/>
                  </a:cubicBezTo>
                  <a:cubicBezTo>
                    <a:pt x="2889" y="681"/>
                    <a:pt x="3533" y="1534"/>
                    <a:pt x="3279" y="2386"/>
                  </a:cubicBezTo>
                  <a:cubicBezTo>
                    <a:pt x="3232" y="2564"/>
                    <a:pt x="3334" y="2747"/>
                    <a:pt x="3510" y="2800"/>
                  </a:cubicBezTo>
                  <a:cubicBezTo>
                    <a:pt x="3542" y="2809"/>
                    <a:pt x="3574" y="2813"/>
                    <a:pt x="3606" y="2813"/>
                  </a:cubicBezTo>
                  <a:cubicBezTo>
                    <a:pt x="3749" y="2813"/>
                    <a:pt x="3882" y="2723"/>
                    <a:pt x="3930" y="2580"/>
                  </a:cubicBezTo>
                  <a:cubicBezTo>
                    <a:pt x="4314" y="1290"/>
                    <a:pt x="3340" y="1"/>
                    <a:pt x="20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37"/>
            <p:cNvSpPr/>
            <p:nvPr/>
          </p:nvSpPr>
          <p:spPr>
            <a:xfrm>
              <a:off x="3968635" y="2818326"/>
              <a:ext cx="362462" cy="468895"/>
            </a:xfrm>
            <a:custGeom>
              <a:rect b="b" l="l" r="r" t="t"/>
              <a:pathLst>
                <a:path extrusionOk="0" h="23204" w="17937">
                  <a:moveTo>
                    <a:pt x="16579" y="7893"/>
                  </a:moveTo>
                  <a:lnTo>
                    <a:pt x="16579" y="7893"/>
                  </a:lnTo>
                  <a:cubicBezTo>
                    <a:pt x="16580" y="7893"/>
                    <a:pt x="16578" y="7894"/>
                    <a:pt x="16579" y="7894"/>
                  </a:cubicBezTo>
                  <a:cubicBezTo>
                    <a:pt x="16614" y="7894"/>
                    <a:pt x="16644" y="7917"/>
                    <a:pt x="16653" y="7951"/>
                  </a:cubicBezTo>
                  <a:lnTo>
                    <a:pt x="16892" y="8844"/>
                  </a:lnTo>
                  <a:cubicBezTo>
                    <a:pt x="16904" y="8885"/>
                    <a:pt x="16880" y="8927"/>
                    <a:pt x="16838" y="8938"/>
                  </a:cubicBezTo>
                  <a:lnTo>
                    <a:pt x="1100" y="13156"/>
                  </a:lnTo>
                  <a:cubicBezTo>
                    <a:pt x="1094" y="13157"/>
                    <a:pt x="1087" y="13158"/>
                    <a:pt x="1080" y="13158"/>
                  </a:cubicBezTo>
                  <a:cubicBezTo>
                    <a:pt x="1046" y="13158"/>
                    <a:pt x="1015" y="13135"/>
                    <a:pt x="1006" y="13100"/>
                  </a:cubicBezTo>
                  <a:lnTo>
                    <a:pt x="767" y="12207"/>
                  </a:lnTo>
                  <a:cubicBezTo>
                    <a:pt x="755" y="12166"/>
                    <a:pt x="779" y="12125"/>
                    <a:pt x="821" y="12113"/>
                  </a:cubicBezTo>
                  <a:cubicBezTo>
                    <a:pt x="16034" y="8038"/>
                    <a:pt x="16567" y="7893"/>
                    <a:pt x="16579" y="7893"/>
                  </a:cubicBezTo>
                  <a:close/>
                  <a:moveTo>
                    <a:pt x="7107" y="12249"/>
                  </a:moveTo>
                  <a:cubicBezTo>
                    <a:pt x="7506" y="12490"/>
                    <a:pt x="7753" y="12922"/>
                    <a:pt x="7754" y="13388"/>
                  </a:cubicBezTo>
                  <a:cubicBezTo>
                    <a:pt x="7753" y="14121"/>
                    <a:pt x="7160" y="14714"/>
                    <a:pt x="6428" y="14715"/>
                  </a:cubicBezTo>
                  <a:cubicBezTo>
                    <a:pt x="5409" y="14715"/>
                    <a:pt x="4782" y="13613"/>
                    <a:pt x="5269" y="12742"/>
                  </a:cubicBezTo>
                  <a:lnTo>
                    <a:pt x="7107" y="12249"/>
                  </a:lnTo>
                  <a:close/>
                  <a:moveTo>
                    <a:pt x="13145" y="16606"/>
                  </a:moveTo>
                  <a:lnTo>
                    <a:pt x="12877" y="18564"/>
                  </a:lnTo>
                  <a:lnTo>
                    <a:pt x="12200" y="18398"/>
                  </a:lnTo>
                  <a:lnTo>
                    <a:pt x="12370" y="17105"/>
                  </a:lnTo>
                  <a:cubicBezTo>
                    <a:pt x="12408" y="16820"/>
                    <a:pt x="12651" y="16607"/>
                    <a:pt x="12939" y="16606"/>
                  </a:cubicBezTo>
                  <a:close/>
                  <a:moveTo>
                    <a:pt x="14158" y="10360"/>
                  </a:moveTo>
                  <a:cubicBezTo>
                    <a:pt x="14219" y="10757"/>
                    <a:pt x="14235" y="11159"/>
                    <a:pt x="14205" y="11560"/>
                  </a:cubicBezTo>
                  <a:lnTo>
                    <a:pt x="14055" y="13612"/>
                  </a:lnTo>
                  <a:cubicBezTo>
                    <a:pt x="14025" y="13985"/>
                    <a:pt x="14199" y="14346"/>
                    <a:pt x="14510" y="14556"/>
                  </a:cubicBezTo>
                  <a:cubicBezTo>
                    <a:pt x="14782" y="14740"/>
                    <a:pt x="14905" y="15080"/>
                    <a:pt x="14808" y="15395"/>
                  </a:cubicBezTo>
                  <a:cubicBezTo>
                    <a:pt x="14712" y="15711"/>
                    <a:pt x="14423" y="15926"/>
                    <a:pt x="14094" y="15926"/>
                  </a:cubicBezTo>
                  <a:lnTo>
                    <a:pt x="12940" y="15926"/>
                  </a:lnTo>
                  <a:cubicBezTo>
                    <a:pt x="12311" y="15927"/>
                    <a:pt x="11781" y="16394"/>
                    <a:pt x="11698" y="17015"/>
                  </a:cubicBezTo>
                  <a:cubicBezTo>
                    <a:pt x="11663" y="17282"/>
                    <a:pt x="11437" y="19003"/>
                    <a:pt x="11346" y="19701"/>
                  </a:cubicBezTo>
                  <a:cubicBezTo>
                    <a:pt x="11333" y="19800"/>
                    <a:pt x="11249" y="19872"/>
                    <a:pt x="11149" y="19872"/>
                  </a:cubicBezTo>
                  <a:lnTo>
                    <a:pt x="10713" y="19872"/>
                  </a:lnTo>
                  <a:lnTo>
                    <a:pt x="10713" y="19034"/>
                  </a:lnTo>
                  <a:cubicBezTo>
                    <a:pt x="10717" y="18843"/>
                    <a:pt x="10565" y="18686"/>
                    <a:pt x="10374" y="18686"/>
                  </a:cubicBezTo>
                  <a:cubicBezTo>
                    <a:pt x="10183" y="18686"/>
                    <a:pt x="10029" y="18843"/>
                    <a:pt x="10034" y="19034"/>
                  </a:cubicBezTo>
                  <a:lnTo>
                    <a:pt x="10034" y="19872"/>
                  </a:lnTo>
                  <a:lnTo>
                    <a:pt x="9301" y="19872"/>
                  </a:lnTo>
                  <a:lnTo>
                    <a:pt x="9301" y="19034"/>
                  </a:lnTo>
                  <a:cubicBezTo>
                    <a:pt x="9306" y="18843"/>
                    <a:pt x="9152" y="18686"/>
                    <a:pt x="8962" y="18686"/>
                  </a:cubicBezTo>
                  <a:cubicBezTo>
                    <a:pt x="8771" y="18686"/>
                    <a:pt x="8617" y="18843"/>
                    <a:pt x="8621" y="19034"/>
                  </a:cubicBezTo>
                  <a:lnTo>
                    <a:pt x="8621" y="19872"/>
                  </a:lnTo>
                  <a:lnTo>
                    <a:pt x="7890" y="19872"/>
                  </a:lnTo>
                  <a:lnTo>
                    <a:pt x="7890" y="19034"/>
                  </a:lnTo>
                  <a:cubicBezTo>
                    <a:pt x="7890" y="18846"/>
                    <a:pt x="7737" y="18695"/>
                    <a:pt x="7551" y="18695"/>
                  </a:cubicBezTo>
                  <a:cubicBezTo>
                    <a:pt x="7362" y="18695"/>
                    <a:pt x="7210" y="18846"/>
                    <a:pt x="7210" y="19034"/>
                  </a:cubicBezTo>
                  <a:lnTo>
                    <a:pt x="7210" y="19872"/>
                  </a:lnTo>
                  <a:lnTo>
                    <a:pt x="6774" y="19872"/>
                  </a:lnTo>
                  <a:cubicBezTo>
                    <a:pt x="6675" y="19872"/>
                    <a:pt x="6591" y="19800"/>
                    <a:pt x="6578" y="19701"/>
                  </a:cubicBezTo>
                  <a:lnTo>
                    <a:pt x="6225" y="17015"/>
                  </a:lnTo>
                  <a:cubicBezTo>
                    <a:pt x="6142" y="16394"/>
                    <a:pt x="5612" y="15927"/>
                    <a:pt x="4983" y="15926"/>
                  </a:cubicBezTo>
                  <a:lnTo>
                    <a:pt x="3828" y="15926"/>
                  </a:lnTo>
                  <a:cubicBezTo>
                    <a:pt x="3414" y="15926"/>
                    <a:pt x="3079" y="15591"/>
                    <a:pt x="3079" y="15177"/>
                  </a:cubicBezTo>
                  <a:lnTo>
                    <a:pt x="3079" y="15177"/>
                  </a:lnTo>
                  <a:lnTo>
                    <a:pt x="3081" y="15179"/>
                  </a:lnTo>
                  <a:cubicBezTo>
                    <a:pt x="3079" y="14929"/>
                    <a:pt x="3205" y="14695"/>
                    <a:pt x="3413" y="14557"/>
                  </a:cubicBezTo>
                  <a:cubicBezTo>
                    <a:pt x="3722" y="14346"/>
                    <a:pt x="3896" y="13985"/>
                    <a:pt x="3868" y="13612"/>
                  </a:cubicBezTo>
                  <a:lnTo>
                    <a:pt x="3832" y="13127"/>
                  </a:lnTo>
                  <a:lnTo>
                    <a:pt x="4469" y="12956"/>
                  </a:lnTo>
                  <a:lnTo>
                    <a:pt x="4469" y="12956"/>
                  </a:lnTo>
                  <a:cubicBezTo>
                    <a:pt x="4193" y="14213"/>
                    <a:pt x="5155" y="15395"/>
                    <a:pt x="6428" y="15395"/>
                  </a:cubicBezTo>
                  <a:cubicBezTo>
                    <a:pt x="7224" y="15395"/>
                    <a:pt x="7944" y="14926"/>
                    <a:pt x="8265" y="14198"/>
                  </a:cubicBezTo>
                  <a:cubicBezTo>
                    <a:pt x="8586" y="13471"/>
                    <a:pt x="8446" y="12621"/>
                    <a:pt x="7907" y="12035"/>
                  </a:cubicBezTo>
                  <a:lnTo>
                    <a:pt x="14158" y="10360"/>
                  </a:lnTo>
                  <a:close/>
                  <a:moveTo>
                    <a:pt x="12112" y="19077"/>
                  </a:moveTo>
                  <a:lnTo>
                    <a:pt x="12773" y="19238"/>
                  </a:lnTo>
                  <a:lnTo>
                    <a:pt x="12594" y="19908"/>
                  </a:lnTo>
                  <a:lnTo>
                    <a:pt x="12025" y="19743"/>
                  </a:lnTo>
                  <a:lnTo>
                    <a:pt x="12112" y="19077"/>
                  </a:lnTo>
                  <a:close/>
                  <a:moveTo>
                    <a:pt x="13433" y="19399"/>
                  </a:moveTo>
                  <a:lnTo>
                    <a:pt x="14075" y="19557"/>
                  </a:lnTo>
                  <a:lnTo>
                    <a:pt x="13881" y="20285"/>
                  </a:lnTo>
                  <a:cubicBezTo>
                    <a:pt x="13619" y="20208"/>
                    <a:pt x="13766" y="20250"/>
                    <a:pt x="13245" y="20099"/>
                  </a:cubicBezTo>
                  <a:lnTo>
                    <a:pt x="13247" y="20099"/>
                  </a:lnTo>
                  <a:lnTo>
                    <a:pt x="13433" y="19399"/>
                  </a:lnTo>
                  <a:close/>
                  <a:moveTo>
                    <a:pt x="14737" y="19718"/>
                  </a:moveTo>
                  <a:lnTo>
                    <a:pt x="16064" y="20042"/>
                  </a:lnTo>
                  <a:lnTo>
                    <a:pt x="15846" y="20856"/>
                  </a:lnTo>
                  <a:lnTo>
                    <a:pt x="14534" y="20474"/>
                  </a:lnTo>
                  <a:lnTo>
                    <a:pt x="14737" y="19718"/>
                  </a:lnTo>
                  <a:close/>
                  <a:moveTo>
                    <a:pt x="16724" y="20205"/>
                  </a:moveTo>
                  <a:lnTo>
                    <a:pt x="17015" y="20276"/>
                  </a:lnTo>
                  <a:cubicBezTo>
                    <a:pt x="17182" y="20316"/>
                    <a:pt x="17282" y="20486"/>
                    <a:pt x="17237" y="20652"/>
                  </a:cubicBezTo>
                  <a:cubicBezTo>
                    <a:pt x="17160" y="20938"/>
                    <a:pt x="17163" y="20933"/>
                    <a:pt x="17146" y="20969"/>
                  </a:cubicBezTo>
                  <a:cubicBezTo>
                    <a:pt x="17095" y="21078"/>
                    <a:pt x="16986" y="21142"/>
                    <a:pt x="16871" y="21142"/>
                  </a:cubicBezTo>
                  <a:cubicBezTo>
                    <a:pt x="16843" y="21142"/>
                    <a:pt x="16814" y="21138"/>
                    <a:pt x="16785" y="21130"/>
                  </a:cubicBezTo>
                  <a:lnTo>
                    <a:pt x="16497" y="21046"/>
                  </a:lnTo>
                  <a:lnTo>
                    <a:pt x="16724" y="20205"/>
                  </a:lnTo>
                  <a:close/>
                  <a:moveTo>
                    <a:pt x="4981" y="16606"/>
                  </a:moveTo>
                  <a:cubicBezTo>
                    <a:pt x="5269" y="16607"/>
                    <a:pt x="5512" y="16820"/>
                    <a:pt x="5550" y="17105"/>
                  </a:cubicBezTo>
                  <a:lnTo>
                    <a:pt x="5902" y="19791"/>
                  </a:lnTo>
                  <a:cubicBezTo>
                    <a:pt x="5961" y="20226"/>
                    <a:pt x="6333" y="20553"/>
                    <a:pt x="6772" y="20554"/>
                  </a:cubicBezTo>
                  <a:lnTo>
                    <a:pt x="7208" y="20554"/>
                  </a:lnTo>
                  <a:lnTo>
                    <a:pt x="7208" y="21089"/>
                  </a:lnTo>
                  <a:cubicBezTo>
                    <a:pt x="7204" y="21278"/>
                    <a:pt x="7358" y="21435"/>
                    <a:pt x="7549" y="21435"/>
                  </a:cubicBezTo>
                  <a:cubicBezTo>
                    <a:pt x="7739" y="21435"/>
                    <a:pt x="7893" y="21278"/>
                    <a:pt x="7889" y="21089"/>
                  </a:cubicBezTo>
                  <a:lnTo>
                    <a:pt x="7889" y="20554"/>
                  </a:lnTo>
                  <a:lnTo>
                    <a:pt x="8621" y="20554"/>
                  </a:lnTo>
                  <a:lnTo>
                    <a:pt x="8621" y="21089"/>
                  </a:lnTo>
                  <a:cubicBezTo>
                    <a:pt x="8617" y="21278"/>
                    <a:pt x="8771" y="21435"/>
                    <a:pt x="8961" y="21435"/>
                  </a:cubicBezTo>
                  <a:cubicBezTo>
                    <a:pt x="9152" y="21435"/>
                    <a:pt x="9306" y="21278"/>
                    <a:pt x="9301" y="21089"/>
                  </a:cubicBezTo>
                  <a:lnTo>
                    <a:pt x="9301" y="20554"/>
                  </a:lnTo>
                  <a:lnTo>
                    <a:pt x="10033" y="20554"/>
                  </a:lnTo>
                  <a:lnTo>
                    <a:pt x="10033" y="21089"/>
                  </a:lnTo>
                  <a:cubicBezTo>
                    <a:pt x="10029" y="21278"/>
                    <a:pt x="10181" y="21437"/>
                    <a:pt x="10372" y="21437"/>
                  </a:cubicBezTo>
                  <a:cubicBezTo>
                    <a:pt x="10563" y="21437"/>
                    <a:pt x="10717" y="21278"/>
                    <a:pt x="10713" y="21089"/>
                  </a:cubicBezTo>
                  <a:lnTo>
                    <a:pt x="10713" y="20554"/>
                  </a:lnTo>
                  <a:lnTo>
                    <a:pt x="11149" y="20554"/>
                  </a:lnTo>
                  <a:cubicBezTo>
                    <a:pt x="11350" y="20554"/>
                    <a:pt x="11546" y="20484"/>
                    <a:pt x="11701" y="20356"/>
                  </a:cubicBezTo>
                  <a:lnTo>
                    <a:pt x="12592" y="20617"/>
                  </a:lnTo>
                  <a:cubicBezTo>
                    <a:pt x="12510" y="21013"/>
                    <a:pt x="12261" y="21357"/>
                    <a:pt x="11912" y="21561"/>
                  </a:cubicBezTo>
                  <a:lnTo>
                    <a:pt x="10660" y="22299"/>
                  </a:lnTo>
                  <a:cubicBezTo>
                    <a:pt x="10411" y="22446"/>
                    <a:pt x="10127" y="22523"/>
                    <a:pt x="9838" y="22523"/>
                  </a:cubicBezTo>
                  <a:lnTo>
                    <a:pt x="8084" y="22523"/>
                  </a:lnTo>
                  <a:cubicBezTo>
                    <a:pt x="7794" y="22523"/>
                    <a:pt x="7511" y="22446"/>
                    <a:pt x="7261" y="22299"/>
                  </a:cubicBezTo>
                  <a:lnTo>
                    <a:pt x="6009" y="21561"/>
                  </a:lnTo>
                  <a:cubicBezTo>
                    <a:pt x="5626" y="21337"/>
                    <a:pt x="5368" y="20949"/>
                    <a:pt x="5309" y="20510"/>
                  </a:cubicBezTo>
                  <a:lnTo>
                    <a:pt x="4775" y="16606"/>
                  </a:lnTo>
                  <a:close/>
                  <a:moveTo>
                    <a:pt x="11547" y="0"/>
                  </a:moveTo>
                  <a:cubicBezTo>
                    <a:pt x="11475" y="0"/>
                    <a:pt x="11401" y="10"/>
                    <a:pt x="11328" y="30"/>
                  </a:cubicBezTo>
                  <a:lnTo>
                    <a:pt x="1417" y="2684"/>
                  </a:lnTo>
                  <a:cubicBezTo>
                    <a:pt x="958" y="2807"/>
                    <a:pt x="692" y="3285"/>
                    <a:pt x="829" y="3738"/>
                  </a:cubicBezTo>
                  <a:lnTo>
                    <a:pt x="1169" y="4862"/>
                  </a:lnTo>
                  <a:cubicBezTo>
                    <a:pt x="1213" y="5009"/>
                    <a:pt x="1348" y="5103"/>
                    <a:pt x="1494" y="5103"/>
                  </a:cubicBezTo>
                  <a:cubicBezTo>
                    <a:pt x="1526" y="5103"/>
                    <a:pt x="1559" y="5098"/>
                    <a:pt x="1592" y="5088"/>
                  </a:cubicBezTo>
                  <a:cubicBezTo>
                    <a:pt x="1772" y="5034"/>
                    <a:pt x="1873" y="4845"/>
                    <a:pt x="1819" y="4665"/>
                  </a:cubicBezTo>
                  <a:lnTo>
                    <a:pt x="1481" y="3543"/>
                  </a:lnTo>
                  <a:cubicBezTo>
                    <a:pt x="1455" y="3456"/>
                    <a:pt x="1505" y="3365"/>
                    <a:pt x="1592" y="3342"/>
                  </a:cubicBezTo>
                  <a:lnTo>
                    <a:pt x="11504" y="686"/>
                  </a:lnTo>
                  <a:cubicBezTo>
                    <a:pt x="11518" y="682"/>
                    <a:pt x="11531" y="680"/>
                    <a:pt x="11545" y="680"/>
                  </a:cubicBezTo>
                  <a:cubicBezTo>
                    <a:pt x="11617" y="680"/>
                    <a:pt x="11684" y="730"/>
                    <a:pt x="11701" y="804"/>
                  </a:cubicBezTo>
                  <a:lnTo>
                    <a:pt x="12899" y="5904"/>
                  </a:lnTo>
                  <a:lnTo>
                    <a:pt x="12076" y="6125"/>
                  </a:lnTo>
                  <a:cubicBezTo>
                    <a:pt x="11895" y="6173"/>
                    <a:pt x="11787" y="6360"/>
                    <a:pt x="11837" y="6541"/>
                  </a:cubicBezTo>
                  <a:cubicBezTo>
                    <a:pt x="11877" y="6693"/>
                    <a:pt x="12014" y="6792"/>
                    <a:pt x="12164" y="6792"/>
                  </a:cubicBezTo>
                  <a:cubicBezTo>
                    <a:pt x="12193" y="6792"/>
                    <a:pt x="12223" y="6789"/>
                    <a:pt x="12253" y="6781"/>
                  </a:cubicBezTo>
                  <a:lnTo>
                    <a:pt x="13054" y="6567"/>
                  </a:lnTo>
                  <a:cubicBezTo>
                    <a:pt x="13268" y="7479"/>
                    <a:pt x="13314" y="7669"/>
                    <a:pt x="13401" y="8041"/>
                  </a:cubicBezTo>
                  <a:lnTo>
                    <a:pt x="3630" y="10659"/>
                  </a:lnTo>
                  <a:lnTo>
                    <a:pt x="3192" y="9209"/>
                  </a:lnTo>
                  <a:lnTo>
                    <a:pt x="10720" y="7191"/>
                  </a:lnTo>
                  <a:cubicBezTo>
                    <a:pt x="10903" y="7143"/>
                    <a:pt x="11010" y="6958"/>
                    <a:pt x="10961" y="6775"/>
                  </a:cubicBezTo>
                  <a:cubicBezTo>
                    <a:pt x="10921" y="6624"/>
                    <a:pt x="10783" y="6524"/>
                    <a:pt x="10633" y="6524"/>
                  </a:cubicBezTo>
                  <a:cubicBezTo>
                    <a:pt x="10604" y="6524"/>
                    <a:pt x="10574" y="6528"/>
                    <a:pt x="10545" y="6536"/>
                  </a:cubicBezTo>
                  <a:lnTo>
                    <a:pt x="2995" y="8559"/>
                  </a:lnTo>
                  <a:lnTo>
                    <a:pt x="2277" y="6182"/>
                  </a:lnTo>
                  <a:cubicBezTo>
                    <a:pt x="2232" y="6035"/>
                    <a:pt x="2097" y="5939"/>
                    <a:pt x="1951" y="5939"/>
                  </a:cubicBezTo>
                  <a:cubicBezTo>
                    <a:pt x="1918" y="5939"/>
                    <a:pt x="1886" y="5944"/>
                    <a:pt x="1853" y="5954"/>
                  </a:cubicBezTo>
                  <a:cubicBezTo>
                    <a:pt x="1673" y="6008"/>
                    <a:pt x="1572" y="6198"/>
                    <a:pt x="1626" y="6377"/>
                  </a:cubicBezTo>
                  <a:cubicBezTo>
                    <a:pt x="1634" y="6403"/>
                    <a:pt x="2750" y="10103"/>
                    <a:pt x="2971" y="10833"/>
                  </a:cubicBezTo>
                  <a:lnTo>
                    <a:pt x="644" y="11457"/>
                  </a:lnTo>
                  <a:cubicBezTo>
                    <a:pt x="241" y="11566"/>
                    <a:pt x="1" y="11981"/>
                    <a:pt x="109" y="12384"/>
                  </a:cubicBezTo>
                  <a:lnTo>
                    <a:pt x="349" y="13277"/>
                  </a:lnTo>
                  <a:cubicBezTo>
                    <a:pt x="440" y="13615"/>
                    <a:pt x="745" y="13837"/>
                    <a:pt x="1079" y="13837"/>
                  </a:cubicBezTo>
                  <a:cubicBezTo>
                    <a:pt x="1144" y="13837"/>
                    <a:pt x="1210" y="13829"/>
                    <a:pt x="1276" y="13811"/>
                  </a:cubicBezTo>
                  <a:cubicBezTo>
                    <a:pt x="1276" y="13811"/>
                    <a:pt x="1276" y="13812"/>
                    <a:pt x="1276" y="13812"/>
                  </a:cubicBezTo>
                  <a:cubicBezTo>
                    <a:pt x="1279" y="13812"/>
                    <a:pt x="1353" y="13791"/>
                    <a:pt x="3163" y="13305"/>
                  </a:cubicBezTo>
                  <a:lnTo>
                    <a:pt x="3189" y="13662"/>
                  </a:lnTo>
                  <a:cubicBezTo>
                    <a:pt x="3200" y="13791"/>
                    <a:pt x="3141" y="13918"/>
                    <a:pt x="3034" y="13992"/>
                  </a:cubicBezTo>
                  <a:cubicBezTo>
                    <a:pt x="2512" y="14342"/>
                    <a:pt x="2279" y="14992"/>
                    <a:pt x="2462" y="15594"/>
                  </a:cubicBezTo>
                  <a:cubicBezTo>
                    <a:pt x="2644" y="16195"/>
                    <a:pt x="3199" y="16606"/>
                    <a:pt x="3828" y="16606"/>
                  </a:cubicBezTo>
                  <a:lnTo>
                    <a:pt x="4089" y="16606"/>
                  </a:lnTo>
                  <a:lnTo>
                    <a:pt x="4636" y="20602"/>
                  </a:lnTo>
                  <a:cubicBezTo>
                    <a:pt x="4722" y="21248"/>
                    <a:pt x="5101" y="21817"/>
                    <a:pt x="5664" y="22147"/>
                  </a:cubicBezTo>
                  <a:lnTo>
                    <a:pt x="6916" y="22884"/>
                  </a:lnTo>
                  <a:cubicBezTo>
                    <a:pt x="7270" y="23093"/>
                    <a:pt x="7673" y="23203"/>
                    <a:pt x="8084" y="23203"/>
                  </a:cubicBezTo>
                  <a:lnTo>
                    <a:pt x="9838" y="23203"/>
                  </a:lnTo>
                  <a:cubicBezTo>
                    <a:pt x="10248" y="23203"/>
                    <a:pt x="10652" y="23093"/>
                    <a:pt x="11005" y="22884"/>
                  </a:cubicBezTo>
                  <a:lnTo>
                    <a:pt x="12257" y="22147"/>
                  </a:lnTo>
                  <a:cubicBezTo>
                    <a:pt x="12756" y="21854"/>
                    <a:pt x="13114" y="21370"/>
                    <a:pt x="13247" y="20806"/>
                  </a:cubicBezTo>
                  <a:lnTo>
                    <a:pt x="16596" y="21783"/>
                  </a:lnTo>
                  <a:cubicBezTo>
                    <a:pt x="16688" y="21810"/>
                    <a:pt x="16781" y="21823"/>
                    <a:pt x="16873" y="21823"/>
                  </a:cubicBezTo>
                  <a:cubicBezTo>
                    <a:pt x="17307" y="21823"/>
                    <a:pt x="17706" y="21533"/>
                    <a:pt x="17823" y="21092"/>
                  </a:cubicBezTo>
                  <a:cubicBezTo>
                    <a:pt x="17889" y="20842"/>
                    <a:pt x="17936" y="20717"/>
                    <a:pt x="17926" y="20523"/>
                  </a:cubicBezTo>
                  <a:cubicBezTo>
                    <a:pt x="17905" y="20088"/>
                    <a:pt x="17600" y="19718"/>
                    <a:pt x="17176" y="19616"/>
                  </a:cubicBezTo>
                  <a:lnTo>
                    <a:pt x="17176" y="19616"/>
                  </a:lnTo>
                  <a:cubicBezTo>
                    <a:pt x="17176" y="19616"/>
                    <a:pt x="17177" y="19616"/>
                    <a:pt x="17176" y="19616"/>
                  </a:cubicBezTo>
                  <a:cubicBezTo>
                    <a:pt x="17174" y="19616"/>
                    <a:pt x="17041" y="19582"/>
                    <a:pt x="13542" y="18726"/>
                  </a:cubicBezTo>
                  <a:lnTo>
                    <a:pt x="13833" y="16606"/>
                  </a:lnTo>
                  <a:lnTo>
                    <a:pt x="14094" y="16606"/>
                  </a:lnTo>
                  <a:cubicBezTo>
                    <a:pt x="14721" y="16606"/>
                    <a:pt x="15276" y="16195"/>
                    <a:pt x="15459" y="15594"/>
                  </a:cubicBezTo>
                  <a:cubicBezTo>
                    <a:pt x="15642" y="14992"/>
                    <a:pt x="15410" y="14342"/>
                    <a:pt x="14888" y="13992"/>
                  </a:cubicBezTo>
                  <a:cubicBezTo>
                    <a:pt x="14779" y="13918"/>
                    <a:pt x="14721" y="13791"/>
                    <a:pt x="14731" y="13662"/>
                  </a:cubicBezTo>
                  <a:lnTo>
                    <a:pt x="14882" y="11610"/>
                  </a:lnTo>
                  <a:cubicBezTo>
                    <a:pt x="14918" y="11134"/>
                    <a:pt x="14895" y="10655"/>
                    <a:pt x="14816" y="10184"/>
                  </a:cubicBezTo>
                  <a:lnTo>
                    <a:pt x="17014" y="9595"/>
                  </a:lnTo>
                  <a:cubicBezTo>
                    <a:pt x="17417" y="9487"/>
                    <a:pt x="17657" y="9072"/>
                    <a:pt x="17548" y="8669"/>
                  </a:cubicBezTo>
                  <a:lnTo>
                    <a:pt x="17309" y="7776"/>
                  </a:lnTo>
                  <a:cubicBezTo>
                    <a:pt x="17218" y="7438"/>
                    <a:pt x="16912" y="7215"/>
                    <a:pt x="16579" y="7215"/>
                  </a:cubicBezTo>
                  <a:cubicBezTo>
                    <a:pt x="16514" y="7215"/>
                    <a:pt x="16448" y="7224"/>
                    <a:pt x="16382" y="7241"/>
                  </a:cubicBezTo>
                  <a:lnTo>
                    <a:pt x="14057" y="7864"/>
                  </a:lnTo>
                  <a:cubicBezTo>
                    <a:pt x="13637" y="6079"/>
                    <a:pt x="12624" y="1759"/>
                    <a:pt x="12363" y="648"/>
                  </a:cubicBezTo>
                  <a:cubicBezTo>
                    <a:pt x="12272" y="261"/>
                    <a:pt x="11927" y="0"/>
                    <a:pt x="115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37"/>
            <p:cNvSpPr/>
            <p:nvPr/>
          </p:nvSpPr>
          <p:spPr>
            <a:xfrm>
              <a:off x="4300381" y="3099534"/>
              <a:ext cx="24694" cy="102796"/>
            </a:xfrm>
            <a:custGeom>
              <a:rect b="b" l="l" r="r" t="t"/>
              <a:pathLst>
                <a:path extrusionOk="0" h="5087" w="1222">
                  <a:moveTo>
                    <a:pt x="880" y="1"/>
                  </a:moveTo>
                  <a:cubicBezTo>
                    <a:pt x="692" y="1"/>
                    <a:pt x="541" y="152"/>
                    <a:pt x="541" y="340"/>
                  </a:cubicBezTo>
                  <a:cubicBezTo>
                    <a:pt x="541" y="595"/>
                    <a:pt x="460" y="707"/>
                    <a:pt x="339" y="873"/>
                  </a:cubicBezTo>
                  <a:cubicBezTo>
                    <a:pt x="190" y="1076"/>
                    <a:pt x="5" y="1330"/>
                    <a:pt x="5" y="1807"/>
                  </a:cubicBezTo>
                  <a:cubicBezTo>
                    <a:pt x="5" y="2285"/>
                    <a:pt x="190" y="2537"/>
                    <a:pt x="339" y="2741"/>
                  </a:cubicBezTo>
                  <a:cubicBezTo>
                    <a:pt x="460" y="2908"/>
                    <a:pt x="541" y="3018"/>
                    <a:pt x="541" y="3273"/>
                  </a:cubicBezTo>
                  <a:cubicBezTo>
                    <a:pt x="541" y="3530"/>
                    <a:pt x="460" y="3640"/>
                    <a:pt x="339" y="3806"/>
                  </a:cubicBezTo>
                  <a:cubicBezTo>
                    <a:pt x="190" y="4009"/>
                    <a:pt x="5" y="4263"/>
                    <a:pt x="5" y="4740"/>
                  </a:cubicBezTo>
                  <a:cubicBezTo>
                    <a:pt x="1" y="4930"/>
                    <a:pt x="155" y="5087"/>
                    <a:pt x="344" y="5087"/>
                  </a:cubicBezTo>
                  <a:cubicBezTo>
                    <a:pt x="535" y="5087"/>
                    <a:pt x="689" y="4930"/>
                    <a:pt x="685" y="4740"/>
                  </a:cubicBezTo>
                  <a:cubicBezTo>
                    <a:pt x="685" y="4484"/>
                    <a:pt x="765" y="4374"/>
                    <a:pt x="887" y="4207"/>
                  </a:cubicBezTo>
                  <a:cubicBezTo>
                    <a:pt x="1036" y="4005"/>
                    <a:pt x="1220" y="3751"/>
                    <a:pt x="1220" y="3273"/>
                  </a:cubicBezTo>
                  <a:cubicBezTo>
                    <a:pt x="1220" y="2795"/>
                    <a:pt x="1036" y="2543"/>
                    <a:pt x="887" y="2339"/>
                  </a:cubicBezTo>
                  <a:cubicBezTo>
                    <a:pt x="765" y="2172"/>
                    <a:pt x="685" y="2063"/>
                    <a:pt x="685" y="1806"/>
                  </a:cubicBezTo>
                  <a:cubicBezTo>
                    <a:pt x="685" y="1551"/>
                    <a:pt x="765" y="1441"/>
                    <a:pt x="887" y="1274"/>
                  </a:cubicBezTo>
                  <a:cubicBezTo>
                    <a:pt x="1036" y="1070"/>
                    <a:pt x="1220" y="818"/>
                    <a:pt x="1221" y="340"/>
                  </a:cubicBezTo>
                  <a:cubicBezTo>
                    <a:pt x="1220" y="152"/>
                    <a:pt x="1069" y="1"/>
                    <a:pt x="8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37"/>
            <p:cNvSpPr/>
            <p:nvPr/>
          </p:nvSpPr>
          <p:spPr>
            <a:xfrm>
              <a:off x="4328510" y="3129299"/>
              <a:ext cx="24552" cy="72747"/>
            </a:xfrm>
            <a:custGeom>
              <a:rect b="b" l="l" r="r" t="t"/>
              <a:pathLst>
                <a:path extrusionOk="0" h="3600" w="1215">
                  <a:moveTo>
                    <a:pt x="340" y="1"/>
                  </a:moveTo>
                  <a:cubicBezTo>
                    <a:pt x="154" y="1"/>
                    <a:pt x="4" y="149"/>
                    <a:pt x="0" y="333"/>
                  </a:cubicBezTo>
                  <a:cubicBezTo>
                    <a:pt x="0" y="811"/>
                    <a:pt x="184" y="1064"/>
                    <a:pt x="334" y="1267"/>
                  </a:cubicBezTo>
                  <a:cubicBezTo>
                    <a:pt x="455" y="1435"/>
                    <a:pt x="536" y="1545"/>
                    <a:pt x="536" y="1800"/>
                  </a:cubicBezTo>
                  <a:cubicBezTo>
                    <a:pt x="536" y="2055"/>
                    <a:pt x="455" y="2167"/>
                    <a:pt x="334" y="2333"/>
                  </a:cubicBezTo>
                  <a:cubicBezTo>
                    <a:pt x="184" y="2536"/>
                    <a:pt x="0" y="2790"/>
                    <a:pt x="0" y="3267"/>
                  </a:cubicBezTo>
                  <a:cubicBezTo>
                    <a:pt x="4" y="3451"/>
                    <a:pt x="154" y="3599"/>
                    <a:pt x="340" y="3599"/>
                  </a:cubicBezTo>
                  <a:cubicBezTo>
                    <a:pt x="525" y="3599"/>
                    <a:pt x="676" y="3451"/>
                    <a:pt x="680" y="3267"/>
                  </a:cubicBezTo>
                  <a:cubicBezTo>
                    <a:pt x="680" y="3011"/>
                    <a:pt x="760" y="2901"/>
                    <a:pt x="883" y="2734"/>
                  </a:cubicBezTo>
                  <a:cubicBezTo>
                    <a:pt x="1031" y="2532"/>
                    <a:pt x="1215" y="2278"/>
                    <a:pt x="1215" y="1800"/>
                  </a:cubicBezTo>
                  <a:cubicBezTo>
                    <a:pt x="1215" y="1322"/>
                    <a:pt x="1031" y="1070"/>
                    <a:pt x="883" y="866"/>
                  </a:cubicBezTo>
                  <a:cubicBezTo>
                    <a:pt x="760" y="699"/>
                    <a:pt x="680" y="590"/>
                    <a:pt x="680" y="333"/>
                  </a:cubicBezTo>
                  <a:cubicBezTo>
                    <a:pt x="676" y="149"/>
                    <a:pt x="525" y="1"/>
                    <a:pt x="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7" name="Google Shape;627;p37"/>
          <p:cNvGrpSpPr/>
          <p:nvPr/>
        </p:nvGrpSpPr>
        <p:grpSpPr>
          <a:xfrm>
            <a:off x="7007462" y="3063247"/>
            <a:ext cx="446857" cy="432259"/>
            <a:chOff x="4839255" y="2213172"/>
            <a:chExt cx="468895" cy="453578"/>
          </a:xfrm>
        </p:grpSpPr>
        <p:sp>
          <p:nvSpPr>
            <p:cNvPr id="628" name="Google Shape;628;p37"/>
            <p:cNvSpPr/>
            <p:nvPr/>
          </p:nvSpPr>
          <p:spPr>
            <a:xfrm>
              <a:off x="4839255" y="2213172"/>
              <a:ext cx="145171" cy="453578"/>
            </a:xfrm>
            <a:custGeom>
              <a:rect b="b" l="l" r="r" t="t"/>
              <a:pathLst>
                <a:path extrusionOk="0" h="22446" w="7184">
                  <a:moveTo>
                    <a:pt x="3836" y="681"/>
                  </a:moveTo>
                  <a:lnTo>
                    <a:pt x="3981" y="2312"/>
                  </a:lnTo>
                  <a:lnTo>
                    <a:pt x="3203" y="2312"/>
                  </a:lnTo>
                  <a:lnTo>
                    <a:pt x="3350" y="681"/>
                  </a:lnTo>
                  <a:close/>
                  <a:moveTo>
                    <a:pt x="4356" y="2991"/>
                  </a:moveTo>
                  <a:lnTo>
                    <a:pt x="4533" y="4371"/>
                  </a:lnTo>
                  <a:lnTo>
                    <a:pt x="2652" y="4371"/>
                  </a:lnTo>
                  <a:lnTo>
                    <a:pt x="2829" y="2991"/>
                  </a:lnTo>
                  <a:close/>
                  <a:moveTo>
                    <a:pt x="4989" y="5051"/>
                  </a:moveTo>
                  <a:lnTo>
                    <a:pt x="4989" y="5553"/>
                  </a:lnTo>
                  <a:lnTo>
                    <a:pt x="2196" y="5553"/>
                  </a:lnTo>
                  <a:lnTo>
                    <a:pt x="2196" y="5051"/>
                  </a:lnTo>
                  <a:close/>
                  <a:moveTo>
                    <a:pt x="5701" y="6231"/>
                  </a:moveTo>
                  <a:cubicBezTo>
                    <a:pt x="5895" y="6231"/>
                    <a:pt x="6053" y="6390"/>
                    <a:pt x="6053" y="6584"/>
                  </a:cubicBezTo>
                  <a:lnTo>
                    <a:pt x="6053" y="8247"/>
                  </a:lnTo>
                  <a:lnTo>
                    <a:pt x="5259" y="8247"/>
                  </a:lnTo>
                  <a:lnTo>
                    <a:pt x="5259" y="7338"/>
                  </a:lnTo>
                  <a:cubicBezTo>
                    <a:pt x="5254" y="7154"/>
                    <a:pt x="5103" y="7006"/>
                    <a:pt x="4918" y="7006"/>
                  </a:cubicBezTo>
                  <a:cubicBezTo>
                    <a:pt x="4734" y="7006"/>
                    <a:pt x="4583" y="7154"/>
                    <a:pt x="4579" y="7338"/>
                  </a:cubicBezTo>
                  <a:lnTo>
                    <a:pt x="4579" y="8249"/>
                  </a:lnTo>
                  <a:lnTo>
                    <a:pt x="3933" y="8249"/>
                  </a:lnTo>
                  <a:lnTo>
                    <a:pt x="3933" y="7338"/>
                  </a:lnTo>
                  <a:cubicBezTo>
                    <a:pt x="3933" y="7151"/>
                    <a:pt x="3780" y="6998"/>
                    <a:pt x="3592" y="6998"/>
                  </a:cubicBezTo>
                  <a:cubicBezTo>
                    <a:pt x="3405" y="6998"/>
                    <a:pt x="3253" y="7151"/>
                    <a:pt x="3253" y="7338"/>
                  </a:cubicBezTo>
                  <a:lnTo>
                    <a:pt x="3253" y="8249"/>
                  </a:lnTo>
                  <a:lnTo>
                    <a:pt x="2607" y="8249"/>
                  </a:lnTo>
                  <a:lnTo>
                    <a:pt x="2607" y="7338"/>
                  </a:lnTo>
                  <a:cubicBezTo>
                    <a:pt x="2607" y="7151"/>
                    <a:pt x="2454" y="6998"/>
                    <a:pt x="2266" y="6998"/>
                  </a:cubicBezTo>
                  <a:cubicBezTo>
                    <a:pt x="2079" y="6998"/>
                    <a:pt x="1927" y="7151"/>
                    <a:pt x="1927" y="7338"/>
                  </a:cubicBezTo>
                  <a:lnTo>
                    <a:pt x="1927" y="8249"/>
                  </a:lnTo>
                  <a:lnTo>
                    <a:pt x="1132" y="8249"/>
                  </a:lnTo>
                  <a:lnTo>
                    <a:pt x="1132" y="6584"/>
                  </a:lnTo>
                  <a:cubicBezTo>
                    <a:pt x="1132" y="6390"/>
                    <a:pt x="1291" y="6231"/>
                    <a:pt x="1483" y="6231"/>
                  </a:cubicBezTo>
                  <a:close/>
                  <a:moveTo>
                    <a:pt x="4115" y="8928"/>
                  </a:moveTo>
                  <a:cubicBezTo>
                    <a:pt x="5433" y="8928"/>
                    <a:pt x="6503" y="10000"/>
                    <a:pt x="6503" y="11316"/>
                  </a:cubicBezTo>
                  <a:lnTo>
                    <a:pt x="6503" y="11500"/>
                  </a:lnTo>
                  <a:lnTo>
                    <a:pt x="680" y="11500"/>
                  </a:lnTo>
                  <a:lnTo>
                    <a:pt x="680" y="11316"/>
                  </a:lnTo>
                  <a:cubicBezTo>
                    <a:pt x="680" y="10000"/>
                    <a:pt x="1751" y="8928"/>
                    <a:pt x="3069" y="8928"/>
                  </a:cubicBezTo>
                  <a:close/>
                  <a:moveTo>
                    <a:pt x="6505" y="12180"/>
                  </a:moveTo>
                  <a:lnTo>
                    <a:pt x="6505" y="19238"/>
                  </a:lnTo>
                  <a:lnTo>
                    <a:pt x="3054" y="19238"/>
                  </a:lnTo>
                  <a:cubicBezTo>
                    <a:pt x="2866" y="19238"/>
                    <a:pt x="2714" y="19390"/>
                    <a:pt x="2714" y="19578"/>
                  </a:cubicBezTo>
                  <a:cubicBezTo>
                    <a:pt x="2714" y="19765"/>
                    <a:pt x="2866" y="19918"/>
                    <a:pt x="3054" y="19918"/>
                  </a:cubicBezTo>
                  <a:lnTo>
                    <a:pt x="6505" y="19918"/>
                  </a:lnTo>
                  <a:lnTo>
                    <a:pt x="6505" y="21435"/>
                  </a:lnTo>
                  <a:cubicBezTo>
                    <a:pt x="6503" y="21617"/>
                    <a:pt x="6355" y="21765"/>
                    <a:pt x="6173" y="21765"/>
                  </a:cubicBezTo>
                  <a:lnTo>
                    <a:pt x="1011" y="21765"/>
                  </a:lnTo>
                  <a:cubicBezTo>
                    <a:pt x="829" y="21765"/>
                    <a:pt x="680" y="21617"/>
                    <a:pt x="680" y="21435"/>
                  </a:cubicBezTo>
                  <a:lnTo>
                    <a:pt x="680" y="19918"/>
                  </a:lnTo>
                  <a:lnTo>
                    <a:pt x="1467" y="19918"/>
                  </a:lnTo>
                  <a:cubicBezTo>
                    <a:pt x="1656" y="19918"/>
                    <a:pt x="1807" y="19765"/>
                    <a:pt x="1807" y="19578"/>
                  </a:cubicBezTo>
                  <a:cubicBezTo>
                    <a:pt x="1807" y="19390"/>
                    <a:pt x="1656" y="19238"/>
                    <a:pt x="1467" y="19238"/>
                  </a:cubicBezTo>
                  <a:lnTo>
                    <a:pt x="680" y="19238"/>
                  </a:lnTo>
                  <a:lnTo>
                    <a:pt x="680" y="12180"/>
                  </a:lnTo>
                  <a:close/>
                  <a:moveTo>
                    <a:pt x="3340" y="1"/>
                  </a:moveTo>
                  <a:cubicBezTo>
                    <a:pt x="2993" y="1"/>
                    <a:pt x="2704" y="265"/>
                    <a:pt x="2674" y="612"/>
                  </a:cubicBezTo>
                  <a:lnTo>
                    <a:pt x="2518" y="2335"/>
                  </a:lnTo>
                  <a:cubicBezTo>
                    <a:pt x="2334" y="2393"/>
                    <a:pt x="2200" y="2554"/>
                    <a:pt x="2175" y="2747"/>
                  </a:cubicBezTo>
                  <a:lnTo>
                    <a:pt x="1967" y="4378"/>
                  </a:lnTo>
                  <a:cubicBezTo>
                    <a:pt x="1707" y="4422"/>
                    <a:pt x="1516" y="4646"/>
                    <a:pt x="1516" y="4910"/>
                  </a:cubicBezTo>
                  <a:lnTo>
                    <a:pt x="1516" y="5553"/>
                  </a:lnTo>
                  <a:cubicBezTo>
                    <a:pt x="877" y="5553"/>
                    <a:pt x="452" y="6043"/>
                    <a:pt x="452" y="6584"/>
                  </a:cubicBezTo>
                  <a:lnTo>
                    <a:pt x="452" y="8334"/>
                  </a:lnTo>
                  <a:cubicBezTo>
                    <a:pt x="454" y="8662"/>
                    <a:pt x="719" y="8928"/>
                    <a:pt x="1047" y="8928"/>
                  </a:cubicBezTo>
                  <a:lnTo>
                    <a:pt x="1145" y="8928"/>
                  </a:lnTo>
                  <a:cubicBezTo>
                    <a:pt x="421" y="9509"/>
                    <a:pt x="0" y="10388"/>
                    <a:pt x="0" y="11316"/>
                  </a:cubicBezTo>
                  <a:lnTo>
                    <a:pt x="0" y="21435"/>
                  </a:lnTo>
                  <a:cubicBezTo>
                    <a:pt x="2" y="21992"/>
                    <a:pt x="454" y="22444"/>
                    <a:pt x="1011" y="22446"/>
                  </a:cubicBezTo>
                  <a:lnTo>
                    <a:pt x="6173" y="22446"/>
                  </a:lnTo>
                  <a:cubicBezTo>
                    <a:pt x="6730" y="22444"/>
                    <a:pt x="7184" y="21992"/>
                    <a:pt x="7184" y="21435"/>
                  </a:cubicBezTo>
                  <a:lnTo>
                    <a:pt x="7184" y="11316"/>
                  </a:lnTo>
                  <a:cubicBezTo>
                    <a:pt x="7184" y="10388"/>
                    <a:pt x="6764" y="9511"/>
                    <a:pt x="6042" y="8929"/>
                  </a:cubicBezTo>
                  <a:lnTo>
                    <a:pt x="6138" y="8929"/>
                  </a:lnTo>
                  <a:cubicBezTo>
                    <a:pt x="6466" y="8928"/>
                    <a:pt x="6732" y="8662"/>
                    <a:pt x="6733" y="8334"/>
                  </a:cubicBezTo>
                  <a:lnTo>
                    <a:pt x="6733" y="6584"/>
                  </a:lnTo>
                  <a:cubicBezTo>
                    <a:pt x="6733" y="6046"/>
                    <a:pt x="6311" y="5553"/>
                    <a:pt x="5669" y="5553"/>
                  </a:cubicBezTo>
                  <a:lnTo>
                    <a:pt x="5669" y="4910"/>
                  </a:lnTo>
                  <a:cubicBezTo>
                    <a:pt x="5669" y="4646"/>
                    <a:pt x="5478" y="4421"/>
                    <a:pt x="5219" y="4378"/>
                  </a:cubicBezTo>
                  <a:lnTo>
                    <a:pt x="5011" y="2747"/>
                  </a:lnTo>
                  <a:cubicBezTo>
                    <a:pt x="4985" y="2554"/>
                    <a:pt x="4851" y="2393"/>
                    <a:pt x="4667" y="2335"/>
                  </a:cubicBezTo>
                  <a:lnTo>
                    <a:pt x="4512" y="612"/>
                  </a:lnTo>
                  <a:cubicBezTo>
                    <a:pt x="4482" y="265"/>
                    <a:pt x="4192" y="1"/>
                    <a:pt x="3846" y="1"/>
                  </a:cubicBezTo>
                  <a:cubicBezTo>
                    <a:pt x="3845" y="1"/>
                    <a:pt x="3844" y="1"/>
                    <a:pt x="3843" y="1"/>
                  </a:cubicBezTo>
                  <a:lnTo>
                    <a:pt x="3342" y="1"/>
                  </a:lnTo>
                  <a:cubicBezTo>
                    <a:pt x="3341" y="1"/>
                    <a:pt x="3341" y="1"/>
                    <a:pt x="3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37"/>
            <p:cNvSpPr/>
            <p:nvPr/>
          </p:nvSpPr>
          <p:spPr>
            <a:xfrm>
              <a:off x="5001117" y="2213172"/>
              <a:ext cx="145292" cy="453578"/>
            </a:xfrm>
            <a:custGeom>
              <a:rect b="b" l="l" r="r" t="t"/>
              <a:pathLst>
                <a:path extrusionOk="0" h="22446" w="7190">
                  <a:moveTo>
                    <a:pt x="3836" y="681"/>
                  </a:moveTo>
                  <a:lnTo>
                    <a:pt x="3981" y="2312"/>
                  </a:lnTo>
                  <a:lnTo>
                    <a:pt x="3203" y="2312"/>
                  </a:lnTo>
                  <a:lnTo>
                    <a:pt x="3350" y="681"/>
                  </a:lnTo>
                  <a:close/>
                  <a:moveTo>
                    <a:pt x="4356" y="2991"/>
                  </a:moveTo>
                  <a:lnTo>
                    <a:pt x="4533" y="4371"/>
                  </a:lnTo>
                  <a:lnTo>
                    <a:pt x="2652" y="4371"/>
                  </a:lnTo>
                  <a:lnTo>
                    <a:pt x="2829" y="2991"/>
                  </a:lnTo>
                  <a:close/>
                  <a:moveTo>
                    <a:pt x="4989" y="5051"/>
                  </a:moveTo>
                  <a:lnTo>
                    <a:pt x="4989" y="5553"/>
                  </a:lnTo>
                  <a:lnTo>
                    <a:pt x="2195" y="5553"/>
                  </a:lnTo>
                  <a:lnTo>
                    <a:pt x="2196" y="5051"/>
                  </a:lnTo>
                  <a:close/>
                  <a:moveTo>
                    <a:pt x="5702" y="6231"/>
                  </a:moveTo>
                  <a:cubicBezTo>
                    <a:pt x="5895" y="6231"/>
                    <a:pt x="6053" y="6390"/>
                    <a:pt x="6053" y="6584"/>
                  </a:cubicBezTo>
                  <a:lnTo>
                    <a:pt x="6053" y="8247"/>
                  </a:lnTo>
                  <a:lnTo>
                    <a:pt x="5259" y="8247"/>
                  </a:lnTo>
                  <a:lnTo>
                    <a:pt x="5259" y="7338"/>
                  </a:lnTo>
                  <a:cubicBezTo>
                    <a:pt x="5259" y="7151"/>
                    <a:pt x="5106" y="6998"/>
                    <a:pt x="4919" y="6998"/>
                  </a:cubicBezTo>
                  <a:cubicBezTo>
                    <a:pt x="4731" y="6998"/>
                    <a:pt x="4579" y="7151"/>
                    <a:pt x="4579" y="7338"/>
                  </a:cubicBezTo>
                  <a:lnTo>
                    <a:pt x="4579" y="8249"/>
                  </a:lnTo>
                  <a:lnTo>
                    <a:pt x="3933" y="8249"/>
                  </a:lnTo>
                  <a:lnTo>
                    <a:pt x="3933" y="7338"/>
                  </a:lnTo>
                  <a:cubicBezTo>
                    <a:pt x="3933" y="7151"/>
                    <a:pt x="3780" y="6998"/>
                    <a:pt x="3593" y="6998"/>
                  </a:cubicBezTo>
                  <a:cubicBezTo>
                    <a:pt x="3405" y="6998"/>
                    <a:pt x="3253" y="7151"/>
                    <a:pt x="3253" y="7338"/>
                  </a:cubicBezTo>
                  <a:lnTo>
                    <a:pt x="3253" y="8249"/>
                  </a:lnTo>
                  <a:lnTo>
                    <a:pt x="2607" y="8249"/>
                  </a:lnTo>
                  <a:lnTo>
                    <a:pt x="2607" y="7338"/>
                  </a:lnTo>
                  <a:cubicBezTo>
                    <a:pt x="2607" y="7151"/>
                    <a:pt x="2454" y="6998"/>
                    <a:pt x="2267" y="6998"/>
                  </a:cubicBezTo>
                  <a:cubicBezTo>
                    <a:pt x="2079" y="6998"/>
                    <a:pt x="1927" y="7151"/>
                    <a:pt x="1927" y="7338"/>
                  </a:cubicBezTo>
                  <a:lnTo>
                    <a:pt x="1927" y="8249"/>
                  </a:lnTo>
                  <a:lnTo>
                    <a:pt x="1133" y="8249"/>
                  </a:lnTo>
                  <a:lnTo>
                    <a:pt x="1133" y="6584"/>
                  </a:lnTo>
                  <a:cubicBezTo>
                    <a:pt x="1133" y="6390"/>
                    <a:pt x="1289" y="6231"/>
                    <a:pt x="1483" y="6231"/>
                  </a:cubicBezTo>
                  <a:close/>
                  <a:moveTo>
                    <a:pt x="4117" y="8928"/>
                  </a:moveTo>
                  <a:cubicBezTo>
                    <a:pt x="5433" y="8928"/>
                    <a:pt x="6505" y="9998"/>
                    <a:pt x="6505" y="11316"/>
                  </a:cubicBezTo>
                  <a:lnTo>
                    <a:pt x="6505" y="11500"/>
                  </a:lnTo>
                  <a:lnTo>
                    <a:pt x="681" y="11500"/>
                  </a:lnTo>
                  <a:lnTo>
                    <a:pt x="681" y="11316"/>
                  </a:lnTo>
                  <a:cubicBezTo>
                    <a:pt x="681" y="9998"/>
                    <a:pt x="1751" y="8928"/>
                    <a:pt x="3069" y="8928"/>
                  </a:cubicBezTo>
                  <a:close/>
                  <a:moveTo>
                    <a:pt x="6505" y="19918"/>
                  </a:moveTo>
                  <a:lnTo>
                    <a:pt x="6505" y="21435"/>
                  </a:lnTo>
                  <a:cubicBezTo>
                    <a:pt x="6505" y="21617"/>
                    <a:pt x="6357" y="21765"/>
                    <a:pt x="6173" y="21765"/>
                  </a:cubicBezTo>
                  <a:lnTo>
                    <a:pt x="1011" y="21765"/>
                  </a:lnTo>
                  <a:cubicBezTo>
                    <a:pt x="829" y="21765"/>
                    <a:pt x="681" y="21617"/>
                    <a:pt x="681" y="21435"/>
                  </a:cubicBezTo>
                  <a:lnTo>
                    <a:pt x="681" y="19918"/>
                  </a:lnTo>
                  <a:close/>
                  <a:moveTo>
                    <a:pt x="3340" y="1"/>
                  </a:moveTo>
                  <a:cubicBezTo>
                    <a:pt x="2992" y="1"/>
                    <a:pt x="2702" y="265"/>
                    <a:pt x="2674" y="612"/>
                  </a:cubicBezTo>
                  <a:lnTo>
                    <a:pt x="2518" y="2335"/>
                  </a:lnTo>
                  <a:cubicBezTo>
                    <a:pt x="2333" y="2393"/>
                    <a:pt x="2199" y="2554"/>
                    <a:pt x="2175" y="2747"/>
                  </a:cubicBezTo>
                  <a:lnTo>
                    <a:pt x="1967" y="4378"/>
                  </a:lnTo>
                  <a:cubicBezTo>
                    <a:pt x="1707" y="4421"/>
                    <a:pt x="1516" y="4646"/>
                    <a:pt x="1516" y="4910"/>
                  </a:cubicBezTo>
                  <a:lnTo>
                    <a:pt x="1516" y="5553"/>
                  </a:lnTo>
                  <a:cubicBezTo>
                    <a:pt x="877" y="5553"/>
                    <a:pt x="452" y="6043"/>
                    <a:pt x="452" y="6584"/>
                  </a:cubicBezTo>
                  <a:lnTo>
                    <a:pt x="452" y="8334"/>
                  </a:lnTo>
                  <a:cubicBezTo>
                    <a:pt x="452" y="8662"/>
                    <a:pt x="719" y="8928"/>
                    <a:pt x="1046" y="8928"/>
                  </a:cubicBezTo>
                  <a:lnTo>
                    <a:pt x="1144" y="8928"/>
                  </a:lnTo>
                  <a:cubicBezTo>
                    <a:pt x="421" y="9509"/>
                    <a:pt x="0" y="10388"/>
                    <a:pt x="0" y="11316"/>
                  </a:cubicBezTo>
                  <a:lnTo>
                    <a:pt x="0" y="21435"/>
                  </a:lnTo>
                  <a:cubicBezTo>
                    <a:pt x="0" y="21992"/>
                    <a:pt x="454" y="22444"/>
                    <a:pt x="1011" y="22446"/>
                  </a:cubicBezTo>
                  <a:lnTo>
                    <a:pt x="6173" y="22446"/>
                  </a:lnTo>
                  <a:cubicBezTo>
                    <a:pt x="6732" y="22444"/>
                    <a:pt x="7184" y="21992"/>
                    <a:pt x="7184" y="21435"/>
                  </a:cubicBezTo>
                  <a:lnTo>
                    <a:pt x="7184" y="15140"/>
                  </a:lnTo>
                  <a:cubicBezTo>
                    <a:pt x="7181" y="14954"/>
                    <a:pt x="7030" y="14806"/>
                    <a:pt x="6844" y="14806"/>
                  </a:cubicBezTo>
                  <a:cubicBezTo>
                    <a:pt x="6659" y="14806"/>
                    <a:pt x="6509" y="14954"/>
                    <a:pt x="6505" y="15140"/>
                  </a:cubicBezTo>
                  <a:lnTo>
                    <a:pt x="6505" y="19238"/>
                  </a:lnTo>
                  <a:lnTo>
                    <a:pt x="681" y="19238"/>
                  </a:lnTo>
                  <a:lnTo>
                    <a:pt x="681" y="12180"/>
                  </a:lnTo>
                  <a:lnTo>
                    <a:pt x="6505" y="12180"/>
                  </a:lnTo>
                  <a:lnTo>
                    <a:pt x="6505" y="13553"/>
                  </a:lnTo>
                  <a:cubicBezTo>
                    <a:pt x="6501" y="13744"/>
                    <a:pt x="6653" y="13901"/>
                    <a:pt x="6844" y="13901"/>
                  </a:cubicBezTo>
                  <a:cubicBezTo>
                    <a:pt x="7035" y="13901"/>
                    <a:pt x="7189" y="13744"/>
                    <a:pt x="7184" y="13553"/>
                  </a:cubicBezTo>
                  <a:lnTo>
                    <a:pt x="7184" y="11316"/>
                  </a:lnTo>
                  <a:cubicBezTo>
                    <a:pt x="7185" y="10388"/>
                    <a:pt x="6765" y="9511"/>
                    <a:pt x="6042" y="8929"/>
                  </a:cubicBezTo>
                  <a:lnTo>
                    <a:pt x="6139" y="8929"/>
                  </a:lnTo>
                  <a:cubicBezTo>
                    <a:pt x="6466" y="8928"/>
                    <a:pt x="6732" y="8662"/>
                    <a:pt x="6733" y="8334"/>
                  </a:cubicBezTo>
                  <a:lnTo>
                    <a:pt x="6733" y="6584"/>
                  </a:lnTo>
                  <a:cubicBezTo>
                    <a:pt x="6733" y="6046"/>
                    <a:pt x="6311" y="5553"/>
                    <a:pt x="5669" y="5553"/>
                  </a:cubicBezTo>
                  <a:lnTo>
                    <a:pt x="5669" y="4910"/>
                  </a:lnTo>
                  <a:cubicBezTo>
                    <a:pt x="5668" y="4646"/>
                    <a:pt x="5478" y="4421"/>
                    <a:pt x="5219" y="4378"/>
                  </a:cubicBezTo>
                  <a:lnTo>
                    <a:pt x="5011" y="2747"/>
                  </a:lnTo>
                  <a:cubicBezTo>
                    <a:pt x="4985" y="2554"/>
                    <a:pt x="4851" y="2393"/>
                    <a:pt x="4666" y="2335"/>
                  </a:cubicBezTo>
                  <a:lnTo>
                    <a:pt x="4512" y="612"/>
                  </a:lnTo>
                  <a:cubicBezTo>
                    <a:pt x="4482" y="265"/>
                    <a:pt x="4192" y="1"/>
                    <a:pt x="3846" y="1"/>
                  </a:cubicBezTo>
                  <a:cubicBezTo>
                    <a:pt x="3845" y="1"/>
                    <a:pt x="3844" y="1"/>
                    <a:pt x="3843" y="1"/>
                  </a:cubicBezTo>
                  <a:lnTo>
                    <a:pt x="3343" y="1"/>
                  </a:lnTo>
                  <a:cubicBezTo>
                    <a:pt x="3342" y="1"/>
                    <a:pt x="3341" y="1"/>
                    <a:pt x="3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37"/>
            <p:cNvSpPr/>
            <p:nvPr/>
          </p:nvSpPr>
          <p:spPr>
            <a:xfrm>
              <a:off x="5162959" y="2213172"/>
              <a:ext cx="145191" cy="453578"/>
            </a:xfrm>
            <a:custGeom>
              <a:rect b="b" l="l" r="r" t="t"/>
              <a:pathLst>
                <a:path extrusionOk="0" h="22446" w="7185">
                  <a:moveTo>
                    <a:pt x="3836" y="681"/>
                  </a:moveTo>
                  <a:lnTo>
                    <a:pt x="3982" y="2312"/>
                  </a:lnTo>
                  <a:lnTo>
                    <a:pt x="3204" y="2312"/>
                  </a:lnTo>
                  <a:lnTo>
                    <a:pt x="3351" y="681"/>
                  </a:lnTo>
                  <a:close/>
                  <a:moveTo>
                    <a:pt x="4357" y="2991"/>
                  </a:moveTo>
                  <a:lnTo>
                    <a:pt x="4534" y="4371"/>
                  </a:lnTo>
                  <a:lnTo>
                    <a:pt x="2654" y="4371"/>
                  </a:lnTo>
                  <a:lnTo>
                    <a:pt x="2830" y="2991"/>
                  </a:lnTo>
                  <a:close/>
                  <a:moveTo>
                    <a:pt x="4990" y="5051"/>
                  </a:moveTo>
                  <a:lnTo>
                    <a:pt x="4990" y="5553"/>
                  </a:lnTo>
                  <a:lnTo>
                    <a:pt x="2197" y="5553"/>
                  </a:lnTo>
                  <a:lnTo>
                    <a:pt x="2197" y="5051"/>
                  </a:lnTo>
                  <a:close/>
                  <a:moveTo>
                    <a:pt x="5702" y="6231"/>
                  </a:moveTo>
                  <a:cubicBezTo>
                    <a:pt x="5896" y="6231"/>
                    <a:pt x="6053" y="6390"/>
                    <a:pt x="6054" y="6584"/>
                  </a:cubicBezTo>
                  <a:lnTo>
                    <a:pt x="6054" y="8247"/>
                  </a:lnTo>
                  <a:lnTo>
                    <a:pt x="5259" y="8247"/>
                  </a:lnTo>
                  <a:lnTo>
                    <a:pt x="5259" y="7338"/>
                  </a:lnTo>
                  <a:cubicBezTo>
                    <a:pt x="5259" y="7151"/>
                    <a:pt x="5107" y="6998"/>
                    <a:pt x="4919" y="6998"/>
                  </a:cubicBezTo>
                  <a:cubicBezTo>
                    <a:pt x="4731" y="6998"/>
                    <a:pt x="4580" y="7151"/>
                    <a:pt x="4580" y="7338"/>
                  </a:cubicBezTo>
                  <a:lnTo>
                    <a:pt x="4580" y="8249"/>
                  </a:lnTo>
                  <a:lnTo>
                    <a:pt x="3934" y="8249"/>
                  </a:lnTo>
                  <a:lnTo>
                    <a:pt x="3934" y="7338"/>
                  </a:lnTo>
                  <a:cubicBezTo>
                    <a:pt x="3934" y="7151"/>
                    <a:pt x="3781" y="6998"/>
                    <a:pt x="3593" y="6998"/>
                  </a:cubicBezTo>
                  <a:cubicBezTo>
                    <a:pt x="3406" y="6998"/>
                    <a:pt x="3254" y="7151"/>
                    <a:pt x="3254" y="7338"/>
                  </a:cubicBezTo>
                  <a:lnTo>
                    <a:pt x="3254" y="8249"/>
                  </a:lnTo>
                  <a:lnTo>
                    <a:pt x="2608" y="8249"/>
                  </a:lnTo>
                  <a:lnTo>
                    <a:pt x="2608" y="7338"/>
                  </a:lnTo>
                  <a:cubicBezTo>
                    <a:pt x="2604" y="7154"/>
                    <a:pt x="2453" y="7006"/>
                    <a:pt x="2267" y="7006"/>
                  </a:cubicBezTo>
                  <a:cubicBezTo>
                    <a:pt x="2083" y="7006"/>
                    <a:pt x="1932" y="7154"/>
                    <a:pt x="1928" y="7338"/>
                  </a:cubicBezTo>
                  <a:lnTo>
                    <a:pt x="1928" y="8249"/>
                  </a:lnTo>
                  <a:lnTo>
                    <a:pt x="1134" y="8249"/>
                  </a:lnTo>
                  <a:lnTo>
                    <a:pt x="1134" y="6584"/>
                  </a:lnTo>
                  <a:cubicBezTo>
                    <a:pt x="1134" y="6390"/>
                    <a:pt x="1291" y="6231"/>
                    <a:pt x="1484" y="6231"/>
                  </a:cubicBezTo>
                  <a:close/>
                  <a:moveTo>
                    <a:pt x="4118" y="8928"/>
                  </a:moveTo>
                  <a:cubicBezTo>
                    <a:pt x="5434" y="8928"/>
                    <a:pt x="6506" y="9998"/>
                    <a:pt x="6506" y="11316"/>
                  </a:cubicBezTo>
                  <a:lnTo>
                    <a:pt x="6506" y="11500"/>
                  </a:lnTo>
                  <a:lnTo>
                    <a:pt x="4021" y="11500"/>
                  </a:lnTo>
                  <a:cubicBezTo>
                    <a:pt x="3833" y="11500"/>
                    <a:pt x="3680" y="11652"/>
                    <a:pt x="3680" y="11839"/>
                  </a:cubicBezTo>
                  <a:cubicBezTo>
                    <a:pt x="3680" y="12027"/>
                    <a:pt x="3833" y="12180"/>
                    <a:pt x="4021" y="12180"/>
                  </a:cubicBezTo>
                  <a:lnTo>
                    <a:pt x="6506" y="12180"/>
                  </a:lnTo>
                  <a:lnTo>
                    <a:pt x="6506" y="19238"/>
                  </a:lnTo>
                  <a:lnTo>
                    <a:pt x="682" y="19238"/>
                  </a:lnTo>
                  <a:lnTo>
                    <a:pt x="682" y="12180"/>
                  </a:lnTo>
                  <a:lnTo>
                    <a:pt x="2434" y="12180"/>
                  </a:lnTo>
                  <a:cubicBezTo>
                    <a:pt x="2622" y="12180"/>
                    <a:pt x="2775" y="12027"/>
                    <a:pt x="2775" y="11840"/>
                  </a:cubicBezTo>
                  <a:cubicBezTo>
                    <a:pt x="2775" y="11652"/>
                    <a:pt x="2622" y="11500"/>
                    <a:pt x="2434" y="11500"/>
                  </a:cubicBezTo>
                  <a:lnTo>
                    <a:pt x="682" y="11500"/>
                  </a:lnTo>
                  <a:lnTo>
                    <a:pt x="682" y="11316"/>
                  </a:lnTo>
                  <a:cubicBezTo>
                    <a:pt x="682" y="9998"/>
                    <a:pt x="1752" y="8928"/>
                    <a:pt x="3070" y="8928"/>
                  </a:cubicBezTo>
                  <a:close/>
                  <a:moveTo>
                    <a:pt x="6506" y="19918"/>
                  </a:moveTo>
                  <a:lnTo>
                    <a:pt x="6506" y="21435"/>
                  </a:lnTo>
                  <a:cubicBezTo>
                    <a:pt x="6506" y="21617"/>
                    <a:pt x="6358" y="21765"/>
                    <a:pt x="6174" y="21765"/>
                  </a:cubicBezTo>
                  <a:lnTo>
                    <a:pt x="1013" y="21765"/>
                  </a:lnTo>
                  <a:cubicBezTo>
                    <a:pt x="830" y="21765"/>
                    <a:pt x="682" y="21617"/>
                    <a:pt x="682" y="21435"/>
                  </a:cubicBezTo>
                  <a:lnTo>
                    <a:pt x="682" y="19918"/>
                  </a:lnTo>
                  <a:close/>
                  <a:moveTo>
                    <a:pt x="3339" y="1"/>
                  </a:moveTo>
                  <a:cubicBezTo>
                    <a:pt x="2993" y="1"/>
                    <a:pt x="2703" y="267"/>
                    <a:pt x="2674" y="612"/>
                  </a:cubicBezTo>
                  <a:lnTo>
                    <a:pt x="2520" y="2335"/>
                  </a:lnTo>
                  <a:cubicBezTo>
                    <a:pt x="2334" y="2393"/>
                    <a:pt x="2200" y="2554"/>
                    <a:pt x="2176" y="2747"/>
                  </a:cubicBezTo>
                  <a:lnTo>
                    <a:pt x="1966" y="4378"/>
                  </a:lnTo>
                  <a:cubicBezTo>
                    <a:pt x="1707" y="4421"/>
                    <a:pt x="1517" y="4646"/>
                    <a:pt x="1516" y="4910"/>
                  </a:cubicBezTo>
                  <a:lnTo>
                    <a:pt x="1516" y="5553"/>
                  </a:lnTo>
                  <a:cubicBezTo>
                    <a:pt x="877" y="5553"/>
                    <a:pt x="454" y="6043"/>
                    <a:pt x="454" y="6584"/>
                  </a:cubicBezTo>
                  <a:lnTo>
                    <a:pt x="454" y="8334"/>
                  </a:lnTo>
                  <a:cubicBezTo>
                    <a:pt x="454" y="8662"/>
                    <a:pt x="719" y="8928"/>
                    <a:pt x="1047" y="8928"/>
                  </a:cubicBezTo>
                  <a:lnTo>
                    <a:pt x="1145" y="8928"/>
                  </a:lnTo>
                  <a:cubicBezTo>
                    <a:pt x="421" y="9509"/>
                    <a:pt x="0" y="10388"/>
                    <a:pt x="0" y="11316"/>
                  </a:cubicBezTo>
                  <a:lnTo>
                    <a:pt x="0" y="21435"/>
                  </a:lnTo>
                  <a:cubicBezTo>
                    <a:pt x="2" y="21992"/>
                    <a:pt x="454" y="22444"/>
                    <a:pt x="1013" y="22446"/>
                  </a:cubicBezTo>
                  <a:lnTo>
                    <a:pt x="6174" y="22446"/>
                  </a:lnTo>
                  <a:cubicBezTo>
                    <a:pt x="6731" y="22444"/>
                    <a:pt x="7185" y="21992"/>
                    <a:pt x="7185" y="21435"/>
                  </a:cubicBezTo>
                  <a:lnTo>
                    <a:pt x="7185" y="11316"/>
                  </a:lnTo>
                  <a:cubicBezTo>
                    <a:pt x="7185" y="10388"/>
                    <a:pt x="6765" y="9511"/>
                    <a:pt x="6043" y="8929"/>
                  </a:cubicBezTo>
                  <a:lnTo>
                    <a:pt x="6140" y="8929"/>
                  </a:lnTo>
                  <a:cubicBezTo>
                    <a:pt x="6468" y="8928"/>
                    <a:pt x="6733" y="8662"/>
                    <a:pt x="6733" y="8334"/>
                  </a:cubicBezTo>
                  <a:lnTo>
                    <a:pt x="6733" y="6584"/>
                  </a:lnTo>
                  <a:cubicBezTo>
                    <a:pt x="6733" y="6046"/>
                    <a:pt x="6312" y="5553"/>
                    <a:pt x="5671" y="5553"/>
                  </a:cubicBezTo>
                  <a:lnTo>
                    <a:pt x="5671" y="4910"/>
                  </a:lnTo>
                  <a:cubicBezTo>
                    <a:pt x="5669" y="4646"/>
                    <a:pt x="5480" y="4422"/>
                    <a:pt x="5220" y="4378"/>
                  </a:cubicBezTo>
                  <a:lnTo>
                    <a:pt x="5010" y="2747"/>
                  </a:lnTo>
                  <a:cubicBezTo>
                    <a:pt x="4986" y="2554"/>
                    <a:pt x="4852" y="2393"/>
                    <a:pt x="4667" y="2335"/>
                  </a:cubicBezTo>
                  <a:lnTo>
                    <a:pt x="4513" y="612"/>
                  </a:lnTo>
                  <a:cubicBezTo>
                    <a:pt x="4483" y="267"/>
                    <a:pt x="4194" y="1"/>
                    <a:pt x="3847" y="1"/>
                  </a:cubicBezTo>
                  <a:cubicBezTo>
                    <a:pt x="3846" y="1"/>
                    <a:pt x="3845" y="1"/>
                    <a:pt x="3844" y="1"/>
                  </a:cubicBezTo>
                  <a:lnTo>
                    <a:pt x="3342" y="1"/>
                  </a:lnTo>
                  <a:cubicBezTo>
                    <a:pt x="3341" y="1"/>
                    <a:pt x="3340" y="1"/>
                    <a:pt x="3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37"/>
            <p:cNvSpPr/>
            <p:nvPr/>
          </p:nvSpPr>
          <p:spPr>
            <a:xfrm>
              <a:off x="4872900" y="2480174"/>
              <a:ext cx="77900" cy="100492"/>
            </a:xfrm>
            <a:custGeom>
              <a:rect b="b" l="l" r="r" t="t"/>
              <a:pathLst>
                <a:path extrusionOk="0" h="4973" w="3855">
                  <a:moveTo>
                    <a:pt x="1928" y="748"/>
                  </a:moveTo>
                  <a:cubicBezTo>
                    <a:pt x="2308" y="1131"/>
                    <a:pt x="3176" y="2451"/>
                    <a:pt x="3176" y="3065"/>
                  </a:cubicBezTo>
                  <a:cubicBezTo>
                    <a:pt x="3155" y="3738"/>
                    <a:pt x="2603" y="4272"/>
                    <a:pt x="1928" y="4272"/>
                  </a:cubicBezTo>
                  <a:cubicBezTo>
                    <a:pt x="1255" y="4272"/>
                    <a:pt x="704" y="3738"/>
                    <a:pt x="682" y="3065"/>
                  </a:cubicBezTo>
                  <a:lnTo>
                    <a:pt x="681" y="3065"/>
                  </a:lnTo>
                  <a:cubicBezTo>
                    <a:pt x="681" y="2451"/>
                    <a:pt x="1548" y="1131"/>
                    <a:pt x="1928" y="748"/>
                  </a:cubicBezTo>
                  <a:close/>
                  <a:moveTo>
                    <a:pt x="1927" y="1"/>
                  </a:moveTo>
                  <a:cubicBezTo>
                    <a:pt x="1823" y="1"/>
                    <a:pt x="1505" y="1"/>
                    <a:pt x="748" y="1191"/>
                  </a:cubicBezTo>
                  <a:cubicBezTo>
                    <a:pt x="468" y="1630"/>
                    <a:pt x="1" y="2457"/>
                    <a:pt x="1" y="3065"/>
                  </a:cubicBezTo>
                  <a:cubicBezTo>
                    <a:pt x="11" y="4121"/>
                    <a:pt x="870" y="4972"/>
                    <a:pt x="1927" y="4972"/>
                  </a:cubicBezTo>
                  <a:cubicBezTo>
                    <a:pt x="2983" y="4972"/>
                    <a:pt x="3843" y="4121"/>
                    <a:pt x="3853" y="3065"/>
                  </a:cubicBezTo>
                  <a:lnTo>
                    <a:pt x="3855" y="3065"/>
                  </a:lnTo>
                  <a:cubicBezTo>
                    <a:pt x="3855" y="2457"/>
                    <a:pt x="3386" y="1630"/>
                    <a:pt x="3106" y="1191"/>
                  </a:cubicBezTo>
                  <a:cubicBezTo>
                    <a:pt x="2348" y="1"/>
                    <a:pt x="2031" y="1"/>
                    <a:pt x="19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37"/>
            <p:cNvSpPr/>
            <p:nvPr/>
          </p:nvSpPr>
          <p:spPr>
            <a:xfrm>
              <a:off x="5034560" y="2480174"/>
              <a:ext cx="78304" cy="101240"/>
            </a:xfrm>
            <a:custGeom>
              <a:rect b="b" l="l" r="r" t="t"/>
              <a:pathLst>
                <a:path extrusionOk="0" h="5010" w="3875">
                  <a:moveTo>
                    <a:pt x="1938" y="748"/>
                  </a:moveTo>
                  <a:cubicBezTo>
                    <a:pt x="2319" y="1131"/>
                    <a:pt x="3186" y="2451"/>
                    <a:pt x="3186" y="3065"/>
                  </a:cubicBezTo>
                  <a:lnTo>
                    <a:pt x="3185" y="3065"/>
                  </a:lnTo>
                  <a:cubicBezTo>
                    <a:pt x="3210" y="3770"/>
                    <a:pt x="2644" y="4356"/>
                    <a:pt x="1938" y="4356"/>
                  </a:cubicBezTo>
                  <a:cubicBezTo>
                    <a:pt x="1231" y="4356"/>
                    <a:pt x="667" y="3770"/>
                    <a:pt x="691" y="3065"/>
                  </a:cubicBezTo>
                  <a:cubicBezTo>
                    <a:pt x="691" y="2451"/>
                    <a:pt x="1559" y="1131"/>
                    <a:pt x="1938" y="748"/>
                  </a:cubicBezTo>
                  <a:close/>
                  <a:moveTo>
                    <a:pt x="1937" y="1"/>
                  </a:moveTo>
                  <a:cubicBezTo>
                    <a:pt x="1833" y="1"/>
                    <a:pt x="1516" y="1"/>
                    <a:pt x="758" y="1191"/>
                  </a:cubicBezTo>
                  <a:cubicBezTo>
                    <a:pt x="478" y="1630"/>
                    <a:pt x="11" y="2457"/>
                    <a:pt x="11" y="3065"/>
                  </a:cubicBezTo>
                  <a:cubicBezTo>
                    <a:pt x="1" y="4135"/>
                    <a:pt x="866" y="5009"/>
                    <a:pt x="1937" y="5009"/>
                  </a:cubicBezTo>
                  <a:cubicBezTo>
                    <a:pt x="3009" y="5009"/>
                    <a:pt x="3875" y="4135"/>
                    <a:pt x="3865" y="3065"/>
                  </a:cubicBezTo>
                  <a:cubicBezTo>
                    <a:pt x="3865" y="2457"/>
                    <a:pt x="3396" y="1630"/>
                    <a:pt x="3116" y="1191"/>
                  </a:cubicBezTo>
                  <a:cubicBezTo>
                    <a:pt x="2359" y="1"/>
                    <a:pt x="2043" y="1"/>
                    <a:pt x="1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37"/>
            <p:cNvSpPr/>
            <p:nvPr/>
          </p:nvSpPr>
          <p:spPr>
            <a:xfrm>
              <a:off x="5196624" y="2480174"/>
              <a:ext cx="77900" cy="100856"/>
            </a:xfrm>
            <a:custGeom>
              <a:rect b="b" l="l" r="r" t="t"/>
              <a:pathLst>
                <a:path extrusionOk="0" h="4991" w="3855">
                  <a:moveTo>
                    <a:pt x="1928" y="748"/>
                  </a:moveTo>
                  <a:cubicBezTo>
                    <a:pt x="2308" y="1133"/>
                    <a:pt x="3175" y="2452"/>
                    <a:pt x="3175" y="3065"/>
                  </a:cubicBezTo>
                  <a:cubicBezTo>
                    <a:pt x="3198" y="3770"/>
                    <a:pt x="2633" y="4355"/>
                    <a:pt x="1927" y="4355"/>
                  </a:cubicBezTo>
                  <a:cubicBezTo>
                    <a:pt x="1221" y="4355"/>
                    <a:pt x="657" y="3770"/>
                    <a:pt x="681" y="3065"/>
                  </a:cubicBezTo>
                  <a:cubicBezTo>
                    <a:pt x="681" y="2452"/>
                    <a:pt x="1547" y="1133"/>
                    <a:pt x="1928" y="748"/>
                  </a:cubicBezTo>
                  <a:close/>
                  <a:moveTo>
                    <a:pt x="1927" y="1"/>
                  </a:moveTo>
                  <a:cubicBezTo>
                    <a:pt x="1823" y="1"/>
                    <a:pt x="1507" y="1"/>
                    <a:pt x="748" y="1191"/>
                  </a:cubicBezTo>
                  <a:cubicBezTo>
                    <a:pt x="469" y="1630"/>
                    <a:pt x="1" y="2457"/>
                    <a:pt x="1" y="3065"/>
                  </a:cubicBezTo>
                  <a:cubicBezTo>
                    <a:pt x="1" y="4128"/>
                    <a:pt x="864" y="4991"/>
                    <a:pt x="1927" y="4991"/>
                  </a:cubicBezTo>
                  <a:cubicBezTo>
                    <a:pt x="2992" y="4991"/>
                    <a:pt x="3855" y="4128"/>
                    <a:pt x="3855" y="3065"/>
                  </a:cubicBezTo>
                  <a:cubicBezTo>
                    <a:pt x="3855" y="2457"/>
                    <a:pt x="3386" y="1630"/>
                    <a:pt x="3106" y="1191"/>
                  </a:cubicBezTo>
                  <a:cubicBezTo>
                    <a:pt x="2349" y="1"/>
                    <a:pt x="2031" y="1"/>
                    <a:pt x="19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4" name="Google Shape;634;p37"/>
          <p:cNvGrpSpPr/>
          <p:nvPr/>
        </p:nvGrpSpPr>
        <p:grpSpPr>
          <a:xfrm>
            <a:off x="7033606" y="1163815"/>
            <a:ext cx="394572" cy="446876"/>
            <a:chOff x="5554297" y="2353453"/>
            <a:chExt cx="414031" cy="468915"/>
          </a:xfrm>
        </p:grpSpPr>
        <p:sp>
          <p:nvSpPr>
            <p:cNvPr id="635" name="Google Shape;635;p37"/>
            <p:cNvSpPr/>
            <p:nvPr/>
          </p:nvSpPr>
          <p:spPr>
            <a:xfrm>
              <a:off x="5554297" y="2353453"/>
              <a:ext cx="414031" cy="468915"/>
            </a:xfrm>
            <a:custGeom>
              <a:rect b="b" l="l" r="r" t="t"/>
              <a:pathLst>
                <a:path extrusionOk="0" h="23205" w="20489">
                  <a:moveTo>
                    <a:pt x="14219" y="7518"/>
                  </a:moveTo>
                  <a:cubicBezTo>
                    <a:pt x="14225" y="7518"/>
                    <a:pt x="14232" y="7520"/>
                    <a:pt x="14237" y="7523"/>
                  </a:cubicBezTo>
                  <a:lnTo>
                    <a:pt x="15063" y="8000"/>
                  </a:lnTo>
                  <a:cubicBezTo>
                    <a:pt x="15080" y="8010"/>
                    <a:pt x="15087" y="8032"/>
                    <a:pt x="15076" y="8051"/>
                  </a:cubicBezTo>
                  <a:lnTo>
                    <a:pt x="14761" y="8598"/>
                  </a:lnTo>
                  <a:cubicBezTo>
                    <a:pt x="14548" y="8476"/>
                    <a:pt x="14085" y="8208"/>
                    <a:pt x="13871" y="8084"/>
                  </a:cubicBezTo>
                  <a:lnTo>
                    <a:pt x="14188" y="7536"/>
                  </a:lnTo>
                  <a:cubicBezTo>
                    <a:pt x="14194" y="7525"/>
                    <a:pt x="14207" y="7518"/>
                    <a:pt x="14219" y="7518"/>
                  </a:cubicBezTo>
                  <a:close/>
                  <a:moveTo>
                    <a:pt x="13248" y="681"/>
                  </a:moveTo>
                  <a:cubicBezTo>
                    <a:pt x="13998" y="681"/>
                    <a:pt x="14756" y="969"/>
                    <a:pt x="15337" y="1579"/>
                  </a:cubicBezTo>
                  <a:cubicBezTo>
                    <a:pt x="15345" y="1588"/>
                    <a:pt x="15167" y="1418"/>
                    <a:pt x="19265" y="5311"/>
                  </a:cubicBezTo>
                  <a:lnTo>
                    <a:pt x="13020" y="5311"/>
                  </a:lnTo>
                  <a:cubicBezTo>
                    <a:pt x="12123" y="5311"/>
                    <a:pt x="11272" y="5597"/>
                    <a:pt x="10620" y="6120"/>
                  </a:cubicBezTo>
                  <a:cubicBezTo>
                    <a:pt x="10510" y="6209"/>
                    <a:pt x="10377" y="6253"/>
                    <a:pt x="10244" y="6253"/>
                  </a:cubicBezTo>
                  <a:cubicBezTo>
                    <a:pt x="10110" y="6253"/>
                    <a:pt x="9976" y="6209"/>
                    <a:pt x="9866" y="6120"/>
                  </a:cubicBezTo>
                  <a:cubicBezTo>
                    <a:pt x="9216" y="5597"/>
                    <a:pt x="8363" y="5311"/>
                    <a:pt x="7466" y="5311"/>
                  </a:cubicBezTo>
                  <a:lnTo>
                    <a:pt x="6666" y="5311"/>
                  </a:lnTo>
                  <a:cubicBezTo>
                    <a:pt x="6666" y="5311"/>
                    <a:pt x="6665" y="5311"/>
                    <a:pt x="6664" y="5311"/>
                  </a:cubicBezTo>
                  <a:cubicBezTo>
                    <a:pt x="6478" y="5311"/>
                    <a:pt x="6327" y="5463"/>
                    <a:pt x="6327" y="5650"/>
                  </a:cubicBezTo>
                  <a:cubicBezTo>
                    <a:pt x="6327" y="5838"/>
                    <a:pt x="6480" y="5989"/>
                    <a:pt x="6666" y="5989"/>
                  </a:cubicBezTo>
                  <a:lnTo>
                    <a:pt x="7466" y="5989"/>
                  </a:lnTo>
                  <a:cubicBezTo>
                    <a:pt x="8209" y="5989"/>
                    <a:pt x="8911" y="6224"/>
                    <a:pt x="9441" y="6651"/>
                  </a:cubicBezTo>
                  <a:cubicBezTo>
                    <a:pt x="9676" y="6838"/>
                    <a:pt x="9959" y="6932"/>
                    <a:pt x="10243" y="6932"/>
                  </a:cubicBezTo>
                  <a:cubicBezTo>
                    <a:pt x="10527" y="6932"/>
                    <a:pt x="10811" y="6838"/>
                    <a:pt x="11045" y="6651"/>
                  </a:cubicBezTo>
                  <a:cubicBezTo>
                    <a:pt x="11575" y="6224"/>
                    <a:pt x="12277" y="5989"/>
                    <a:pt x="13018" y="5989"/>
                  </a:cubicBezTo>
                  <a:lnTo>
                    <a:pt x="19265" y="5989"/>
                  </a:lnTo>
                  <a:lnTo>
                    <a:pt x="17397" y="7763"/>
                  </a:lnTo>
                  <a:cubicBezTo>
                    <a:pt x="16814" y="8318"/>
                    <a:pt x="16169" y="8802"/>
                    <a:pt x="15474" y="9207"/>
                  </a:cubicBezTo>
                  <a:cubicBezTo>
                    <a:pt x="15452" y="9113"/>
                    <a:pt x="15405" y="9026"/>
                    <a:pt x="15338" y="8958"/>
                  </a:cubicBezTo>
                  <a:lnTo>
                    <a:pt x="15665" y="8390"/>
                  </a:lnTo>
                  <a:cubicBezTo>
                    <a:pt x="15863" y="8047"/>
                    <a:pt x="15744" y="7609"/>
                    <a:pt x="15402" y="7411"/>
                  </a:cubicBezTo>
                  <a:lnTo>
                    <a:pt x="14578" y="6935"/>
                  </a:lnTo>
                  <a:cubicBezTo>
                    <a:pt x="14465" y="6869"/>
                    <a:pt x="14341" y="6838"/>
                    <a:pt x="14219" y="6838"/>
                  </a:cubicBezTo>
                  <a:cubicBezTo>
                    <a:pt x="13971" y="6838"/>
                    <a:pt x="13730" y="6967"/>
                    <a:pt x="13597" y="7197"/>
                  </a:cubicBezTo>
                  <a:lnTo>
                    <a:pt x="13271" y="7764"/>
                  </a:lnTo>
                  <a:cubicBezTo>
                    <a:pt x="13227" y="7754"/>
                    <a:pt x="13184" y="7748"/>
                    <a:pt x="13140" y="7748"/>
                  </a:cubicBezTo>
                  <a:cubicBezTo>
                    <a:pt x="12965" y="7748"/>
                    <a:pt x="12798" y="7834"/>
                    <a:pt x="12695" y="7982"/>
                  </a:cubicBezTo>
                  <a:lnTo>
                    <a:pt x="10871" y="10599"/>
                  </a:lnTo>
                  <a:cubicBezTo>
                    <a:pt x="10657" y="10612"/>
                    <a:pt x="10443" y="10619"/>
                    <a:pt x="10230" y="10619"/>
                  </a:cubicBezTo>
                  <a:cubicBezTo>
                    <a:pt x="7579" y="10619"/>
                    <a:pt x="5020" y="9601"/>
                    <a:pt x="3091" y="7763"/>
                  </a:cubicBezTo>
                  <a:lnTo>
                    <a:pt x="1223" y="5989"/>
                  </a:lnTo>
                  <a:lnTo>
                    <a:pt x="5081" y="5989"/>
                  </a:lnTo>
                  <a:cubicBezTo>
                    <a:pt x="5269" y="5989"/>
                    <a:pt x="5422" y="5838"/>
                    <a:pt x="5422" y="5650"/>
                  </a:cubicBezTo>
                  <a:cubicBezTo>
                    <a:pt x="5422" y="5462"/>
                    <a:pt x="5269" y="5311"/>
                    <a:pt x="5081" y="5311"/>
                  </a:cubicBezTo>
                  <a:lnTo>
                    <a:pt x="1223" y="5311"/>
                  </a:lnTo>
                  <a:cubicBezTo>
                    <a:pt x="5335" y="1405"/>
                    <a:pt x="5142" y="1588"/>
                    <a:pt x="5151" y="1579"/>
                  </a:cubicBezTo>
                  <a:cubicBezTo>
                    <a:pt x="5732" y="969"/>
                    <a:pt x="6489" y="681"/>
                    <a:pt x="7239" y="681"/>
                  </a:cubicBezTo>
                  <a:cubicBezTo>
                    <a:pt x="8222" y="681"/>
                    <a:pt x="9193" y="1178"/>
                    <a:pt x="9733" y="2097"/>
                  </a:cubicBezTo>
                  <a:cubicBezTo>
                    <a:pt x="9847" y="2291"/>
                    <a:pt x="10046" y="2389"/>
                    <a:pt x="10244" y="2389"/>
                  </a:cubicBezTo>
                  <a:cubicBezTo>
                    <a:pt x="10442" y="2389"/>
                    <a:pt x="10641" y="2291"/>
                    <a:pt x="10756" y="2097"/>
                  </a:cubicBezTo>
                  <a:cubicBezTo>
                    <a:pt x="11296" y="1177"/>
                    <a:pt x="12265" y="681"/>
                    <a:pt x="13248" y="681"/>
                  </a:cubicBezTo>
                  <a:close/>
                  <a:moveTo>
                    <a:pt x="13182" y="8473"/>
                  </a:moveTo>
                  <a:lnTo>
                    <a:pt x="14769" y="9387"/>
                  </a:lnTo>
                  <a:cubicBezTo>
                    <a:pt x="14196" y="10610"/>
                    <a:pt x="14127" y="10758"/>
                    <a:pt x="14127" y="10758"/>
                  </a:cubicBezTo>
                  <a:cubicBezTo>
                    <a:pt x="14127" y="10758"/>
                    <a:pt x="14134" y="10743"/>
                    <a:pt x="14134" y="10743"/>
                  </a:cubicBezTo>
                  <a:lnTo>
                    <a:pt x="14134" y="10743"/>
                  </a:lnTo>
                  <a:cubicBezTo>
                    <a:pt x="14134" y="10743"/>
                    <a:pt x="14116" y="10782"/>
                    <a:pt x="14019" y="10988"/>
                  </a:cubicBezTo>
                  <a:lnTo>
                    <a:pt x="12171" y="9922"/>
                  </a:lnTo>
                  <a:lnTo>
                    <a:pt x="13182" y="8473"/>
                  </a:lnTo>
                  <a:close/>
                  <a:moveTo>
                    <a:pt x="11781" y="10482"/>
                  </a:moveTo>
                  <a:lnTo>
                    <a:pt x="13728" y="11607"/>
                  </a:lnTo>
                  <a:lnTo>
                    <a:pt x="13284" y="12558"/>
                  </a:lnTo>
                  <a:lnTo>
                    <a:pt x="11181" y="11343"/>
                  </a:lnTo>
                  <a:cubicBezTo>
                    <a:pt x="11397" y="11032"/>
                    <a:pt x="11573" y="10778"/>
                    <a:pt x="11781" y="10482"/>
                  </a:cubicBezTo>
                  <a:close/>
                  <a:moveTo>
                    <a:pt x="8894" y="14323"/>
                  </a:moveTo>
                  <a:lnTo>
                    <a:pt x="11845" y="16028"/>
                  </a:lnTo>
                  <a:lnTo>
                    <a:pt x="10031" y="19169"/>
                  </a:lnTo>
                  <a:lnTo>
                    <a:pt x="9497" y="18861"/>
                  </a:lnTo>
                  <a:cubicBezTo>
                    <a:pt x="9446" y="18835"/>
                    <a:pt x="9392" y="18822"/>
                    <a:pt x="9338" y="18822"/>
                  </a:cubicBezTo>
                  <a:cubicBezTo>
                    <a:pt x="9220" y="18822"/>
                    <a:pt x="9106" y="18884"/>
                    <a:pt x="9043" y="18992"/>
                  </a:cubicBezTo>
                  <a:cubicBezTo>
                    <a:pt x="8952" y="19151"/>
                    <a:pt x="9002" y="19353"/>
                    <a:pt x="9156" y="19450"/>
                  </a:cubicBezTo>
                  <a:lnTo>
                    <a:pt x="9691" y="19758"/>
                  </a:lnTo>
                  <a:lnTo>
                    <a:pt x="8586" y="21673"/>
                  </a:lnTo>
                  <a:cubicBezTo>
                    <a:pt x="8270" y="22219"/>
                    <a:pt x="7697" y="22525"/>
                    <a:pt x="7108" y="22525"/>
                  </a:cubicBezTo>
                  <a:cubicBezTo>
                    <a:pt x="6819" y="22525"/>
                    <a:pt x="6527" y="22451"/>
                    <a:pt x="6259" y="22296"/>
                  </a:cubicBezTo>
                  <a:cubicBezTo>
                    <a:pt x="5443" y="21826"/>
                    <a:pt x="5164" y="20783"/>
                    <a:pt x="5634" y="19968"/>
                  </a:cubicBezTo>
                  <a:lnTo>
                    <a:pt x="6739" y="18054"/>
                  </a:lnTo>
                  <a:lnTo>
                    <a:pt x="7783" y="18656"/>
                  </a:lnTo>
                  <a:cubicBezTo>
                    <a:pt x="7839" y="18691"/>
                    <a:pt x="7902" y="18708"/>
                    <a:pt x="7963" y="18708"/>
                  </a:cubicBezTo>
                  <a:cubicBezTo>
                    <a:pt x="8080" y="18708"/>
                    <a:pt x="8194" y="18648"/>
                    <a:pt x="8258" y="18539"/>
                  </a:cubicBezTo>
                  <a:cubicBezTo>
                    <a:pt x="8353" y="18372"/>
                    <a:pt x="8293" y="18160"/>
                    <a:pt x="8124" y="18069"/>
                  </a:cubicBezTo>
                  <a:lnTo>
                    <a:pt x="7078" y="17465"/>
                  </a:lnTo>
                  <a:lnTo>
                    <a:pt x="8894" y="14323"/>
                  </a:lnTo>
                  <a:close/>
                  <a:moveTo>
                    <a:pt x="13251" y="1"/>
                  </a:moveTo>
                  <a:cubicBezTo>
                    <a:pt x="12079" y="1"/>
                    <a:pt x="10923" y="571"/>
                    <a:pt x="10244" y="1631"/>
                  </a:cubicBezTo>
                  <a:cubicBezTo>
                    <a:pt x="9563" y="571"/>
                    <a:pt x="8407" y="1"/>
                    <a:pt x="7236" y="1"/>
                  </a:cubicBezTo>
                  <a:cubicBezTo>
                    <a:pt x="6313" y="1"/>
                    <a:pt x="5381" y="356"/>
                    <a:pt x="4665" y="1103"/>
                  </a:cubicBezTo>
                  <a:cubicBezTo>
                    <a:pt x="264" y="5283"/>
                    <a:pt x="124" y="5416"/>
                    <a:pt x="123" y="5416"/>
                  </a:cubicBezTo>
                  <a:cubicBezTo>
                    <a:pt x="123" y="5416"/>
                    <a:pt x="124" y="5416"/>
                    <a:pt x="124" y="5416"/>
                  </a:cubicBezTo>
                  <a:lnTo>
                    <a:pt x="124" y="5416"/>
                  </a:lnTo>
                  <a:cubicBezTo>
                    <a:pt x="124" y="5416"/>
                    <a:pt x="124" y="5416"/>
                    <a:pt x="123" y="5416"/>
                  </a:cubicBezTo>
                  <a:cubicBezTo>
                    <a:pt x="7" y="5542"/>
                    <a:pt x="1" y="5734"/>
                    <a:pt x="109" y="5867"/>
                  </a:cubicBezTo>
                  <a:cubicBezTo>
                    <a:pt x="129" y="5889"/>
                    <a:pt x="12" y="5777"/>
                    <a:pt x="2623" y="8255"/>
                  </a:cubicBezTo>
                  <a:cubicBezTo>
                    <a:pt x="4675" y="10211"/>
                    <a:pt x="7399" y="11299"/>
                    <a:pt x="10230" y="11299"/>
                  </a:cubicBezTo>
                  <a:cubicBezTo>
                    <a:pt x="10281" y="11299"/>
                    <a:pt x="10332" y="11298"/>
                    <a:pt x="10383" y="11297"/>
                  </a:cubicBezTo>
                  <a:lnTo>
                    <a:pt x="10383" y="11297"/>
                  </a:lnTo>
                  <a:lnTo>
                    <a:pt x="8829" y="13525"/>
                  </a:lnTo>
                  <a:cubicBezTo>
                    <a:pt x="8809" y="13521"/>
                    <a:pt x="8789" y="13519"/>
                    <a:pt x="8769" y="13519"/>
                  </a:cubicBezTo>
                  <a:cubicBezTo>
                    <a:pt x="8649" y="13519"/>
                    <a:pt x="8537" y="13584"/>
                    <a:pt x="8476" y="13690"/>
                  </a:cubicBezTo>
                  <a:cubicBezTo>
                    <a:pt x="7396" y="15559"/>
                    <a:pt x="6126" y="17758"/>
                    <a:pt x="5047" y="19628"/>
                  </a:cubicBezTo>
                  <a:cubicBezTo>
                    <a:pt x="4389" y="20768"/>
                    <a:pt x="4780" y="22228"/>
                    <a:pt x="5919" y="22886"/>
                  </a:cubicBezTo>
                  <a:cubicBezTo>
                    <a:pt x="6295" y="23103"/>
                    <a:pt x="6704" y="23205"/>
                    <a:pt x="7106" y="23205"/>
                  </a:cubicBezTo>
                  <a:cubicBezTo>
                    <a:pt x="7934" y="23205"/>
                    <a:pt x="8737" y="22774"/>
                    <a:pt x="9176" y="22012"/>
                  </a:cubicBezTo>
                  <a:lnTo>
                    <a:pt x="12605" y="16072"/>
                  </a:lnTo>
                  <a:cubicBezTo>
                    <a:pt x="12678" y="15948"/>
                    <a:pt x="12663" y="15793"/>
                    <a:pt x="12571" y="15683"/>
                  </a:cubicBezTo>
                  <a:lnTo>
                    <a:pt x="12782" y="15234"/>
                  </a:lnTo>
                  <a:cubicBezTo>
                    <a:pt x="12856" y="15064"/>
                    <a:pt x="12782" y="14866"/>
                    <a:pt x="12615" y="14788"/>
                  </a:cubicBezTo>
                  <a:cubicBezTo>
                    <a:pt x="12568" y="14766"/>
                    <a:pt x="12520" y="14756"/>
                    <a:pt x="12471" y="14756"/>
                  </a:cubicBezTo>
                  <a:cubicBezTo>
                    <a:pt x="12346" y="14756"/>
                    <a:pt x="12225" y="14825"/>
                    <a:pt x="12166" y="14945"/>
                  </a:cubicBezTo>
                  <a:lnTo>
                    <a:pt x="11988" y="15324"/>
                  </a:lnTo>
                  <a:lnTo>
                    <a:pt x="9432" y="13850"/>
                  </a:lnTo>
                  <a:lnTo>
                    <a:pt x="10790" y="11902"/>
                  </a:lnTo>
                  <a:lnTo>
                    <a:pt x="12994" y="13175"/>
                  </a:lnTo>
                  <a:lnTo>
                    <a:pt x="12837" y="13509"/>
                  </a:lnTo>
                  <a:cubicBezTo>
                    <a:pt x="12759" y="13679"/>
                    <a:pt x="12832" y="13881"/>
                    <a:pt x="13001" y="13961"/>
                  </a:cubicBezTo>
                  <a:cubicBezTo>
                    <a:pt x="13048" y="13983"/>
                    <a:pt x="13097" y="13993"/>
                    <a:pt x="13146" y="13993"/>
                  </a:cubicBezTo>
                  <a:cubicBezTo>
                    <a:pt x="13273" y="13993"/>
                    <a:pt x="13395" y="13921"/>
                    <a:pt x="13453" y="13797"/>
                  </a:cubicBezTo>
                  <a:lnTo>
                    <a:pt x="15164" y="10144"/>
                  </a:lnTo>
                  <a:cubicBezTo>
                    <a:pt x="16154" y="9652"/>
                    <a:pt x="17065" y="9016"/>
                    <a:pt x="17866" y="8255"/>
                  </a:cubicBezTo>
                  <a:cubicBezTo>
                    <a:pt x="20468" y="5782"/>
                    <a:pt x="20353" y="5892"/>
                    <a:pt x="20363" y="5882"/>
                  </a:cubicBezTo>
                  <a:lnTo>
                    <a:pt x="20363" y="5882"/>
                  </a:lnTo>
                  <a:lnTo>
                    <a:pt x="20363" y="5884"/>
                  </a:lnTo>
                  <a:cubicBezTo>
                    <a:pt x="20488" y="5751"/>
                    <a:pt x="20487" y="5544"/>
                    <a:pt x="20360" y="5413"/>
                  </a:cubicBezTo>
                  <a:cubicBezTo>
                    <a:pt x="20359" y="5413"/>
                    <a:pt x="20359" y="5413"/>
                    <a:pt x="20359" y="5413"/>
                  </a:cubicBezTo>
                  <a:lnTo>
                    <a:pt x="20359" y="5413"/>
                  </a:lnTo>
                  <a:cubicBezTo>
                    <a:pt x="20359" y="5413"/>
                    <a:pt x="20359" y="5413"/>
                    <a:pt x="20359" y="5413"/>
                  </a:cubicBezTo>
                  <a:cubicBezTo>
                    <a:pt x="20360" y="5413"/>
                    <a:pt x="20333" y="5388"/>
                    <a:pt x="15823" y="1103"/>
                  </a:cubicBezTo>
                  <a:cubicBezTo>
                    <a:pt x="15106" y="355"/>
                    <a:pt x="14174" y="1"/>
                    <a:pt x="13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37"/>
            <p:cNvSpPr/>
            <p:nvPr/>
          </p:nvSpPr>
          <p:spPr>
            <a:xfrm>
              <a:off x="5726344" y="2674105"/>
              <a:ext cx="36919" cy="35525"/>
            </a:xfrm>
            <a:custGeom>
              <a:rect b="b" l="l" r="r" t="t"/>
              <a:pathLst>
                <a:path extrusionOk="0" h="1758" w="1827">
                  <a:moveTo>
                    <a:pt x="947" y="680"/>
                  </a:moveTo>
                  <a:cubicBezTo>
                    <a:pt x="1049" y="680"/>
                    <a:pt x="1147" y="759"/>
                    <a:pt x="1147" y="879"/>
                  </a:cubicBezTo>
                  <a:cubicBezTo>
                    <a:pt x="1147" y="989"/>
                    <a:pt x="1058" y="1077"/>
                    <a:pt x="948" y="1078"/>
                  </a:cubicBezTo>
                  <a:cubicBezTo>
                    <a:pt x="772" y="1078"/>
                    <a:pt x="683" y="863"/>
                    <a:pt x="807" y="739"/>
                  </a:cubicBezTo>
                  <a:cubicBezTo>
                    <a:pt x="848" y="698"/>
                    <a:pt x="898" y="680"/>
                    <a:pt x="947" y="680"/>
                  </a:cubicBezTo>
                  <a:close/>
                  <a:moveTo>
                    <a:pt x="948" y="1"/>
                  </a:moveTo>
                  <a:cubicBezTo>
                    <a:pt x="593" y="1"/>
                    <a:pt x="273" y="214"/>
                    <a:pt x="137" y="542"/>
                  </a:cubicBezTo>
                  <a:cubicBezTo>
                    <a:pt x="0" y="872"/>
                    <a:pt x="76" y="1250"/>
                    <a:pt x="327" y="1501"/>
                  </a:cubicBezTo>
                  <a:cubicBezTo>
                    <a:pt x="495" y="1668"/>
                    <a:pt x="720" y="1758"/>
                    <a:pt x="948" y="1758"/>
                  </a:cubicBezTo>
                  <a:cubicBezTo>
                    <a:pt x="1062" y="1758"/>
                    <a:pt x="1176" y="1736"/>
                    <a:pt x="1285" y="1690"/>
                  </a:cubicBezTo>
                  <a:cubicBezTo>
                    <a:pt x="1613" y="1555"/>
                    <a:pt x="1827" y="1234"/>
                    <a:pt x="1827" y="879"/>
                  </a:cubicBezTo>
                  <a:cubicBezTo>
                    <a:pt x="1827" y="394"/>
                    <a:pt x="1433" y="1"/>
                    <a:pt x="9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7" name="Google Shape;637;p37"/>
          <p:cNvSpPr/>
          <p:nvPr/>
        </p:nvSpPr>
        <p:spPr>
          <a:xfrm>
            <a:off x="4402839" y="3048636"/>
            <a:ext cx="338316" cy="446870"/>
          </a:xfrm>
          <a:custGeom>
            <a:rect b="b" l="l" r="r" t="t"/>
            <a:pathLst>
              <a:path extrusionOk="0" h="23205" w="17568">
                <a:moveTo>
                  <a:pt x="7785" y="681"/>
                </a:moveTo>
                <a:lnTo>
                  <a:pt x="7785" y="1361"/>
                </a:lnTo>
                <a:lnTo>
                  <a:pt x="4754" y="1361"/>
                </a:lnTo>
                <a:cubicBezTo>
                  <a:pt x="4566" y="1360"/>
                  <a:pt x="4413" y="1209"/>
                  <a:pt x="4413" y="1020"/>
                </a:cubicBezTo>
                <a:cubicBezTo>
                  <a:pt x="4413" y="832"/>
                  <a:pt x="4566" y="681"/>
                  <a:pt x="4753" y="681"/>
                </a:cubicBezTo>
                <a:close/>
                <a:moveTo>
                  <a:pt x="13625" y="681"/>
                </a:moveTo>
                <a:cubicBezTo>
                  <a:pt x="13812" y="681"/>
                  <a:pt x="13965" y="832"/>
                  <a:pt x="13965" y="1020"/>
                </a:cubicBezTo>
                <a:cubicBezTo>
                  <a:pt x="13965" y="1209"/>
                  <a:pt x="13812" y="1360"/>
                  <a:pt x="13625" y="1361"/>
                </a:cubicBezTo>
                <a:lnTo>
                  <a:pt x="12060" y="1361"/>
                </a:lnTo>
                <a:lnTo>
                  <a:pt x="12060" y="681"/>
                </a:lnTo>
                <a:close/>
                <a:moveTo>
                  <a:pt x="12995" y="2041"/>
                </a:moveTo>
                <a:cubicBezTo>
                  <a:pt x="12937" y="3176"/>
                  <a:pt x="12580" y="4275"/>
                  <a:pt x="11962" y="5229"/>
                </a:cubicBezTo>
                <a:lnTo>
                  <a:pt x="11852" y="5399"/>
                </a:lnTo>
                <a:lnTo>
                  <a:pt x="8779" y="5399"/>
                </a:lnTo>
                <a:cubicBezTo>
                  <a:pt x="8594" y="5403"/>
                  <a:pt x="8445" y="5554"/>
                  <a:pt x="8445" y="5738"/>
                </a:cubicBezTo>
                <a:cubicBezTo>
                  <a:pt x="8445" y="5924"/>
                  <a:pt x="8594" y="6075"/>
                  <a:pt x="8779" y="6079"/>
                </a:cubicBezTo>
                <a:lnTo>
                  <a:pt x="12037" y="6079"/>
                </a:lnTo>
                <a:cubicBezTo>
                  <a:pt x="12225" y="6079"/>
                  <a:pt x="12376" y="6230"/>
                  <a:pt x="12376" y="6418"/>
                </a:cubicBezTo>
                <a:cubicBezTo>
                  <a:pt x="12376" y="6607"/>
                  <a:pt x="12225" y="6759"/>
                  <a:pt x="12037" y="6759"/>
                </a:cubicBezTo>
                <a:lnTo>
                  <a:pt x="6341" y="6759"/>
                </a:lnTo>
                <a:cubicBezTo>
                  <a:pt x="6154" y="6759"/>
                  <a:pt x="6002" y="6608"/>
                  <a:pt x="6000" y="6420"/>
                </a:cubicBezTo>
                <a:cubicBezTo>
                  <a:pt x="6000" y="6232"/>
                  <a:pt x="6153" y="6079"/>
                  <a:pt x="6340" y="6079"/>
                </a:cubicBezTo>
                <a:lnTo>
                  <a:pt x="7191" y="6079"/>
                </a:lnTo>
                <a:cubicBezTo>
                  <a:pt x="7379" y="6079"/>
                  <a:pt x="7532" y="5927"/>
                  <a:pt x="7532" y="5740"/>
                </a:cubicBezTo>
                <a:cubicBezTo>
                  <a:pt x="7532" y="5552"/>
                  <a:pt x="7379" y="5399"/>
                  <a:pt x="7191" y="5399"/>
                </a:cubicBezTo>
                <a:lnTo>
                  <a:pt x="6526" y="5399"/>
                </a:lnTo>
                <a:lnTo>
                  <a:pt x="6414" y="5225"/>
                </a:lnTo>
                <a:cubicBezTo>
                  <a:pt x="5798" y="4273"/>
                  <a:pt x="5441" y="3175"/>
                  <a:pt x="5383" y="2041"/>
                </a:cubicBezTo>
                <a:lnTo>
                  <a:pt x="7785" y="2041"/>
                </a:lnTo>
                <a:lnTo>
                  <a:pt x="7785" y="2409"/>
                </a:lnTo>
                <a:cubicBezTo>
                  <a:pt x="7785" y="2897"/>
                  <a:pt x="8175" y="3302"/>
                  <a:pt x="8652" y="3310"/>
                </a:cubicBezTo>
                <a:cubicBezTo>
                  <a:pt x="8658" y="3310"/>
                  <a:pt x="8664" y="3310"/>
                  <a:pt x="8670" y="3310"/>
                </a:cubicBezTo>
                <a:cubicBezTo>
                  <a:pt x="9157" y="3310"/>
                  <a:pt x="9553" y="2915"/>
                  <a:pt x="9552" y="2426"/>
                </a:cubicBezTo>
                <a:lnTo>
                  <a:pt x="9552" y="2296"/>
                </a:lnTo>
                <a:cubicBezTo>
                  <a:pt x="9552" y="2155"/>
                  <a:pt x="9667" y="2041"/>
                  <a:pt x="9807" y="2041"/>
                </a:cubicBezTo>
                <a:cubicBezTo>
                  <a:pt x="9948" y="2041"/>
                  <a:pt x="10062" y="2155"/>
                  <a:pt x="10062" y="2296"/>
                </a:cubicBezTo>
                <a:lnTo>
                  <a:pt x="10062" y="3430"/>
                </a:lnTo>
                <a:cubicBezTo>
                  <a:pt x="10062" y="3982"/>
                  <a:pt x="10510" y="4428"/>
                  <a:pt x="11062" y="4428"/>
                </a:cubicBezTo>
                <a:cubicBezTo>
                  <a:pt x="11614" y="4428"/>
                  <a:pt x="12060" y="3982"/>
                  <a:pt x="12060" y="3430"/>
                </a:cubicBezTo>
                <a:lnTo>
                  <a:pt x="12060" y="2041"/>
                </a:lnTo>
                <a:close/>
                <a:moveTo>
                  <a:pt x="4754" y="1"/>
                </a:moveTo>
                <a:cubicBezTo>
                  <a:pt x="4202" y="2"/>
                  <a:pt x="3752" y="443"/>
                  <a:pt x="3738" y="995"/>
                </a:cubicBezTo>
                <a:cubicBezTo>
                  <a:pt x="3723" y="1547"/>
                  <a:pt x="4151" y="2010"/>
                  <a:pt x="4703" y="2038"/>
                </a:cubicBezTo>
                <a:cubicBezTo>
                  <a:pt x="4761" y="3285"/>
                  <a:pt x="5145" y="4495"/>
                  <a:pt x="5813" y="5547"/>
                </a:cubicBezTo>
                <a:cubicBezTo>
                  <a:pt x="5477" y="5751"/>
                  <a:pt x="5287" y="6132"/>
                  <a:pt x="5327" y="6524"/>
                </a:cubicBezTo>
                <a:cubicBezTo>
                  <a:pt x="5369" y="6916"/>
                  <a:pt x="5631" y="7250"/>
                  <a:pt x="6003" y="7381"/>
                </a:cubicBezTo>
                <a:cubicBezTo>
                  <a:pt x="4978" y="7800"/>
                  <a:pt x="4048" y="8419"/>
                  <a:pt x="3266" y="9203"/>
                </a:cubicBezTo>
                <a:cubicBezTo>
                  <a:pt x="290" y="12173"/>
                  <a:pt x="0" y="16867"/>
                  <a:pt x="2493" y="20175"/>
                </a:cubicBezTo>
                <a:cubicBezTo>
                  <a:pt x="3561" y="21592"/>
                  <a:pt x="5081" y="22653"/>
                  <a:pt x="6770" y="23162"/>
                </a:cubicBezTo>
                <a:cubicBezTo>
                  <a:pt x="6867" y="23191"/>
                  <a:pt x="6964" y="23204"/>
                  <a:pt x="7058" y="23204"/>
                </a:cubicBezTo>
                <a:cubicBezTo>
                  <a:pt x="7589" y="23204"/>
                  <a:pt x="8052" y="22772"/>
                  <a:pt x="8052" y="22205"/>
                </a:cubicBezTo>
                <a:cubicBezTo>
                  <a:pt x="8052" y="21143"/>
                  <a:pt x="7480" y="20143"/>
                  <a:pt x="6558" y="19599"/>
                </a:cubicBezTo>
                <a:cubicBezTo>
                  <a:pt x="4969" y="18656"/>
                  <a:pt x="4000" y="16941"/>
                  <a:pt x="4011" y="15093"/>
                </a:cubicBezTo>
                <a:cubicBezTo>
                  <a:pt x="4034" y="12306"/>
                  <a:pt x="6321" y="10003"/>
                  <a:pt x="9108" y="9960"/>
                </a:cubicBezTo>
                <a:cubicBezTo>
                  <a:pt x="9134" y="9960"/>
                  <a:pt x="9160" y="9960"/>
                  <a:pt x="9185" y="9960"/>
                </a:cubicBezTo>
                <a:cubicBezTo>
                  <a:pt x="10555" y="9960"/>
                  <a:pt x="11844" y="10486"/>
                  <a:pt x="12823" y="11449"/>
                </a:cubicBezTo>
                <a:cubicBezTo>
                  <a:pt x="14477" y="13078"/>
                  <a:pt x="14786" y="15505"/>
                  <a:pt x="13832" y="17431"/>
                </a:cubicBezTo>
                <a:cubicBezTo>
                  <a:pt x="13749" y="17600"/>
                  <a:pt x="13818" y="17803"/>
                  <a:pt x="13986" y="17888"/>
                </a:cubicBezTo>
                <a:cubicBezTo>
                  <a:pt x="14035" y="17911"/>
                  <a:pt x="14086" y="17923"/>
                  <a:pt x="14136" y="17923"/>
                </a:cubicBezTo>
                <a:cubicBezTo>
                  <a:pt x="14262" y="17923"/>
                  <a:pt x="14382" y="17853"/>
                  <a:pt x="14442" y="17734"/>
                </a:cubicBezTo>
                <a:cubicBezTo>
                  <a:pt x="15517" y="15561"/>
                  <a:pt x="15177" y="12812"/>
                  <a:pt x="13300" y="10964"/>
                </a:cubicBezTo>
                <a:cubicBezTo>
                  <a:pt x="12197" y="9878"/>
                  <a:pt x="10742" y="9281"/>
                  <a:pt x="9191" y="9281"/>
                </a:cubicBezTo>
                <a:cubicBezTo>
                  <a:pt x="9160" y="9281"/>
                  <a:pt x="9129" y="9281"/>
                  <a:pt x="9099" y="9281"/>
                </a:cubicBezTo>
                <a:cubicBezTo>
                  <a:pt x="5929" y="9329"/>
                  <a:pt x="3358" y="11919"/>
                  <a:pt x="3331" y="15089"/>
                </a:cubicBezTo>
                <a:cubicBezTo>
                  <a:pt x="3314" y="17170"/>
                  <a:pt x="4419" y="19124"/>
                  <a:pt x="6211" y="20185"/>
                </a:cubicBezTo>
                <a:cubicBezTo>
                  <a:pt x="6928" y="20608"/>
                  <a:pt x="7373" y="21382"/>
                  <a:pt x="7373" y="22205"/>
                </a:cubicBezTo>
                <a:cubicBezTo>
                  <a:pt x="7373" y="22386"/>
                  <a:pt x="7226" y="22524"/>
                  <a:pt x="7057" y="22524"/>
                </a:cubicBezTo>
                <a:cubicBezTo>
                  <a:pt x="7027" y="22524"/>
                  <a:pt x="6997" y="22520"/>
                  <a:pt x="6967" y="22511"/>
                </a:cubicBezTo>
                <a:cubicBezTo>
                  <a:pt x="3736" y="21539"/>
                  <a:pt x="1483" y="18501"/>
                  <a:pt x="1489" y="15123"/>
                </a:cubicBezTo>
                <a:cubicBezTo>
                  <a:pt x="1498" y="10887"/>
                  <a:pt x="4952" y="7439"/>
                  <a:pt x="9188" y="7439"/>
                </a:cubicBezTo>
                <a:cubicBezTo>
                  <a:pt x="13434" y="7439"/>
                  <a:pt x="16888" y="10893"/>
                  <a:pt x="16888" y="15139"/>
                </a:cubicBezTo>
                <a:cubicBezTo>
                  <a:pt x="16888" y="18506"/>
                  <a:pt x="14638" y="21539"/>
                  <a:pt x="11415" y="22510"/>
                </a:cubicBezTo>
                <a:cubicBezTo>
                  <a:pt x="11384" y="22519"/>
                  <a:pt x="11353" y="22524"/>
                  <a:pt x="11323" y="22524"/>
                </a:cubicBezTo>
                <a:cubicBezTo>
                  <a:pt x="11153" y="22524"/>
                  <a:pt x="11005" y="22386"/>
                  <a:pt x="11005" y="22205"/>
                </a:cubicBezTo>
                <a:cubicBezTo>
                  <a:pt x="11005" y="21378"/>
                  <a:pt x="11441" y="20608"/>
                  <a:pt x="12143" y="20197"/>
                </a:cubicBezTo>
                <a:cubicBezTo>
                  <a:pt x="12633" y="19911"/>
                  <a:pt x="13079" y="19554"/>
                  <a:pt x="13467" y="19139"/>
                </a:cubicBezTo>
                <a:cubicBezTo>
                  <a:pt x="13595" y="19003"/>
                  <a:pt x="13588" y="18787"/>
                  <a:pt x="13451" y="18660"/>
                </a:cubicBezTo>
                <a:cubicBezTo>
                  <a:pt x="13386" y="18599"/>
                  <a:pt x="13302" y="18568"/>
                  <a:pt x="13218" y="18568"/>
                </a:cubicBezTo>
                <a:cubicBezTo>
                  <a:pt x="13128" y="18568"/>
                  <a:pt x="13038" y="18604"/>
                  <a:pt x="12971" y="18676"/>
                </a:cubicBezTo>
                <a:cubicBezTo>
                  <a:pt x="12627" y="19042"/>
                  <a:pt x="12234" y="19358"/>
                  <a:pt x="11800" y="19611"/>
                </a:cubicBezTo>
                <a:cubicBezTo>
                  <a:pt x="10891" y="20143"/>
                  <a:pt x="10325" y="21137"/>
                  <a:pt x="10325" y="22205"/>
                </a:cubicBezTo>
                <a:cubicBezTo>
                  <a:pt x="10325" y="22773"/>
                  <a:pt x="10790" y="23205"/>
                  <a:pt x="11322" y="23205"/>
                </a:cubicBezTo>
                <a:cubicBezTo>
                  <a:pt x="11417" y="23205"/>
                  <a:pt x="11514" y="23191"/>
                  <a:pt x="11611" y="23162"/>
                </a:cubicBezTo>
                <a:cubicBezTo>
                  <a:pt x="15001" y="22139"/>
                  <a:pt x="17568" y="18981"/>
                  <a:pt x="17568" y="15139"/>
                </a:cubicBezTo>
                <a:cubicBezTo>
                  <a:pt x="17568" y="11643"/>
                  <a:pt x="15415" y="8638"/>
                  <a:pt x="12365" y="7385"/>
                </a:cubicBezTo>
                <a:lnTo>
                  <a:pt x="12366" y="7384"/>
                </a:lnTo>
                <a:cubicBezTo>
                  <a:pt x="12741" y="7257"/>
                  <a:pt x="13008" y="6923"/>
                  <a:pt x="13051" y="6530"/>
                </a:cubicBezTo>
                <a:cubicBezTo>
                  <a:pt x="13094" y="6135"/>
                  <a:pt x="12904" y="5753"/>
                  <a:pt x="12566" y="5547"/>
                </a:cubicBezTo>
                <a:cubicBezTo>
                  <a:pt x="13235" y="4495"/>
                  <a:pt x="13618" y="3285"/>
                  <a:pt x="13677" y="2038"/>
                </a:cubicBezTo>
                <a:cubicBezTo>
                  <a:pt x="14229" y="2010"/>
                  <a:pt x="14656" y="1547"/>
                  <a:pt x="14642" y="995"/>
                </a:cubicBezTo>
                <a:cubicBezTo>
                  <a:pt x="14628" y="443"/>
                  <a:pt x="14177" y="2"/>
                  <a:pt x="13625" y="1"/>
                </a:cubicBezTo>
                <a:lnTo>
                  <a:pt x="10436" y="1"/>
                </a:lnTo>
                <a:cubicBezTo>
                  <a:pt x="10248" y="1"/>
                  <a:pt x="10097" y="154"/>
                  <a:pt x="10097" y="340"/>
                </a:cubicBezTo>
                <a:cubicBezTo>
                  <a:pt x="10097" y="528"/>
                  <a:pt x="10248" y="681"/>
                  <a:pt x="10436" y="681"/>
                </a:cubicBezTo>
                <a:lnTo>
                  <a:pt x="11381" y="681"/>
                </a:lnTo>
                <a:lnTo>
                  <a:pt x="11381" y="3430"/>
                </a:lnTo>
                <a:cubicBezTo>
                  <a:pt x="11377" y="3603"/>
                  <a:pt x="11234" y="3741"/>
                  <a:pt x="11062" y="3741"/>
                </a:cubicBezTo>
                <a:cubicBezTo>
                  <a:pt x="10888" y="3741"/>
                  <a:pt x="10747" y="3603"/>
                  <a:pt x="10742" y="3430"/>
                </a:cubicBezTo>
                <a:lnTo>
                  <a:pt x="10742" y="2296"/>
                </a:lnTo>
                <a:cubicBezTo>
                  <a:pt x="10735" y="1785"/>
                  <a:pt x="10319" y="1374"/>
                  <a:pt x="9807" y="1374"/>
                </a:cubicBezTo>
                <a:cubicBezTo>
                  <a:pt x="9295" y="1374"/>
                  <a:pt x="8879" y="1785"/>
                  <a:pt x="8872" y="2296"/>
                </a:cubicBezTo>
                <a:lnTo>
                  <a:pt x="8872" y="2426"/>
                </a:lnTo>
                <a:cubicBezTo>
                  <a:pt x="8872" y="2539"/>
                  <a:pt x="8782" y="2630"/>
                  <a:pt x="8670" y="2630"/>
                </a:cubicBezTo>
                <a:cubicBezTo>
                  <a:pt x="8668" y="2630"/>
                  <a:pt x="8667" y="2630"/>
                  <a:pt x="8665" y="2630"/>
                </a:cubicBezTo>
                <a:cubicBezTo>
                  <a:pt x="8557" y="2629"/>
                  <a:pt x="8464" y="2526"/>
                  <a:pt x="8464" y="2408"/>
                </a:cubicBezTo>
                <a:lnTo>
                  <a:pt x="8464" y="681"/>
                </a:lnTo>
                <a:lnTo>
                  <a:pt x="8850" y="681"/>
                </a:lnTo>
                <a:cubicBezTo>
                  <a:pt x="9037" y="681"/>
                  <a:pt x="9190" y="528"/>
                  <a:pt x="9190" y="340"/>
                </a:cubicBezTo>
                <a:cubicBezTo>
                  <a:pt x="9190" y="154"/>
                  <a:pt x="9037" y="1"/>
                  <a:pt x="88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41" name="Shape 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" name="Google Shape;642;p38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Do They Say about Us?</a:t>
            </a:r>
            <a:endParaRPr/>
          </a:p>
        </p:txBody>
      </p:sp>
      <p:sp>
        <p:nvSpPr>
          <p:cNvPr id="643" name="Google Shape;643;p38"/>
          <p:cNvSpPr txBox="1"/>
          <p:nvPr>
            <p:ph idx="2" type="title"/>
          </p:nvPr>
        </p:nvSpPr>
        <p:spPr>
          <a:xfrm>
            <a:off x="590100" y="1943195"/>
            <a:ext cx="3499500" cy="410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—Jenna Doe, 32</a:t>
            </a:r>
            <a:endParaRPr/>
          </a:p>
        </p:txBody>
      </p:sp>
      <p:sp>
        <p:nvSpPr>
          <p:cNvPr id="644" name="Google Shape;644;p38"/>
          <p:cNvSpPr txBox="1"/>
          <p:nvPr>
            <p:ph idx="1" type="subTitle"/>
          </p:nvPr>
        </p:nvSpPr>
        <p:spPr>
          <a:xfrm>
            <a:off x="590100" y="1352795"/>
            <a:ext cx="3499500" cy="79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“Jupiter is a gas giant and the biggest planet in The Solar System”</a:t>
            </a:r>
            <a:endParaRPr/>
          </a:p>
        </p:txBody>
      </p:sp>
      <p:sp>
        <p:nvSpPr>
          <p:cNvPr id="645" name="Google Shape;645;p38"/>
          <p:cNvSpPr txBox="1"/>
          <p:nvPr>
            <p:ph idx="3" type="title"/>
          </p:nvPr>
        </p:nvSpPr>
        <p:spPr>
          <a:xfrm>
            <a:off x="590100" y="3074045"/>
            <a:ext cx="3499500" cy="410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—Helena Patterson, 26</a:t>
            </a:r>
            <a:endParaRPr/>
          </a:p>
        </p:txBody>
      </p:sp>
      <p:sp>
        <p:nvSpPr>
          <p:cNvPr id="646" name="Google Shape;646;p38"/>
          <p:cNvSpPr txBox="1"/>
          <p:nvPr>
            <p:ph idx="4" type="subTitle"/>
          </p:nvPr>
        </p:nvSpPr>
        <p:spPr>
          <a:xfrm>
            <a:off x="590100" y="2483645"/>
            <a:ext cx="3499500" cy="79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“Venus has a beautiful name and is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second planet from the Sun”</a:t>
            </a:r>
            <a:endParaRPr/>
          </a:p>
        </p:txBody>
      </p:sp>
      <p:sp>
        <p:nvSpPr>
          <p:cNvPr id="647" name="Google Shape;647;p38"/>
          <p:cNvSpPr txBox="1"/>
          <p:nvPr>
            <p:ph idx="5" type="title"/>
          </p:nvPr>
        </p:nvSpPr>
        <p:spPr>
          <a:xfrm>
            <a:off x="590100" y="4204895"/>
            <a:ext cx="3499500" cy="410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—John James, 43</a:t>
            </a:r>
            <a:endParaRPr/>
          </a:p>
        </p:txBody>
      </p:sp>
      <p:sp>
        <p:nvSpPr>
          <p:cNvPr id="648" name="Google Shape;648;p38"/>
          <p:cNvSpPr txBox="1"/>
          <p:nvPr>
            <p:ph idx="6" type="subTitle"/>
          </p:nvPr>
        </p:nvSpPr>
        <p:spPr>
          <a:xfrm>
            <a:off x="590100" y="3614495"/>
            <a:ext cx="3499500" cy="79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“Despite being red, Mars is actually a cold place. It’s full of iron oxide dust”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649" name="Google Shape;649;p38"/>
          <p:cNvCxnSpPr/>
          <p:nvPr/>
        </p:nvCxnSpPr>
        <p:spPr>
          <a:xfrm>
            <a:off x="-332048" y="2406470"/>
            <a:ext cx="42522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650" name="Google Shape;650;p38"/>
          <p:cNvCxnSpPr/>
          <p:nvPr/>
        </p:nvCxnSpPr>
        <p:spPr>
          <a:xfrm>
            <a:off x="-332048" y="3554495"/>
            <a:ext cx="42522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pic>
        <p:nvPicPr>
          <p:cNvPr id="651" name="Google Shape;651;p38"/>
          <p:cNvPicPr preferRelativeResize="0"/>
          <p:nvPr/>
        </p:nvPicPr>
        <p:blipFill rotWithShape="1">
          <a:blip r:embed="rId3">
            <a:alphaModFix/>
          </a:blip>
          <a:srcRect b="0" l="24132" r="31965" t="0"/>
          <a:stretch/>
        </p:blipFill>
        <p:spPr>
          <a:xfrm>
            <a:off x="5758050" y="0"/>
            <a:ext cx="3385952" cy="51435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55" name="Shape 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" name="Google Shape;656;p39"/>
          <p:cNvSpPr txBox="1"/>
          <p:nvPr>
            <p:ph idx="1" type="subTitle"/>
          </p:nvPr>
        </p:nvSpPr>
        <p:spPr>
          <a:xfrm>
            <a:off x="590100" y="1585150"/>
            <a:ext cx="26952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our biggest project</a:t>
            </a:r>
            <a:endParaRPr/>
          </a:p>
        </p:txBody>
      </p:sp>
      <p:sp>
        <p:nvSpPr>
          <p:cNvPr id="657" name="Google Shape;657;p39"/>
          <p:cNvSpPr txBox="1"/>
          <p:nvPr>
            <p:ph idx="2" type="body"/>
          </p:nvPr>
        </p:nvSpPr>
        <p:spPr>
          <a:xfrm>
            <a:off x="511573" y="2197150"/>
            <a:ext cx="3284100" cy="2106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Y</a:t>
            </a:r>
            <a:r>
              <a:rPr lang="en"/>
              <a:t>ou can explain the case here</a:t>
            </a:r>
            <a:endParaRPr/>
          </a:p>
          <a:p>
            <a:pPr indent="-317500" lvl="0" marL="457200" rtl="0" algn="l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Y</a:t>
            </a:r>
            <a:r>
              <a:rPr lang="en"/>
              <a:t>ou can explain the case here</a:t>
            </a:r>
            <a:endParaRPr/>
          </a:p>
          <a:p>
            <a:pPr indent="-317500" lvl="0" marL="457200" rtl="0" algn="l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You can explain the case here</a:t>
            </a:r>
            <a:endParaRPr/>
          </a:p>
          <a:p>
            <a:pPr indent="-317500" lvl="0" marL="457200" rtl="0" algn="l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You can explain the case here</a:t>
            </a:r>
            <a:endParaRPr/>
          </a:p>
          <a:p>
            <a:pPr indent="-317500" lvl="0" marL="457200" rtl="0" algn="l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You can explain the case here</a:t>
            </a:r>
            <a:endParaRPr/>
          </a:p>
          <a:p>
            <a:pPr indent="-317500" lvl="0" marL="457200" rtl="0" algn="l">
              <a:spcBef>
                <a:spcPts val="1000"/>
              </a:spcBef>
              <a:spcAft>
                <a:spcPts val="1000"/>
              </a:spcAft>
              <a:buSzPts val="1400"/>
              <a:buChar char="●"/>
            </a:pPr>
            <a:r>
              <a:rPr lang="en"/>
              <a:t>You can explain the case here</a:t>
            </a:r>
            <a:endParaRPr/>
          </a:p>
        </p:txBody>
      </p:sp>
      <p:sp>
        <p:nvSpPr>
          <p:cNvPr id="658" name="Google Shape;658;p39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Case Studies</a:t>
            </a:r>
            <a:endParaRPr/>
          </a:p>
        </p:txBody>
      </p:sp>
      <p:cxnSp>
        <p:nvCxnSpPr>
          <p:cNvPr id="659" name="Google Shape;659;p39"/>
          <p:cNvCxnSpPr/>
          <p:nvPr/>
        </p:nvCxnSpPr>
        <p:spPr>
          <a:xfrm>
            <a:off x="8973325" y="-28900"/>
            <a:ext cx="0" cy="52869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660" name="Google Shape;660;p39"/>
          <p:cNvCxnSpPr/>
          <p:nvPr/>
        </p:nvCxnSpPr>
        <p:spPr>
          <a:xfrm>
            <a:off x="5351200" y="-28900"/>
            <a:ext cx="0" cy="52869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pic>
        <p:nvPicPr>
          <p:cNvPr id="661" name="Google Shape;661;p3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448001" y="0"/>
            <a:ext cx="3428536" cy="514349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665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40"/>
          <p:cNvSpPr txBox="1"/>
          <p:nvPr>
            <p:ph type="title"/>
          </p:nvPr>
        </p:nvSpPr>
        <p:spPr>
          <a:xfrm>
            <a:off x="5841375" y="561400"/>
            <a:ext cx="2385600" cy="409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</a:rPr>
              <a:t>A Picture Is Worth a Thousand Words</a:t>
            </a:r>
            <a:endParaRPr>
              <a:solidFill>
                <a:srgbClr val="FFFFFF"/>
              </a:solidFill>
            </a:endParaRPr>
          </a:p>
        </p:txBody>
      </p:sp>
      <p:cxnSp>
        <p:nvCxnSpPr>
          <p:cNvPr id="667" name="Google Shape;667;p40"/>
          <p:cNvCxnSpPr/>
          <p:nvPr/>
        </p:nvCxnSpPr>
        <p:spPr>
          <a:xfrm>
            <a:off x="8607850" y="0"/>
            <a:ext cx="0" cy="52869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71" name="Shape 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" name="Google Shape;672;p41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Awards</a:t>
            </a:r>
            <a:endParaRPr/>
          </a:p>
        </p:txBody>
      </p:sp>
      <p:grpSp>
        <p:nvGrpSpPr>
          <p:cNvPr id="673" name="Google Shape;673;p41"/>
          <p:cNvGrpSpPr/>
          <p:nvPr/>
        </p:nvGrpSpPr>
        <p:grpSpPr>
          <a:xfrm>
            <a:off x="2046138" y="1021941"/>
            <a:ext cx="5051700" cy="3321864"/>
            <a:chOff x="235800" y="830650"/>
            <a:chExt cx="6978450" cy="4588844"/>
          </a:xfrm>
        </p:grpSpPr>
        <p:sp>
          <p:nvSpPr>
            <p:cNvPr id="674" name="Google Shape;674;p41"/>
            <p:cNvSpPr/>
            <p:nvPr/>
          </p:nvSpPr>
          <p:spPr>
            <a:xfrm>
              <a:off x="235800" y="1224769"/>
              <a:ext cx="2592225" cy="4194725"/>
            </a:xfrm>
            <a:custGeom>
              <a:rect b="b" l="l" r="r" t="t"/>
              <a:pathLst>
                <a:path extrusionOk="0" h="167789" w="103689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41"/>
            <p:cNvSpPr/>
            <p:nvPr/>
          </p:nvSpPr>
          <p:spPr>
            <a:xfrm>
              <a:off x="2370225" y="830650"/>
              <a:ext cx="1016975" cy="1158500"/>
            </a:xfrm>
            <a:custGeom>
              <a:rect b="b" l="l" r="r" t="t"/>
              <a:pathLst>
                <a:path extrusionOk="0" h="46340" w="40679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41"/>
            <p:cNvSpPr/>
            <p:nvPr/>
          </p:nvSpPr>
          <p:spPr>
            <a:xfrm>
              <a:off x="3143325" y="1089650"/>
              <a:ext cx="4064350" cy="3503975"/>
            </a:xfrm>
            <a:custGeom>
              <a:rect b="b" l="l" r="r" t="t"/>
              <a:pathLst>
                <a:path extrusionOk="0" h="140159" w="162574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41"/>
            <p:cNvSpPr/>
            <p:nvPr/>
          </p:nvSpPr>
          <p:spPr>
            <a:xfrm>
              <a:off x="6146600" y="3671525"/>
              <a:ext cx="342925" cy="189500"/>
            </a:xfrm>
            <a:custGeom>
              <a:rect b="b" l="l" r="r" t="t"/>
              <a:pathLst>
                <a:path extrusionOk="0" h="7580" w="13717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41"/>
            <p:cNvSpPr/>
            <p:nvPr/>
          </p:nvSpPr>
          <p:spPr>
            <a:xfrm>
              <a:off x="5901600" y="3652500"/>
              <a:ext cx="558700" cy="402875"/>
            </a:xfrm>
            <a:custGeom>
              <a:rect b="b" l="l" r="r" t="t"/>
              <a:pathLst>
                <a:path extrusionOk="0" h="16115" w="22348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41"/>
            <p:cNvSpPr/>
            <p:nvPr/>
          </p:nvSpPr>
          <p:spPr>
            <a:xfrm>
              <a:off x="6249675" y="4061675"/>
              <a:ext cx="964575" cy="811125"/>
            </a:xfrm>
            <a:custGeom>
              <a:rect b="b" l="l" r="r" t="t"/>
              <a:pathLst>
                <a:path extrusionOk="0" h="32445" w="38583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0" name="Google Shape;680;p41"/>
          <p:cNvSpPr txBox="1"/>
          <p:nvPr>
            <p:ph idx="4294967295" type="title"/>
          </p:nvPr>
        </p:nvSpPr>
        <p:spPr>
          <a:xfrm>
            <a:off x="585150" y="3155075"/>
            <a:ext cx="1859700" cy="45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rPr>
              <a:t>Best of USA</a:t>
            </a:r>
            <a:endParaRPr b="1" sz="2000">
              <a:solidFill>
                <a:schemeClr val="lt1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681" name="Google Shape;681;p41"/>
          <p:cNvSpPr txBox="1"/>
          <p:nvPr>
            <p:ph idx="4294967295" type="subTitle"/>
          </p:nvPr>
        </p:nvSpPr>
        <p:spPr>
          <a:xfrm>
            <a:off x="528453" y="3538475"/>
            <a:ext cx="19164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1"/>
                </a:solidFill>
              </a:rPr>
              <a:t>Mercury is the closest planet to the Sun</a:t>
            </a:r>
            <a:endParaRPr sz="1400">
              <a:solidFill>
                <a:schemeClr val="lt1"/>
              </a:solidFill>
            </a:endParaRPr>
          </a:p>
        </p:txBody>
      </p:sp>
      <p:sp>
        <p:nvSpPr>
          <p:cNvPr id="682" name="Google Shape;682;p41"/>
          <p:cNvSpPr txBox="1"/>
          <p:nvPr>
            <p:ph idx="4294967295" type="title"/>
          </p:nvPr>
        </p:nvSpPr>
        <p:spPr>
          <a:xfrm>
            <a:off x="3994925" y="3697100"/>
            <a:ext cx="1859700" cy="45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rPr>
              <a:t>1st of Australia</a:t>
            </a:r>
            <a:endParaRPr b="1" sz="2000">
              <a:solidFill>
                <a:schemeClr val="lt1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683" name="Google Shape;683;p41"/>
          <p:cNvSpPr txBox="1"/>
          <p:nvPr>
            <p:ph idx="4294967295" type="subTitle"/>
          </p:nvPr>
        </p:nvSpPr>
        <p:spPr>
          <a:xfrm>
            <a:off x="3938053" y="4080500"/>
            <a:ext cx="19164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cold</a:t>
            </a:r>
            <a:endParaRPr sz="1400">
              <a:solidFill>
                <a:schemeClr val="lt1"/>
              </a:solidFill>
            </a:endParaRPr>
          </a:p>
        </p:txBody>
      </p:sp>
      <p:sp>
        <p:nvSpPr>
          <p:cNvPr id="684" name="Google Shape;684;p41"/>
          <p:cNvSpPr txBox="1"/>
          <p:nvPr>
            <p:ph idx="4294967295" type="title"/>
          </p:nvPr>
        </p:nvSpPr>
        <p:spPr>
          <a:xfrm>
            <a:off x="6699150" y="2136425"/>
            <a:ext cx="1859700" cy="45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rPr>
              <a:t>Best of Europe</a:t>
            </a:r>
            <a:endParaRPr b="1" sz="2000">
              <a:solidFill>
                <a:schemeClr val="lt1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685" name="Google Shape;685;p41"/>
          <p:cNvSpPr txBox="1"/>
          <p:nvPr>
            <p:ph idx="4294967295" type="subTitle"/>
          </p:nvPr>
        </p:nvSpPr>
        <p:spPr>
          <a:xfrm>
            <a:off x="6699153" y="2519825"/>
            <a:ext cx="19164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Venus has a beautiful name, but it’s hot</a:t>
            </a:r>
            <a:endParaRPr sz="1400">
              <a:solidFill>
                <a:schemeClr val="lt1"/>
              </a:solidFill>
            </a:endParaRPr>
          </a:p>
        </p:txBody>
      </p:sp>
      <p:grpSp>
        <p:nvGrpSpPr>
          <p:cNvPr id="686" name="Google Shape;686;p41"/>
          <p:cNvGrpSpPr/>
          <p:nvPr/>
        </p:nvGrpSpPr>
        <p:grpSpPr>
          <a:xfrm>
            <a:off x="2950874" y="2337458"/>
            <a:ext cx="283985" cy="341080"/>
            <a:chOff x="1493849" y="2775533"/>
            <a:chExt cx="283985" cy="341080"/>
          </a:xfrm>
        </p:grpSpPr>
        <p:sp>
          <p:nvSpPr>
            <p:cNvPr id="687" name="Google Shape;687;p41"/>
            <p:cNvSpPr/>
            <p:nvPr/>
          </p:nvSpPr>
          <p:spPr>
            <a:xfrm>
              <a:off x="1493849" y="2775533"/>
              <a:ext cx="283985" cy="341080"/>
            </a:xfrm>
            <a:custGeom>
              <a:rect b="b" l="l" r="r" t="t"/>
              <a:pathLst>
                <a:path extrusionOk="0" h="10741" w="8943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41"/>
            <p:cNvSpPr/>
            <p:nvPr/>
          </p:nvSpPr>
          <p:spPr>
            <a:xfrm>
              <a:off x="1590638" y="2834153"/>
              <a:ext cx="88501" cy="84754"/>
            </a:xfrm>
            <a:custGeom>
              <a:rect b="b" l="l" r="r" t="t"/>
              <a:pathLst>
                <a:path extrusionOk="0" h="2669" w="2787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689" name="Google Shape;689;p41"/>
          <p:cNvCxnSpPr>
            <a:stCxn id="680" idx="3"/>
          </p:cNvCxnSpPr>
          <p:nvPr/>
        </p:nvCxnSpPr>
        <p:spPr>
          <a:xfrm flipH="1" rot="10800000">
            <a:off x="2444850" y="2577275"/>
            <a:ext cx="486900" cy="807600"/>
          </a:xfrm>
          <a:prstGeom prst="bentConnector2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oval"/>
          </a:ln>
        </p:spPr>
      </p:cxnSp>
      <p:grpSp>
        <p:nvGrpSpPr>
          <p:cNvPr id="690" name="Google Shape;690;p41"/>
          <p:cNvGrpSpPr/>
          <p:nvPr/>
        </p:nvGrpSpPr>
        <p:grpSpPr>
          <a:xfrm>
            <a:off x="4870311" y="1946433"/>
            <a:ext cx="283985" cy="341080"/>
            <a:chOff x="1493849" y="2775533"/>
            <a:chExt cx="283985" cy="341080"/>
          </a:xfrm>
        </p:grpSpPr>
        <p:sp>
          <p:nvSpPr>
            <p:cNvPr id="691" name="Google Shape;691;p41"/>
            <p:cNvSpPr/>
            <p:nvPr/>
          </p:nvSpPr>
          <p:spPr>
            <a:xfrm>
              <a:off x="1493849" y="2775533"/>
              <a:ext cx="283985" cy="341080"/>
            </a:xfrm>
            <a:custGeom>
              <a:rect b="b" l="l" r="r" t="t"/>
              <a:pathLst>
                <a:path extrusionOk="0" h="10741" w="8943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41"/>
            <p:cNvSpPr/>
            <p:nvPr/>
          </p:nvSpPr>
          <p:spPr>
            <a:xfrm>
              <a:off x="1590638" y="2834153"/>
              <a:ext cx="88501" cy="84754"/>
            </a:xfrm>
            <a:custGeom>
              <a:rect b="b" l="l" r="r" t="t"/>
              <a:pathLst>
                <a:path extrusionOk="0" h="2669" w="2787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693" name="Google Shape;693;p41"/>
          <p:cNvCxnSpPr>
            <a:stCxn id="684" idx="1"/>
          </p:cNvCxnSpPr>
          <p:nvPr/>
        </p:nvCxnSpPr>
        <p:spPr>
          <a:xfrm rot="10800000">
            <a:off x="5220150" y="2093825"/>
            <a:ext cx="1479000" cy="272400"/>
          </a:xfrm>
          <a:prstGeom prst="bentConnector3">
            <a:avLst>
              <a:gd fmla="val 50000" name="adj1"/>
            </a:avLst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oval"/>
          </a:ln>
        </p:spPr>
      </p:cxnSp>
      <p:cxnSp>
        <p:nvCxnSpPr>
          <p:cNvPr id="694" name="Google Shape;694;p41"/>
          <p:cNvCxnSpPr/>
          <p:nvPr/>
        </p:nvCxnSpPr>
        <p:spPr>
          <a:xfrm flipH="1" rot="10800000">
            <a:off x="5854600" y="3604300"/>
            <a:ext cx="687300" cy="370200"/>
          </a:xfrm>
          <a:prstGeom prst="bentConnector3">
            <a:avLst>
              <a:gd fmla="val 50000" name="adj1"/>
            </a:avLst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oval"/>
          </a:ln>
        </p:spPr>
      </p:cxnSp>
      <p:grpSp>
        <p:nvGrpSpPr>
          <p:cNvPr id="695" name="Google Shape;695;p41"/>
          <p:cNvGrpSpPr/>
          <p:nvPr/>
        </p:nvGrpSpPr>
        <p:grpSpPr>
          <a:xfrm>
            <a:off x="6615036" y="3418333"/>
            <a:ext cx="283985" cy="341080"/>
            <a:chOff x="1493849" y="2775533"/>
            <a:chExt cx="283985" cy="341080"/>
          </a:xfrm>
        </p:grpSpPr>
        <p:sp>
          <p:nvSpPr>
            <p:cNvPr id="696" name="Google Shape;696;p41"/>
            <p:cNvSpPr/>
            <p:nvPr/>
          </p:nvSpPr>
          <p:spPr>
            <a:xfrm>
              <a:off x="1493849" y="2775533"/>
              <a:ext cx="283985" cy="341080"/>
            </a:xfrm>
            <a:custGeom>
              <a:rect b="b" l="l" r="r" t="t"/>
              <a:pathLst>
                <a:path extrusionOk="0" h="10741" w="8943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41"/>
            <p:cNvSpPr/>
            <p:nvPr/>
          </p:nvSpPr>
          <p:spPr>
            <a:xfrm>
              <a:off x="1590638" y="2834153"/>
              <a:ext cx="88501" cy="84754"/>
            </a:xfrm>
            <a:custGeom>
              <a:rect b="b" l="l" r="r" t="t"/>
              <a:pathLst>
                <a:path extrusionOk="0" h="2669" w="2787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01" name="Shape 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2" name="Google Shape;702;p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90375" y="1389525"/>
            <a:ext cx="2269178" cy="3405222"/>
          </a:xfrm>
          <a:prstGeom prst="rect">
            <a:avLst/>
          </a:prstGeom>
          <a:noFill/>
          <a:ln>
            <a:noFill/>
          </a:ln>
        </p:spPr>
      </p:pic>
      <p:sp>
        <p:nvSpPr>
          <p:cNvPr id="703" name="Google Shape;703;p42"/>
          <p:cNvSpPr/>
          <p:nvPr/>
        </p:nvSpPr>
        <p:spPr>
          <a:xfrm>
            <a:off x="2596650" y="1795003"/>
            <a:ext cx="2613300" cy="1230000"/>
          </a:xfrm>
          <a:prstGeom prst="rect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704" name="Google Shape;704;p42"/>
          <p:cNvPicPr preferRelativeResize="0"/>
          <p:nvPr/>
        </p:nvPicPr>
        <p:blipFill rotWithShape="1">
          <a:blip r:embed="rId4">
            <a:alphaModFix/>
          </a:blip>
          <a:srcRect b="0" l="0" r="3521" t="0"/>
          <a:stretch/>
        </p:blipFill>
        <p:spPr>
          <a:xfrm>
            <a:off x="6184447" y="1389525"/>
            <a:ext cx="2269180" cy="3405224"/>
          </a:xfrm>
          <a:prstGeom prst="rect">
            <a:avLst/>
          </a:prstGeom>
          <a:noFill/>
          <a:ln>
            <a:noFill/>
          </a:ln>
        </p:spPr>
      </p:pic>
      <p:sp>
        <p:nvSpPr>
          <p:cNvPr id="705" name="Google Shape;705;p42"/>
          <p:cNvSpPr/>
          <p:nvPr/>
        </p:nvSpPr>
        <p:spPr>
          <a:xfrm>
            <a:off x="3948800" y="3137400"/>
            <a:ext cx="2613300" cy="1230000"/>
          </a:xfrm>
          <a:prstGeom prst="rect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6" name="Google Shape;706;p42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Team</a:t>
            </a:r>
            <a:endParaRPr/>
          </a:p>
        </p:txBody>
      </p:sp>
      <p:sp>
        <p:nvSpPr>
          <p:cNvPr id="707" name="Google Shape;707;p42"/>
          <p:cNvSpPr txBox="1"/>
          <p:nvPr>
            <p:ph idx="4294967295" type="title"/>
          </p:nvPr>
        </p:nvSpPr>
        <p:spPr>
          <a:xfrm>
            <a:off x="3255053" y="1727575"/>
            <a:ext cx="1859700" cy="45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latin typeface="Josefin Slab"/>
                <a:ea typeface="Josefin Slab"/>
                <a:cs typeface="Josefin Slab"/>
                <a:sym typeface="Josefin Slab"/>
              </a:rPr>
              <a:t>Richard Roe</a:t>
            </a:r>
            <a:endParaRPr b="1" sz="2000">
              <a:solidFill>
                <a:schemeClr val="lt1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708" name="Google Shape;708;p42"/>
          <p:cNvSpPr txBox="1"/>
          <p:nvPr>
            <p:ph idx="4294967295" type="subTitle"/>
          </p:nvPr>
        </p:nvSpPr>
        <p:spPr>
          <a:xfrm>
            <a:off x="3255053" y="2110975"/>
            <a:ext cx="19164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1"/>
                </a:solidFill>
              </a:rPr>
              <a:t>You can replace the image on the screen with your own one</a:t>
            </a:r>
            <a:endParaRPr sz="1400">
              <a:solidFill>
                <a:schemeClr val="lt1"/>
              </a:solidFill>
            </a:endParaRPr>
          </a:p>
        </p:txBody>
      </p:sp>
      <p:sp>
        <p:nvSpPr>
          <p:cNvPr id="709" name="Google Shape;709;p42"/>
          <p:cNvSpPr txBox="1"/>
          <p:nvPr>
            <p:ph idx="4294967295" type="title"/>
          </p:nvPr>
        </p:nvSpPr>
        <p:spPr>
          <a:xfrm>
            <a:off x="4051954" y="3087089"/>
            <a:ext cx="1859700" cy="45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rPr>
              <a:t>J</a:t>
            </a:r>
            <a:r>
              <a:rPr b="1" lang="en" sz="2000">
                <a:latin typeface="Josefin Slab"/>
                <a:ea typeface="Josefin Slab"/>
                <a:cs typeface="Josefin Slab"/>
                <a:sym typeface="Josefin Slab"/>
              </a:rPr>
              <a:t>ane</a:t>
            </a:r>
            <a:r>
              <a:rPr b="1" lang="en" sz="20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rPr>
              <a:t> Doe</a:t>
            </a:r>
            <a:endParaRPr b="1" sz="2000">
              <a:solidFill>
                <a:schemeClr val="lt1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710" name="Google Shape;710;p42"/>
          <p:cNvSpPr txBox="1"/>
          <p:nvPr>
            <p:ph idx="4294967295" type="subTitle"/>
          </p:nvPr>
        </p:nvSpPr>
        <p:spPr>
          <a:xfrm>
            <a:off x="3995254" y="3470489"/>
            <a:ext cx="19164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1"/>
                </a:solidFill>
              </a:rPr>
              <a:t>You can replace the image on the screen with your own one</a:t>
            </a:r>
            <a:endParaRPr sz="1400"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25"/>
          <p:cNvSpPr txBox="1"/>
          <p:nvPr>
            <p:ph idx="1" type="body"/>
          </p:nvPr>
        </p:nvSpPr>
        <p:spPr>
          <a:xfrm>
            <a:off x="590100" y="1099275"/>
            <a:ext cx="7509300" cy="346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300"/>
              <a:t>Here’s what you’ll find in this </a:t>
            </a:r>
            <a:r>
              <a:rPr b="1" lang="en" sz="1300"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3"/>
              </a:rPr>
              <a:t>Slidesgo</a:t>
            </a:r>
            <a:r>
              <a:rPr lang="en" sz="1300"/>
              <a:t> template: </a:t>
            </a:r>
            <a:endParaRPr sz="1300"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1300"/>
          </a:p>
          <a:p>
            <a:pPr indent="-31115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AutoNum type="arabicPeriod"/>
            </a:pPr>
            <a:r>
              <a:rPr lang="en" sz="1300"/>
              <a:t>A slide structure based on an agency, which you can easily adapt to your needs. For more info on how to edit the template, please visit </a:t>
            </a:r>
            <a:r>
              <a:rPr b="1" lang="en" sz="1300"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4"/>
              </a:rPr>
              <a:t>Slidesgo School</a:t>
            </a:r>
            <a:r>
              <a:rPr lang="en" sz="1300"/>
              <a:t> or read our </a:t>
            </a:r>
            <a:r>
              <a:rPr b="1" lang="en" sz="1300"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5"/>
              </a:rPr>
              <a:t>FAQs</a:t>
            </a:r>
            <a:r>
              <a:rPr lang="en" sz="1300"/>
              <a:t>.</a:t>
            </a:r>
            <a:endParaRPr sz="1300"/>
          </a:p>
          <a:p>
            <a:pPr indent="-31115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AutoNum type="arabicPeriod"/>
            </a:pPr>
            <a:r>
              <a:rPr lang="en" sz="1300"/>
              <a:t>An assortment of pictures that are suitable for use in the presentation can be found in the </a:t>
            </a:r>
            <a:r>
              <a:rPr b="1" lang="en" sz="1300">
                <a:uFill>
                  <a:noFill/>
                </a:uFill>
                <a:latin typeface="Lato"/>
                <a:ea typeface="Lato"/>
                <a:cs typeface="Lato"/>
                <a:sym typeface="Lato"/>
                <a:hlinkClick action="ppaction://hlinksldjump" r:id="rId6"/>
              </a:rPr>
              <a:t>alternative resources slide</a:t>
            </a:r>
            <a:r>
              <a:rPr lang="en" sz="1300"/>
              <a:t>.</a:t>
            </a:r>
            <a:endParaRPr sz="1300"/>
          </a:p>
          <a:p>
            <a:pPr indent="-31115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AutoNum type="arabicPeriod"/>
            </a:pPr>
            <a:r>
              <a:rPr lang="en" sz="1300"/>
              <a:t>A </a:t>
            </a:r>
            <a:r>
              <a:rPr b="1" lang="en" sz="1300">
                <a:uFill>
                  <a:noFill/>
                </a:uFill>
                <a:latin typeface="Lato"/>
                <a:ea typeface="Lato"/>
                <a:cs typeface="Lato"/>
                <a:sym typeface="Lato"/>
                <a:hlinkClick action="ppaction://hlinksldjump" r:id="rId7"/>
              </a:rPr>
              <a:t>thanks slide</a:t>
            </a:r>
            <a:r>
              <a:rPr lang="en" sz="1300"/>
              <a:t>, which you must keep so that proper credits for our design are given.</a:t>
            </a:r>
            <a:endParaRPr sz="1300"/>
          </a:p>
          <a:p>
            <a:pPr indent="-31115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AutoNum type="arabicPeriod"/>
            </a:pPr>
            <a:r>
              <a:rPr lang="en" sz="1300"/>
              <a:t>A </a:t>
            </a:r>
            <a:r>
              <a:rPr b="1" lang="en" sz="1300">
                <a:uFill>
                  <a:noFill/>
                </a:uFill>
                <a:latin typeface="Lato"/>
                <a:ea typeface="Lato"/>
                <a:cs typeface="Lato"/>
                <a:sym typeface="Lato"/>
                <a:hlinkClick action="ppaction://hlinksldjump" r:id="rId8"/>
              </a:rPr>
              <a:t>resources slide</a:t>
            </a:r>
            <a:r>
              <a:rPr lang="en" sz="1300"/>
              <a:t>, where you’ll find links to all the elements used in the template.</a:t>
            </a:r>
            <a:endParaRPr sz="1300"/>
          </a:p>
          <a:p>
            <a:pPr indent="-31115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AutoNum type="arabicPeriod"/>
            </a:pPr>
            <a:r>
              <a:rPr b="1" lang="en" sz="1300">
                <a:uFill>
                  <a:noFill/>
                </a:uFill>
                <a:latin typeface="Lato"/>
                <a:ea typeface="Lato"/>
                <a:cs typeface="Lato"/>
                <a:sym typeface="Lato"/>
                <a:hlinkClick action="ppaction://hlinksldjump" r:id="rId9"/>
              </a:rPr>
              <a:t>Instructions for use</a:t>
            </a:r>
            <a:r>
              <a:rPr lang="en" sz="1300"/>
              <a:t>. </a:t>
            </a:r>
            <a:endParaRPr sz="1300"/>
          </a:p>
          <a:p>
            <a:pPr indent="-31115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AutoNum type="arabicPeriod"/>
            </a:pPr>
            <a:r>
              <a:rPr lang="en" sz="1300"/>
              <a:t>Final slides with:</a:t>
            </a:r>
            <a:endParaRPr sz="1300"/>
          </a:p>
          <a:p>
            <a:pPr indent="-311150" lvl="0" marL="9144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Char char="●"/>
            </a:pPr>
            <a:r>
              <a:rPr lang="en" sz="1300"/>
              <a:t>The</a:t>
            </a:r>
            <a:r>
              <a:rPr b="1" lang="en" sz="1300">
                <a:uFill>
                  <a:noFill/>
                </a:uFill>
                <a:latin typeface="Lato"/>
                <a:ea typeface="Lato"/>
                <a:cs typeface="Lato"/>
                <a:sym typeface="Lato"/>
                <a:hlinkClick action="ppaction://hlinksldjump" r:id="rId10"/>
              </a:rPr>
              <a:t> fonts and colors used</a:t>
            </a:r>
            <a:r>
              <a:rPr lang="en" sz="1300"/>
              <a:t> in the template.</a:t>
            </a:r>
            <a:endParaRPr sz="1300"/>
          </a:p>
          <a:p>
            <a:pPr indent="-311150" lvl="0" marL="9144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Char char="●"/>
            </a:pPr>
            <a:r>
              <a:rPr lang="en" sz="1300"/>
              <a:t>More</a:t>
            </a:r>
            <a:r>
              <a:rPr b="1" lang="en" sz="1300">
                <a:uFill>
                  <a:noFill/>
                </a:uFill>
                <a:latin typeface="Lato"/>
                <a:ea typeface="Lato"/>
                <a:cs typeface="Lato"/>
                <a:sym typeface="Lato"/>
                <a:hlinkClick action="ppaction://hlinksldjump" r:id="rId11"/>
              </a:rPr>
              <a:t> infographic resources</a:t>
            </a:r>
            <a:r>
              <a:rPr lang="en" sz="1300"/>
              <a:t>, whose size and color can be edited. </a:t>
            </a:r>
            <a:endParaRPr sz="1300"/>
          </a:p>
          <a:p>
            <a:pPr indent="-311150" lvl="0" marL="9144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ato Light"/>
              <a:buChar char="●"/>
            </a:pPr>
            <a:r>
              <a:rPr b="1" lang="en" sz="1300">
                <a:uFill>
                  <a:noFill/>
                </a:uFill>
                <a:latin typeface="Lato"/>
                <a:ea typeface="Lato"/>
                <a:cs typeface="Lato"/>
                <a:sym typeface="Lato"/>
                <a:hlinkClick action="ppaction://hlinksldjump" r:id="rId12"/>
              </a:rPr>
              <a:t>Sets of customizable icons </a:t>
            </a:r>
            <a:r>
              <a:rPr lang="en" sz="1300"/>
              <a:t>of the following themes: general, business, avatar, creative process, education, help &amp; support, medical, nature, performing arts, SEO &amp; marketing, and teamwork.</a:t>
            </a:r>
            <a:endParaRPr sz="1300"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1300"/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1200"/>
              <a:t>You can delete this slide when you’re done editing the presentation.</a:t>
            </a:r>
            <a:endParaRPr sz="1200"/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/>
          </a:p>
        </p:txBody>
      </p:sp>
      <p:sp>
        <p:nvSpPr>
          <p:cNvPr id="123" name="Google Shape;123;p25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Contents of This Template</a:t>
            </a:r>
            <a:endParaRPr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14" name="Shape 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" name="Google Shape;715;p43"/>
          <p:cNvSpPr txBox="1"/>
          <p:nvPr>
            <p:ph type="title"/>
          </p:nvPr>
        </p:nvSpPr>
        <p:spPr>
          <a:xfrm>
            <a:off x="4809925" y="1027150"/>
            <a:ext cx="3350700" cy="770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sp>
        <p:nvSpPr>
          <p:cNvPr id="716" name="Google Shape;716;p43"/>
          <p:cNvSpPr txBox="1"/>
          <p:nvPr>
            <p:ph idx="1" type="subTitle"/>
          </p:nvPr>
        </p:nvSpPr>
        <p:spPr>
          <a:xfrm>
            <a:off x="4809925" y="1797854"/>
            <a:ext cx="3499500" cy="137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Do you have any questions?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youremail@freepik.com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+91 620 421 838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yourcompany.com</a:t>
            </a:r>
            <a:endParaRPr/>
          </a:p>
        </p:txBody>
      </p:sp>
      <p:pic>
        <p:nvPicPr>
          <p:cNvPr id="717" name="Google Shape;717;p43"/>
          <p:cNvPicPr preferRelativeResize="0"/>
          <p:nvPr/>
        </p:nvPicPr>
        <p:blipFill rotWithShape="1">
          <a:blip r:embed="rId3">
            <a:alphaModFix/>
          </a:blip>
          <a:srcRect b="0" l="20165" r="24814" t="0"/>
          <a:stretch/>
        </p:blipFill>
        <p:spPr>
          <a:xfrm>
            <a:off x="0" y="0"/>
            <a:ext cx="4244898" cy="5143499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718" name="Google Shape;718;p43"/>
          <p:cNvCxnSpPr/>
          <p:nvPr/>
        </p:nvCxnSpPr>
        <p:spPr>
          <a:xfrm>
            <a:off x="4894450" y="1117825"/>
            <a:ext cx="43203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719" name="Google Shape;719;p43"/>
          <p:cNvCxnSpPr/>
          <p:nvPr/>
        </p:nvCxnSpPr>
        <p:spPr>
          <a:xfrm>
            <a:off x="4894450" y="3175150"/>
            <a:ext cx="43203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sp>
        <p:nvSpPr>
          <p:cNvPr id="720" name="Google Shape;720;p43"/>
          <p:cNvSpPr txBox="1"/>
          <p:nvPr/>
        </p:nvSpPr>
        <p:spPr>
          <a:xfrm>
            <a:off x="4809925" y="4106175"/>
            <a:ext cx="3447300" cy="357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b="1" lang="en" sz="1200">
                <a:solidFill>
                  <a:srgbClr val="FFFFFF"/>
                </a:solidFill>
                <a:latin typeface="Josefin Slab"/>
                <a:ea typeface="Josefin Slab"/>
                <a:cs typeface="Josefin Slab"/>
                <a:sym typeface="Josefin Slab"/>
              </a:rPr>
              <a:t>Please keep this slide for attribution.</a:t>
            </a:r>
            <a:endParaRPr b="1" sz="1200">
              <a:solidFill>
                <a:srgbClr val="FFFFFF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721" name="Google Shape;721;p43"/>
          <p:cNvSpPr/>
          <p:nvPr/>
        </p:nvSpPr>
        <p:spPr>
          <a:xfrm>
            <a:off x="3723441" y="221924"/>
            <a:ext cx="345674" cy="346056"/>
          </a:xfrm>
          <a:custGeom>
            <a:rect b="b" l="l" r="r" t="t"/>
            <a:pathLst>
              <a:path extrusionOk="0" h="10872" w="1086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rgbClr val="F1C23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2" name="Google Shape;722;p43"/>
          <p:cNvGrpSpPr/>
          <p:nvPr/>
        </p:nvGrpSpPr>
        <p:grpSpPr>
          <a:xfrm>
            <a:off x="3723250" y="644899"/>
            <a:ext cx="346056" cy="345674"/>
            <a:chOff x="3303268" y="3817349"/>
            <a:chExt cx="346056" cy="345674"/>
          </a:xfrm>
        </p:grpSpPr>
        <p:sp>
          <p:nvSpPr>
            <p:cNvPr id="723" name="Google Shape;723;p43"/>
            <p:cNvSpPr/>
            <p:nvPr/>
          </p:nvSpPr>
          <p:spPr>
            <a:xfrm>
              <a:off x="3303268" y="3817349"/>
              <a:ext cx="346056" cy="345674"/>
            </a:xfrm>
            <a:custGeom>
              <a:rect b="b" l="l" r="r" t="t"/>
              <a:pathLst>
                <a:path extrusionOk="0" h="10860" w="10872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43"/>
            <p:cNvSpPr/>
            <p:nvPr/>
          </p:nvSpPr>
          <p:spPr>
            <a:xfrm>
              <a:off x="3368074" y="3882537"/>
              <a:ext cx="215298" cy="215298"/>
            </a:xfrm>
            <a:custGeom>
              <a:rect b="b" l="l" r="r" t="t"/>
              <a:pathLst>
                <a:path extrusionOk="0" h="6764" w="6764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43"/>
            <p:cNvSpPr/>
            <p:nvPr/>
          </p:nvSpPr>
          <p:spPr>
            <a:xfrm>
              <a:off x="3418143" y="3933656"/>
              <a:ext cx="114811" cy="112742"/>
            </a:xfrm>
            <a:custGeom>
              <a:rect b="b" l="l" r="r" t="t"/>
              <a:pathLst>
                <a:path extrusionOk="0" h="3542" w="3607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43"/>
            <p:cNvSpPr/>
            <p:nvPr/>
          </p:nvSpPr>
          <p:spPr>
            <a:xfrm>
              <a:off x="3519298" y="3910197"/>
              <a:ext cx="29570" cy="29220"/>
            </a:xfrm>
            <a:custGeom>
              <a:rect b="b" l="l" r="r" t="t"/>
              <a:pathLst>
                <a:path extrusionOk="0" h="918" w="929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7" name="Google Shape;727;p43"/>
          <p:cNvGrpSpPr/>
          <p:nvPr/>
        </p:nvGrpSpPr>
        <p:grpSpPr>
          <a:xfrm>
            <a:off x="3723250" y="1067499"/>
            <a:ext cx="346056" cy="345674"/>
            <a:chOff x="3752358" y="3817349"/>
            <a:chExt cx="346056" cy="345674"/>
          </a:xfrm>
        </p:grpSpPr>
        <p:sp>
          <p:nvSpPr>
            <p:cNvPr id="728" name="Google Shape;728;p43"/>
            <p:cNvSpPr/>
            <p:nvPr/>
          </p:nvSpPr>
          <p:spPr>
            <a:xfrm>
              <a:off x="3752358" y="3817349"/>
              <a:ext cx="346056" cy="345674"/>
            </a:xfrm>
            <a:custGeom>
              <a:rect b="b" l="l" r="r" t="t"/>
              <a:pathLst>
                <a:path extrusionOk="0" h="10860" w="10872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43"/>
            <p:cNvSpPr/>
            <p:nvPr/>
          </p:nvSpPr>
          <p:spPr>
            <a:xfrm>
              <a:off x="3831933" y="3955682"/>
              <a:ext cx="47809" cy="120540"/>
            </a:xfrm>
            <a:custGeom>
              <a:rect b="b" l="l" r="r" t="t"/>
              <a:pathLst>
                <a:path extrusionOk="0" h="3787" w="1502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43"/>
            <p:cNvSpPr/>
            <p:nvPr/>
          </p:nvSpPr>
          <p:spPr>
            <a:xfrm>
              <a:off x="3824739" y="3890112"/>
              <a:ext cx="55002" cy="55002"/>
            </a:xfrm>
            <a:custGeom>
              <a:rect b="b" l="l" r="r" t="t"/>
              <a:pathLst>
                <a:path extrusionOk="0" h="1728" w="1728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43"/>
            <p:cNvSpPr/>
            <p:nvPr/>
          </p:nvSpPr>
          <p:spPr>
            <a:xfrm>
              <a:off x="3904696" y="3955682"/>
              <a:ext cx="128148" cy="120540"/>
            </a:xfrm>
            <a:custGeom>
              <a:rect b="b" l="l" r="r" t="t"/>
              <a:pathLst>
                <a:path extrusionOk="0" h="3787" w="4026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35" name="Shape 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" name="Google Shape;736;p44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Icons</a:t>
            </a:r>
            <a:endParaRPr/>
          </a:p>
        </p:txBody>
      </p:sp>
      <p:grpSp>
        <p:nvGrpSpPr>
          <p:cNvPr id="737" name="Google Shape;737;p44"/>
          <p:cNvGrpSpPr/>
          <p:nvPr/>
        </p:nvGrpSpPr>
        <p:grpSpPr>
          <a:xfrm>
            <a:off x="5606820" y="1253975"/>
            <a:ext cx="472391" cy="468955"/>
            <a:chOff x="3947821" y="1124534"/>
            <a:chExt cx="472391" cy="468955"/>
          </a:xfrm>
        </p:grpSpPr>
        <p:sp>
          <p:nvSpPr>
            <p:cNvPr id="738" name="Google Shape;738;p44"/>
            <p:cNvSpPr/>
            <p:nvPr/>
          </p:nvSpPr>
          <p:spPr>
            <a:xfrm>
              <a:off x="3947821" y="1124534"/>
              <a:ext cx="472391" cy="468955"/>
            </a:xfrm>
            <a:custGeom>
              <a:rect b="b" l="l" r="r" t="t"/>
              <a:pathLst>
                <a:path extrusionOk="0" h="23207" w="23377">
                  <a:moveTo>
                    <a:pt x="14856" y="681"/>
                  </a:moveTo>
                  <a:lnTo>
                    <a:pt x="22629" y="8452"/>
                  </a:lnTo>
                  <a:lnTo>
                    <a:pt x="21447" y="9633"/>
                  </a:lnTo>
                  <a:lnTo>
                    <a:pt x="13676" y="1862"/>
                  </a:lnTo>
                  <a:lnTo>
                    <a:pt x="14856" y="681"/>
                  </a:lnTo>
                  <a:close/>
                  <a:moveTo>
                    <a:pt x="3461" y="18069"/>
                  </a:moveTo>
                  <a:cubicBezTo>
                    <a:pt x="3531" y="18069"/>
                    <a:pt x="3601" y="18095"/>
                    <a:pt x="3654" y="18149"/>
                  </a:cubicBezTo>
                  <a:lnTo>
                    <a:pt x="5160" y="19655"/>
                  </a:lnTo>
                  <a:cubicBezTo>
                    <a:pt x="5267" y="19761"/>
                    <a:pt x="5267" y="19934"/>
                    <a:pt x="5160" y="20041"/>
                  </a:cubicBezTo>
                  <a:lnTo>
                    <a:pt x="4852" y="20349"/>
                  </a:lnTo>
                  <a:lnTo>
                    <a:pt x="2960" y="18457"/>
                  </a:lnTo>
                  <a:lnTo>
                    <a:pt x="3269" y="18149"/>
                  </a:lnTo>
                  <a:cubicBezTo>
                    <a:pt x="3322" y="18095"/>
                    <a:pt x="3392" y="18069"/>
                    <a:pt x="3461" y="18069"/>
                  </a:cubicBezTo>
                  <a:close/>
                  <a:moveTo>
                    <a:pt x="3646" y="15555"/>
                  </a:moveTo>
                  <a:lnTo>
                    <a:pt x="7754" y="19662"/>
                  </a:lnTo>
                  <a:lnTo>
                    <a:pt x="5960" y="21457"/>
                  </a:lnTo>
                  <a:lnTo>
                    <a:pt x="5333" y="20831"/>
                  </a:lnTo>
                  <a:lnTo>
                    <a:pt x="5642" y="20521"/>
                  </a:lnTo>
                  <a:cubicBezTo>
                    <a:pt x="6013" y="20148"/>
                    <a:pt x="6013" y="19546"/>
                    <a:pt x="5642" y="19174"/>
                  </a:cubicBezTo>
                  <a:lnTo>
                    <a:pt x="4135" y="17667"/>
                  </a:lnTo>
                  <a:cubicBezTo>
                    <a:pt x="3949" y="17482"/>
                    <a:pt x="3705" y="17389"/>
                    <a:pt x="3461" y="17389"/>
                  </a:cubicBezTo>
                  <a:cubicBezTo>
                    <a:pt x="3217" y="17389"/>
                    <a:pt x="2974" y="17482"/>
                    <a:pt x="2788" y="17667"/>
                  </a:cubicBezTo>
                  <a:lnTo>
                    <a:pt x="2480" y="17976"/>
                  </a:lnTo>
                  <a:lnTo>
                    <a:pt x="1852" y="17349"/>
                  </a:lnTo>
                  <a:lnTo>
                    <a:pt x="3646" y="15555"/>
                  </a:lnTo>
                  <a:close/>
                  <a:moveTo>
                    <a:pt x="1373" y="17831"/>
                  </a:moveTo>
                  <a:lnTo>
                    <a:pt x="5479" y="21937"/>
                  </a:lnTo>
                  <a:lnTo>
                    <a:pt x="5005" y="22411"/>
                  </a:lnTo>
                  <a:cubicBezTo>
                    <a:pt x="4928" y="22487"/>
                    <a:pt x="4829" y="22525"/>
                    <a:pt x="4729" y="22525"/>
                  </a:cubicBezTo>
                  <a:cubicBezTo>
                    <a:pt x="4629" y="22525"/>
                    <a:pt x="4528" y="22487"/>
                    <a:pt x="4451" y="22411"/>
                  </a:cubicBezTo>
                  <a:lnTo>
                    <a:pt x="898" y="18858"/>
                  </a:lnTo>
                  <a:cubicBezTo>
                    <a:pt x="746" y="18705"/>
                    <a:pt x="746" y="18458"/>
                    <a:pt x="898" y="18304"/>
                  </a:cubicBezTo>
                  <a:lnTo>
                    <a:pt x="1373" y="17831"/>
                  </a:lnTo>
                  <a:close/>
                  <a:moveTo>
                    <a:pt x="14857" y="1"/>
                  </a:moveTo>
                  <a:cubicBezTo>
                    <a:pt x="14683" y="1"/>
                    <a:pt x="14510" y="67"/>
                    <a:pt x="14378" y="200"/>
                  </a:cubicBezTo>
                  <a:lnTo>
                    <a:pt x="12956" y="1621"/>
                  </a:lnTo>
                  <a:cubicBezTo>
                    <a:pt x="12824" y="1754"/>
                    <a:pt x="12824" y="1969"/>
                    <a:pt x="12956" y="2102"/>
                  </a:cubicBezTo>
                  <a:lnTo>
                    <a:pt x="13022" y="2167"/>
                  </a:lnTo>
                  <a:lnTo>
                    <a:pt x="11938" y="3486"/>
                  </a:lnTo>
                  <a:cubicBezTo>
                    <a:pt x="11756" y="3710"/>
                    <a:pt x="11918" y="4042"/>
                    <a:pt x="12201" y="4042"/>
                  </a:cubicBezTo>
                  <a:cubicBezTo>
                    <a:pt x="12303" y="4042"/>
                    <a:pt x="12399" y="3996"/>
                    <a:pt x="12464" y="3917"/>
                  </a:cubicBezTo>
                  <a:lnTo>
                    <a:pt x="13505" y="2651"/>
                  </a:lnTo>
                  <a:lnTo>
                    <a:pt x="20660" y="9805"/>
                  </a:lnTo>
                  <a:lnTo>
                    <a:pt x="9164" y="19251"/>
                  </a:lnTo>
                  <a:cubicBezTo>
                    <a:pt x="9039" y="19354"/>
                    <a:pt x="8887" y="19405"/>
                    <a:pt x="8736" y="19405"/>
                  </a:cubicBezTo>
                  <a:cubicBezTo>
                    <a:pt x="8563" y="19405"/>
                    <a:pt x="8390" y="19338"/>
                    <a:pt x="8260" y="19207"/>
                  </a:cubicBezTo>
                  <a:lnTo>
                    <a:pt x="4104" y="15051"/>
                  </a:lnTo>
                  <a:cubicBezTo>
                    <a:pt x="3857" y="14807"/>
                    <a:pt x="3838" y="14415"/>
                    <a:pt x="4059" y="14147"/>
                  </a:cubicBezTo>
                  <a:lnTo>
                    <a:pt x="11458" y="5143"/>
                  </a:lnTo>
                  <a:cubicBezTo>
                    <a:pt x="11582" y="4999"/>
                    <a:pt x="11562" y="4781"/>
                    <a:pt x="11415" y="4659"/>
                  </a:cubicBezTo>
                  <a:cubicBezTo>
                    <a:pt x="11352" y="4607"/>
                    <a:pt x="11276" y="4582"/>
                    <a:pt x="11200" y="4582"/>
                  </a:cubicBezTo>
                  <a:cubicBezTo>
                    <a:pt x="11099" y="4582"/>
                    <a:pt x="10999" y="4627"/>
                    <a:pt x="10932" y="4712"/>
                  </a:cubicBezTo>
                  <a:lnTo>
                    <a:pt x="3535" y="13715"/>
                  </a:lnTo>
                  <a:cubicBezTo>
                    <a:pt x="3248" y="14063"/>
                    <a:pt x="3153" y="14529"/>
                    <a:pt x="3281" y="14961"/>
                  </a:cubicBezTo>
                  <a:lnTo>
                    <a:pt x="418" y="17824"/>
                  </a:lnTo>
                  <a:cubicBezTo>
                    <a:pt x="0" y="18243"/>
                    <a:pt x="0" y="18920"/>
                    <a:pt x="418" y="19339"/>
                  </a:cubicBezTo>
                  <a:lnTo>
                    <a:pt x="3972" y="22893"/>
                  </a:lnTo>
                  <a:cubicBezTo>
                    <a:pt x="4181" y="23102"/>
                    <a:pt x="4455" y="23207"/>
                    <a:pt x="4730" y="23207"/>
                  </a:cubicBezTo>
                  <a:cubicBezTo>
                    <a:pt x="5004" y="23207"/>
                    <a:pt x="5278" y="23102"/>
                    <a:pt x="5487" y="22893"/>
                  </a:cubicBezTo>
                  <a:lnTo>
                    <a:pt x="8350" y="20030"/>
                  </a:lnTo>
                  <a:cubicBezTo>
                    <a:pt x="8477" y="20067"/>
                    <a:pt x="8607" y="20086"/>
                    <a:pt x="8736" y="20086"/>
                  </a:cubicBezTo>
                  <a:cubicBezTo>
                    <a:pt x="9046" y="20086"/>
                    <a:pt x="9351" y="19979"/>
                    <a:pt x="9596" y="19777"/>
                  </a:cubicBezTo>
                  <a:lnTo>
                    <a:pt x="21143" y="10288"/>
                  </a:lnTo>
                  <a:lnTo>
                    <a:pt x="21209" y="10354"/>
                  </a:lnTo>
                  <a:cubicBezTo>
                    <a:pt x="21275" y="10421"/>
                    <a:pt x="21362" y="10455"/>
                    <a:pt x="21449" y="10455"/>
                  </a:cubicBezTo>
                  <a:cubicBezTo>
                    <a:pt x="21536" y="10455"/>
                    <a:pt x="21624" y="10421"/>
                    <a:pt x="21691" y="10354"/>
                  </a:cubicBezTo>
                  <a:lnTo>
                    <a:pt x="23111" y="8934"/>
                  </a:lnTo>
                  <a:cubicBezTo>
                    <a:pt x="23376" y="8669"/>
                    <a:pt x="23376" y="8240"/>
                    <a:pt x="23111" y="7974"/>
                  </a:cubicBezTo>
                  <a:lnTo>
                    <a:pt x="23109" y="7973"/>
                  </a:lnTo>
                  <a:lnTo>
                    <a:pt x="15337" y="200"/>
                  </a:lnTo>
                  <a:cubicBezTo>
                    <a:pt x="15205" y="67"/>
                    <a:pt x="15031" y="1"/>
                    <a:pt x="148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44"/>
            <p:cNvSpPr/>
            <p:nvPr/>
          </p:nvSpPr>
          <p:spPr>
            <a:xfrm>
              <a:off x="4107743" y="1245678"/>
              <a:ext cx="190577" cy="183201"/>
            </a:xfrm>
            <a:custGeom>
              <a:rect b="b" l="l" r="r" t="t"/>
              <a:pathLst>
                <a:path extrusionOk="0" h="9066" w="9431">
                  <a:moveTo>
                    <a:pt x="4718" y="1"/>
                  </a:moveTo>
                  <a:cubicBezTo>
                    <a:pt x="4631" y="1"/>
                    <a:pt x="4544" y="34"/>
                    <a:pt x="4478" y="100"/>
                  </a:cubicBezTo>
                  <a:lnTo>
                    <a:pt x="1331" y="3247"/>
                  </a:lnTo>
                  <a:cubicBezTo>
                    <a:pt x="1" y="4577"/>
                    <a:pt x="1" y="6736"/>
                    <a:pt x="1331" y="8066"/>
                  </a:cubicBezTo>
                  <a:cubicBezTo>
                    <a:pt x="1997" y="8732"/>
                    <a:pt x="2870" y="9065"/>
                    <a:pt x="3743" y="9065"/>
                  </a:cubicBezTo>
                  <a:cubicBezTo>
                    <a:pt x="4615" y="9065"/>
                    <a:pt x="5487" y="8733"/>
                    <a:pt x="6152" y="8068"/>
                  </a:cubicBezTo>
                  <a:lnTo>
                    <a:pt x="6377" y="7841"/>
                  </a:lnTo>
                  <a:cubicBezTo>
                    <a:pt x="6510" y="7708"/>
                    <a:pt x="6510" y="7493"/>
                    <a:pt x="6377" y="7360"/>
                  </a:cubicBezTo>
                  <a:cubicBezTo>
                    <a:pt x="6311" y="7294"/>
                    <a:pt x="6224" y="7261"/>
                    <a:pt x="6137" y="7261"/>
                  </a:cubicBezTo>
                  <a:cubicBezTo>
                    <a:pt x="6050" y="7261"/>
                    <a:pt x="5963" y="7294"/>
                    <a:pt x="5896" y="7360"/>
                  </a:cubicBezTo>
                  <a:lnTo>
                    <a:pt x="5670" y="7586"/>
                  </a:lnTo>
                  <a:cubicBezTo>
                    <a:pt x="5137" y="8118"/>
                    <a:pt x="4439" y="8384"/>
                    <a:pt x="3741" y="8384"/>
                  </a:cubicBezTo>
                  <a:cubicBezTo>
                    <a:pt x="3042" y="8384"/>
                    <a:pt x="2344" y="8118"/>
                    <a:pt x="1812" y="7586"/>
                  </a:cubicBezTo>
                  <a:cubicBezTo>
                    <a:pt x="746" y="6521"/>
                    <a:pt x="746" y="4793"/>
                    <a:pt x="1812" y="3727"/>
                  </a:cubicBezTo>
                  <a:lnTo>
                    <a:pt x="4716" y="822"/>
                  </a:lnTo>
                  <a:lnTo>
                    <a:pt x="8575" y="4680"/>
                  </a:lnTo>
                  <a:lnTo>
                    <a:pt x="7017" y="6240"/>
                  </a:lnTo>
                  <a:cubicBezTo>
                    <a:pt x="6883" y="6372"/>
                    <a:pt x="6883" y="6588"/>
                    <a:pt x="7017" y="6720"/>
                  </a:cubicBezTo>
                  <a:lnTo>
                    <a:pt x="7019" y="6722"/>
                  </a:lnTo>
                  <a:cubicBezTo>
                    <a:pt x="7085" y="6788"/>
                    <a:pt x="7172" y="6821"/>
                    <a:pt x="7259" y="6821"/>
                  </a:cubicBezTo>
                  <a:cubicBezTo>
                    <a:pt x="7346" y="6821"/>
                    <a:pt x="7433" y="6788"/>
                    <a:pt x="7499" y="6722"/>
                  </a:cubicBezTo>
                  <a:lnTo>
                    <a:pt x="9298" y="4921"/>
                  </a:lnTo>
                  <a:cubicBezTo>
                    <a:pt x="9431" y="4788"/>
                    <a:pt x="9431" y="4573"/>
                    <a:pt x="9298" y="4440"/>
                  </a:cubicBezTo>
                  <a:lnTo>
                    <a:pt x="4960" y="100"/>
                  </a:lnTo>
                  <a:cubicBezTo>
                    <a:pt x="4893" y="34"/>
                    <a:pt x="4805" y="1"/>
                    <a:pt x="4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44"/>
            <p:cNvSpPr/>
            <p:nvPr/>
          </p:nvSpPr>
          <p:spPr>
            <a:xfrm>
              <a:off x="4155918" y="1303693"/>
              <a:ext cx="84649" cy="82871"/>
            </a:xfrm>
            <a:custGeom>
              <a:rect b="b" l="l" r="r" t="t"/>
              <a:pathLst>
                <a:path extrusionOk="0" h="4101" w="4189">
                  <a:moveTo>
                    <a:pt x="2767" y="777"/>
                  </a:moveTo>
                  <a:lnTo>
                    <a:pt x="3368" y="1378"/>
                  </a:lnTo>
                  <a:lnTo>
                    <a:pt x="3012" y="1735"/>
                  </a:lnTo>
                  <a:cubicBezTo>
                    <a:pt x="2837" y="1909"/>
                    <a:pt x="2837" y="2192"/>
                    <a:pt x="3012" y="2366"/>
                  </a:cubicBezTo>
                  <a:lnTo>
                    <a:pt x="3368" y="2723"/>
                  </a:lnTo>
                  <a:lnTo>
                    <a:pt x="2767" y="3325"/>
                  </a:lnTo>
                  <a:lnTo>
                    <a:pt x="2410" y="2968"/>
                  </a:lnTo>
                  <a:cubicBezTo>
                    <a:pt x="2323" y="2881"/>
                    <a:pt x="2209" y="2838"/>
                    <a:pt x="2095" y="2838"/>
                  </a:cubicBezTo>
                  <a:cubicBezTo>
                    <a:pt x="1981" y="2838"/>
                    <a:pt x="1866" y="2881"/>
                    <a:pt x="1779" y="2968"/>
                  </a:cubicBezTo>
                  <a:lnTo>
                    <a:pt x="1422" y="3325"/>
                  </a:lnTo>
                  <a:lnTo>
                    <a:pt x="821" y="2723"/>
                  </a:lnTo>
                  <a:lnTo>
                    <a:pt x="1177" y="2366"/>
                  </a:lnTo>
                  <a:cubicBezTo>
                    <a:pt x="1351" y="2191"/>
                    <a:pt x="1351" y="1909"/>
                    <a:pt x="1177" y="1735"/>
                  </a:cubicBezTo>
                  <a:lnTo>
                    <a:pt x="821" y="1378"/>
                  </a:lnTo>
                  <a:lnTo>
                    <a:pt x="1422" y="777"/>
                  </a:lnTo>
                  <a:lnTo>
                    <a:pt x="1779" y="1133"/>
                  </a:lnTo>
                  <a:cubicBezTo>
                    <a:pt x="1866" y="1221"/>
                    <a:pt x="1980" y="1265"/>
                    <a:pt x="2094" y="1265"/>
                  </a:cubicBezTo>
                  <a:cubicBezTo>
                    <a:pt x="2209" y="1265"/>
                    <a:pt x="2323" y="1221"/>
                    <a:pt x="2410" y="1133"/>
                  </a:cubicBezTo>
                  <a:lnTo>
                    <a:pt x="2767" y="777"/>
                  </a:lnTo>
                  <a:close/>
                  <a:moveTo>
                    <a:pt x="1421" y="1"/>
                  </a:moveTo>
                  <a:cubicBezTo>
                    <a:pt x="1307" y="1"/>
                    <a:pt x="1193" y="44"/>
                    <a:pt x="1106" y="132"/>
                  </a:cubicBezTo>
                  <a:lnTo>
                    <a:pt x="175" y="1063"/>
                  </a:lnTo>
                  <a:cubicBezTo>
                    <a:pt x="1" y="1237"/>
                    <a:pt x="1" y="1519"/>
                    <a:pt x="175" y="1695"/>
                  </a:cubicBezTo>
                  <a:lnTo>
                    <a:pt x="531" y="2051"/>
                  </a:lnTo>
                  <a:lnTo>
                    <a:pt x="175" y="2408"/>
                  </a:lnTo>
                  <a:cubicBezTo>
                    <a:pt x="1" y="2582"/>
                    <a:pt x="1" y="2864"/>
                    <a:pt x="175" y="3039"/>
                  </a:cubicBezTo>
                  <a:lnTo>
                    <a:pt x="1106" y="3970"/>
                  </a:lnTo>
                  <a:cubicBezTo>
                    <a:pt x="1193" y="4057"/>
                    <a:pt x="1308" y="4101"/>
                    <a:pt x="1422" y="4101"/>
                  </a:cubicBezTo>
                  <a:cubicBezTo>
                    <a:pt x="1536" y="4101"/>
                    <a:pt x="1650" y="4057"/>
                    <a:pt x="1737" y="3970"/>
                  </a:cubicBezTo>
                  <a:lnTo>
                    <a:pt x="2094" y="3614"/>
                  </a:lnTo>
                  <a:lnTo>
                    <a:pt x="2450" y="3970"/>
                  </a:lnTo>
                  <a:cubicBezTo>
                    <a:pt x="2537" y="4057"/>
                    <a:pt x="2652" y="4101"/>
                    <a:pt x="2766" y="4101"/>
                  </a:cubicBezTo>
                  <a:cubicBezTo>
                    <a:pt x="2880" y="4101"/>
                    <a:pt x="2995" y="4057"/>
                    <a:pt x="3082" y="3970"/>
                  </a:cubicBezTo>
                  <a:lnTo>
                    <a:pt x="4013" y="3039"/>
                  </a:lnTo>
                  <a:cubicBezTo>
                    <a:pt x="4188" y="2864"/>
                    <a:pt x="4188" y="2582"/>
                    <a:pt x="4013" y="2408"/>
                  </a:cubicBezTo>
                  <a:lnTo>
                    <a:pt x="3656" y="2051"/>
                  </a:lnTo>
                  <a:lnTo>
                    <a:pt x="4013" y="1695"/>
                  </a:lnTo>
                  <a:cubicBezTo>
                    <a:pt x="4188" y="1521"/>
                    <a:pt x="4188" y="1237"/>
                    <a:pt x="4013" y="1063"/>
                  </a:cubicBezTo>
                  <a:lnTo>
                    <a:pt x="3082" y="132"/>
                  </a:lnTo>
                  <a:cubicBezTo>
                    <a:pt x="2995" y="44"/>
                    <a:pt x="2880" y="1"/>
                    <a:pt x="2766" y="1"/>
                  </a:cubicBezTo>
                  <a:cubicBezTo>
                    <a:pt x="2652" y="1"/>
                    <a:pt x="2537" y="44"/>
                    <a:pt x="2450" y="132"/>
                  </a:cubicBezTo>
                  <a:lnTo>
                    <a:pt x="2094" y="489"/>
                  </a:lnTo>
                  <a:lnTo>
                    <a:pt x="1737" y="132"/>
                  </a:lnTo>
                  <a:cubicBezTo>
                    <a:pt x="1650" y="44"/>
                    <a:pt x="1536" y="1"/>
                    <a:pt x="14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1" name="Google Shape;741;p44"/>
          <p:cNvGrpSpPr/>
          <p:nvPr/>
        </p:nvGrpSpPr>
        <p:grpSpPr>
          <a:xfrm>
            <a:off x="4915203" y="1301018"/>
            <a:ext cx="470855" cy="374869"/>
            <a:chOff x="3309547" y="1102265"/>
            <a:chExt cx="470855" cy="374869"/>
          </a:xfrm>
        </p:grpSpPr>
        <p:sp>
          <p:nvSpPr>
            <p:cNvPr id="742" name="Google Shape;742;p44"/>
            <p:cNvSpPr/>
            <p:nvPr/>
          </p:nvSpPr>
          <p:spPr>
            <a:xfrm>
              <a:off x="3515037" y="1371267"/>
              <a:ext cx="57207" cy="55065"/>
            </a:xfrm>
            <a:custGeom>
              <a:rect b="b" l="l" r="r" t="t"/>
              <a:pathLst>
                <a:path extrusionOk="0" h="2725" w="2831">
                  <a:moveTo>
                    <a:pt x="1469" y="680"/>
                  </a:moveTo>
                  <a:cubicBezTo>
                    <a:pt x="1557" y="680"/>
                    <a:pt x="1645" y="697"/>
                    <a:pt x="1730" y="732"/>
                  </a:cubicBezTo>
                  <a:cubicBezTo>
                    <a:pt x="1985" y="839"/>
                    <a:pt x="2150" y="1087"/>
                    <a:pt x="2150" y="1364"/>
                  </a:cubicBezTo>
                  <a:cubicBezTo>
                    <a:pt x="2150" y="1740"/>
                    <a:pt x="1845" y="2045"/>
                    <a:pt x="1469" y="2045"/>
                  </a:cubicBezTo>
                  <a:cubicBezTo>
                    <a:pt x="1192" y="2045"/>
                    <a:pt x="944" y="1878"/>
                    <a:pt x="839" y="1624"/>
                  </a:cubicBezTo>
                  <a:cubicBezTo>
                    <a:pt x="733" y="1369"/>
                    <a:pt x="792" y="1076"/>
                    <a:pt x="987" y="880"/>
                  </a:cubicBezTo>
                  <a:cubicBezTo>
                    <a:pt x="1117" y="749"/>
                    <a:pt x="1291" y="680"/>
                    <a:pt x="1469" y="680"/>
                  </a:cubicBezTo>
                  <a:close/>
                  <a:moveTo>
                    <a:pt x="1469" y="0"/>
                  </a:moveTo>
                  <a:cubicBezTo>
                    <a:pt x="917" y="0"/>
                    <a:pt x="421" y="333"/>
                    <a:pt x="210" y="842"/>
                  </a:cubicBezTo>
                  <a:cubicBezTo>
                    <a:pt x="0" y="1351"/>
                    <a:pt x="116" y="1937"/>
                    <a:pt x="505" y="2326"/>
                  </a:cubicBezTo>
                  <a:cubicBezTo>
                    <a:pt x="766" y="2586"/>
                    <a:pt x="1115" y="2725"/>
                    <a:pt x="1469" y="2725"/>
                  </a:cubicBezTo>
                  <a:cubicBezTo>
                    <a:pt x="1645" y="2725"/>
                    <a:pt x="1821" y="2691"/>
                    <a:pt x="1989" y="2621"/>
                  </a:cubicBezTo>
                  <a:cubicBezTo>
                    <a:pt x="2498" y="2410"/>
                    <a:pt x="2830" y="1914"/>
                    <a:pt x="2830" y="1364"/>
                  </a:cubicBezTo>
                  <a:cubicBezTo>
                    <a:pt x="2830" y="611"/>
                    <a:pt x="2220" y="2"/>
                    <a:pt x="14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44"/>
            <p:cNvSpPr/>
            <p:nvPr/>
          </p:nvSpPr>
          <p:spPr>
            <a:xfrm>
              <a:off x="3309547" y="1102265"/>
              <a:ext cx="470855" cy="374869"/>
            </a:xfrm>
            <a:custGeom>
              <a:rect b="b" l="l" r="r" t="t"/>
              <a:pathLst>
                <a:path extrusionOk="0" h="18551" w="23301">
                  <a:moveTo>
                    <a:pt x="6034" y="7415"/>
                  </a:moveTo>
                  <a:cubicBezTo>
                    <a:pt x="5585" y="8486"/>
                    <a:pt x="5795" y="9123"/>
                    <a:pt x="6109" y="11428"/>
                  </a:cubicBezTo>
                  <a:cubicBezTo>
                    <a:pt x="4309" y="10484"/>
                    <a:pt x="3502" y="9575"/>
                    <a:pt x="1228" y="7415"/>
                  </a:cubicBezTo>
                  <a:close/>
                  <a:moveTo>
                    <a:pt x="9599" y="4697"/>
                  </a:moveTo>
                  <a:cubicBezTo>
                    <a:pt x="10030" y="4697"/>
                    <a:pt x="10444" y="4831"/>
                    <a:pt x="10781" y="5083"/>
                  </a:cubicBezTo>
                  <a:cubicBezTo>
                    <a:pt x="11034" y="5275"/>
                    <a:pt x="11336" y="5371"/>
                    <a:pt x="11638" y="5371"/>
                  </a:cubicBezTo>
                  <a:cubicBezTo>
                    <a:pt x="11935" y="5371"/>
                    <a:pt x="12233" y="5278"/>
                    <a:pt x="12485" y="5090"/>
                  </a:cubicBezTo>
                  <a:cubicBezTo>
                    <a:pt x="12802" y="4847"/>
                    <a:pt x="13226" y="4698"/>
                    <a:pt x="13679" y="4698"/>
                  </a:cubicBezTo>
                  <a:cubicBezTo>
                    <a:pt x="13752" y="4698"/>
                    <a:pt x="13825" y="4701"/>
                    <a:pt x="13899" y="4709"/>
                  </a:cubicBezTo>
                  <a:cubicBezTo>
                    <a:pt x="17133" y="5054"/>
                    <a:pt x="19873" y="6064"/>
                    <a:pt x="21410" y="6737"/>
                  </a:cubicBezTo>
                  <a:lnTo>
                    <a:pt x="19691" y="6737"/>
                  </a:lnTo>
                  <a:cubicBezTo>
                    <a:pt x="19240" y="6737"/>
                    <a:pt x="19240" y="7415"/>
                    <a:pt x="19691" y="7415"/>
                  </a:cubicBezTo>
                  <a:lnTo>
                    <a:pt x="22048" y="7415"/>
                  </a:lnTo>
                  <a:cubicBezTo>
                    <a:pt x="19819" y="9533"/>
                    <a:pt x="18975" y="10481"/>
                    <a:pt x="17168" y="11429"/>
                  </a:cubicBezTo>
                  <a:cubicBezTo>
                    <a:pt x="17485" y="9098"/>
                    <a:pt x="17690" y="8483"/>
                    <a:pt x="17243" y="7415"/>
                  </a:cubicBezTo>
                  <a:lnTo>
                    <a:pt x="18104" y="7415"/>
                  </a:lnTo>
                  <a:cubicBezTo>
                    <a:pt x="18553" y="7415"/>
                    <a:pt x="18554" y="6737"/>
                    <a:pt x="18104" y="6737"/>
                  </a:cubicBezTo>
                  <a:lnTo>
                    <a:pt x="16859" y="6737"/>
                  </a:lnTo>
                  <a:cubicBezTo>
                    <a:pt x="16200" y="5827"/>
                    <a:pt x="15166" y="5339"/>
                    <a:pt x="14117" y="5339"/>
                  </a:cubicBezTo>
                  <a:cubicBezTo>
                    <a:pt x="13464" y="5339"/>
                    <a:pt x="12805" y="5527"/>
                    <a:pt x="12225" y="5920"/>
                  </a:cubicBezTo>
                  <a:lnTo>
                    <a:pt x="11638" y="6318"/>
                  </a:lnTo>
                  <a:lnTo>
                    <a:pt x="11049" y="5920"/>
                  </a:lnTo>
                  <a:cubicBezTo>
                    <a:pt x="10469" y="5527"/>
                    <a:pt x="9810" y="5339"/>
                    <a:pt x="9158" y="5339"/>
                  </a:cubicBezTo>
                  <a:cubicBezTo>
                    <a:pt x="8108" y="5339"/>
                    <a:pt x="7075" y="5827"/>
                    <a:pt x="6415" y="6737"/>
                  </a:cubicBezTo>
                  <a:lnTo>
                    <a:pt x="1854" y="6737"/>
                  </a:lnTo>
                  <a:cubicBezTo>
                    <a:pt x="3380" y="6065"/>
                    <a:pt x="6106" y="5059"/>
                    <a:pt x="9376" y="4709"/>
                  </a:cubicBezTo>
                  <a:cubicBezTo>
                    <a:pt x="9451" y="4701"/>
                    <a:pt x="9525" y="4697"/>
                    <a:pt x="9599" y="4697"/>
                  </a:cubicBezTo>
                  <a:close/>
                  <a:moveTo>
                    <a:pt x="15066" y="1"/>
                  </a:moveTo>
                  <a:cubicBezTo>
                    <a:pt x="13855" y="1"/>
                    <a:pt x="12640" y="535"/>
                    <a:pt x="11842" y="1601"/>
                  </a:cubicBezTo>
                  <a:cubicBezTo>
                    <a:pt x="11790" y="1668"/>
                    <a:pt x="11714" y="1701"/>
                    <a:pt x="11638" y="1701"/>
                  </a:cubicBezTo>
                  <a:cubicBezTo>
                    <a:pt x="11563" y="1701"/>
                    <a:pt x="11487" y="1668"/>
                    <a:pt x="11435" y="1601"/>
                  </a:cubicBezTo>
                  <a:cubicBezTo>
                    <a:pt x="10637" y="536"/>
                    <a:pt x="9422" y="2"/>
                    <a:pt x="8210" y="2"/>
                  </a:cubicBezTo>
                  <a:cubicBezTo>
                    <a:pt x="7140" y="2"/>
                    <a:pt x="6073" y="418"/>
                    <a:pt x="5297" y="1253"/>
                  </a:cubicBezTo>
                  <a:lnTo>
                    <a:pt x="3998" y="2657"/>
                  </a:lnTo>
                  <a:cubicBezTo>
                    <a:pt x="3767" y="2908"/>
                    <a:pt x="3997" y="3233"/>
                    <a:pt x="4255" y="3233"/>
                  </a:cubicBezTo>
                  <a:cubicBezTo>
                    <a:pt x="4338" y="3233"/>
                    <a:pt x="4423" y="3200"/>
                    <a:pt x="4497" y="3119"/>
                  </a:cubicBezTo>
                  <a:lnTo>
                    <a:pt x="5795" y="1716"/>
                  </a:lnTo>
                  <a:cubicBezTo>
                    <a:pt x="6469" y="1009"/>
                    <a:pt x="7343" y="678"/>
                    <a:pt x="8206" y="678"/>
                  </a:cubicBezTo>
                  <a:cubicBezTo>
                    <a:pt x="9233" y="678"/>
                    <a:pt x="10245" y="1147"/>
                    <a:pt x="10891" y="2009"/>
                  </a:cubicBezTo>
                  <a:cubicBezTo>
                    <a:pt x="11077" y="2257"/>
                    <a:pt x="11357" y="2381"/>
                    <a:pt x="11638" y="2381"/>
                  </a:cubicBezTo>
                  <a:cubicBezTo>
                    <a:pt x="11918" y="2381"/>
                    <a:pt x="12199" y="2257"/>
                    <a:pt x="12385" y="2009"/>
                  </a:cubicBezTo>
                  <a:cubicBezTo>
                    <a:pt x="13031" y="1148"/>
                    <a:pt x="14043" y="678"/>
                    <a:pt x="15070" y="678"/>
                  </a:cubicBezTo>
                  <a:cubicBezTo>
                    <a:pt x="15932" y="678"/>
                    <a:pt x="16805" y="1009"/>
                    <a:pt x="17481" y="1716"/>
                  </a:cubicBezTo>
                  <a:lnTo>
                    <a:pt x="21446" y="6004"/>
                  </a:lnTo>
                  <a:cubicBezTo>
                    <a:pt x="19839" y="5317"/>
                    <a:pt x="17161" y="4373"/>
                    <a:pt x="13972" y="4032"/>
                  </a:cubicBezTo>
                  <a:cubicBezTo>
                    <a:pt x="13874" y="4021"/>
                    <a:pt x="13777" y="4016"/>
                    <a:pt x="13680" y="4016"/>
                  </a:cubicBezTo>
                  <a:cubicBezTo>
                    <a:pt x="13068" y="4016"/>
                    <a:pt x="12494" y="4221"/>
                    <a:pt x="12083" y="4541"/>
                  </a:cubicBezTo>
                  <a:cubicBezTo>
                    <a:pt x="11951" y="4641"/>
                    <a:pt x="11794" y="4691"/>
                    <a:pt x="11638" y="4691"/>
                  </a:cubicBezTo>
                  <a:cubicBezTo>
                    <a:pt x="11480" y="4691"/>
                    <a:pt x="11322" y="4640"/>
                    <a:pt x="11190" y="4538"/>
                  </a:cubicBezTo>
                  <a:cubicBezTo>
                    <a:pt x="10732" y="4197"/>
                    <a:pt x="10176" y="4016"/>
                    <a:pt x="9600" y="4016"/>
                  </a:cubicBezTo>
                  <a:cubicBezTo>
                    <a:pt x="9502" y="4016"/>
                    <a:pt x="9404" y="4021"/>
                    <a:pt x="9305" y="4032"/>
                  </a:cubicBezTo>
                  <a:cubicBezTo>
                    <a:pt x="6123" y="4371"/>
                    <a:pt x="3438" y="5319"/>
                    <a:pt x="1827" y="6008"/>
                  </a:cubicBezTo>
                  <a:lnTo>
                    <a:pt x="3421" y="4284"/>
                  </a:lnTo>
                  <a:cubicBezTo>
                    <a:pt x="3652" y="4034"/>
                    <a:pt x="3422" y="3708"/>
                    <a:pt x="3164" y="3708"/>
                  </a:cubicBezTo>
                  <a:cubicBezTo>
                    <a:pt x="3082" y="3708"/>
                    <a:pt x="2996" y="3742"/>
                    <a:pt x="2922" y="3822"/>
                  </a:cubicBezTo>
                  <a:lnTo>
                    <a:pt x="127" y="6844"/>
                  </a:lnTo>
                  <a:cubicBezTo>
                    <a:pt x="0" y="6981"/>
                    <a:pt x="8" y="7192"/>
                    <a:pt x="142" y="7321"/>
                  </a:cubicBezTo>
                  <a:cubicBezTo>
                    <a:pt x="3015" y="10073"/>
                    <a:pt x="4035" y="11201"/>
                    <a:pt x="6218" y="12243"/>
                  </a:cubicBezTo>
                  <a:lnTo>
                    <a:pt x="6452" y="13971"/>
                  </a:lnTo>
                  <a:cubicBezTo>
                    <a:pt x="6831" y="16761"/>
                    <a:pt x="9196" y="18550"/>
                    <a:pt x="11668" y="18550"/>
                  </a:cubicBezTo>
                  <a:cubicBezTo>
                    <a:pt x="12760" y="18550"/>
                    <a:pt x="13872" y="18201"/>
                    <a:pt x="14844" y="17436"/>
                  </a:cubicBezTo>
                  <a:cubicBezTo>
                    <a:pt x="15129" y="17212"/>
                    <a:pt x="14913" y="16823"/>
                    <a:pt x="14634" y="16823"/>
                  </a:cubicBezTo>
                  <a:cubicBezTo>
                    <a:pt x="14565" y="16823"/>
                    <a:pt x="14493" y="16847"/>
                    <a:pt x="14424" y="16901"/>
                  </a:cubicBezTo>
                  <a:cubicBezTo>
                    <a:pt x="13579" y="17567"/>
                    <a:pt x="12612" y="17870"/>
                    <a:pt x="11664" y="17870"/>
                  </a:cubicBezTo>
                  <a:cubicBezTo>
                    <a:pt x="9513" y="17870"/>
                    <a:pt x="7456" y="16308"/>
                    <a:pt x="7127" y="13879"/>
                  </a:cubicBezTo>
                  <a:cubicBezTo>
                    <a:pt x="6541" y="9558"/>
                    <a:pt x="6638" y="10278"/>
                    <a:pt x="6476" y="9085"/>
                  </a:cubicBezTo>
                  <a:cubicBezTo>
                    <a:pt x="6238" y="7340"/>
                    <a:pt x="7643" y="6014"/>
                    <a:pt x="9170" y="6014"/>
                  </a:cubicBezTo>
                  <a:cubicBezTo>
                    <a:pt x="9675" y="6014"/>
                    <a:pt x="10193" y="6159"/>
                    <a:pt x="10670" y="6481"/>
                  </a:cubicBezTo>
                  <a:lnTo>
                    <a:pt x="11298" y="6906"/>
                  </a:lnTo>
                  <a:lnTo>
                    <a:pt x="11298" y="11065"/>
                  </a:lnTo>
                  <a:cubicBezTo>
                    <a:pt x="11298" y="11290"/>
                    <a:pt x="11468" y="11402"/>
                    <a:pt x="11638" y="11402"/>
                  </a:cubicBezTo>
                  <a:cubicBezTo>
                    <a:pt x="11809" y="11402"/>
                    <a:pt x="11979" y="11290"/>
                    <a:pt x="11979" y="11065"/>
                  </a:cubicBezTo>
                  <a:lnTo>
                    <a:pt x="11979" y="6908"/>
                  </a:lnTo>
                  <a:lnTo>
                    <a:pt x="12607" y="6481"/>
                  </a:lnTo>
                  <a:cubicBezTo>
                    <a:pt x="13087" y="6157"/>
                    <a:pt x="13606" y="6012"/>
                    <a:pt x="14110" y="6012"/>
                  </a:cubicBezTo>
                  <a:cubicBezTo>
                    <a:pt x="15640" y="6012"/>
                    <a:pt x="17036" y="7353"/>
                    <a:pt x="16801" y="9085"/>
                  </a:cubicBezTo>
                  <a:cubicBezTo>
                    <a:pt x="16125" y="14068"/>
                    <a:pt x="16202" y="14636"/>
                    <a:pt x="15425" y="15812"/>
                  </a:cubicBezTo>
                  <a:cubicBezTo>
                    <a:pt x="15250" y="16077"/>
                    <a:pt x="15482" y="16342"/>
                    <a:pt x="15721" y="16342"/>
                  </a:cubicBezTo>
                  <a:cubicBezTo>
                    <a:pt x="15820" y="16342"/>
                    <a:pt x="15920" y="16297"/>
                    <a:pt x="15992" y="16187"/>
                  </a:cubicBezTo>
                  <a:cubicBezTo>
                    <a:pt x="16796" y="14966"/>
                    <a:pt x="16818" y="14014"/>
                    <a:pt x="17059" y="12243"/>
                  </a:cubicBezTo>
                  <a:cubicBezTo>
                    <a:pt x="19076" y="11279"/>
                    <a:pt x="20154" y="10227"/>
                    <a:pt x="23134" y="7323"/>
                  </a:cubicBezTo>
                  <a:cubicBezTo>
                    <a:pt x="23258" y="7204"/>
                    <a:pt x="23275" y="7013"/>
                    <a:pt x="23175" y="6875"/>
                  </a:cubicBezTo>
                  <a:cubicBezTo>
                    <a:pt x="23155" y="6848"/>
                    <a:pt x="23301" y="7008"/>
                    <a:pt x="17978" y="1253"/>
                  </a:cubicBezTo>
                  <a:cubicBezTo>
                    <a:pt x="17203" y="418"/>
                    <a:pt x="16136" y="1"/>
                    <a:pt x="15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4" name="Google Shape;744;p44"/>
          <p:cNvSpPr/>
          <p:nvPr/>
        </p:nvSpPr>
        <p:spPr>
          <a:xfrm>
            <a:off x="4253291" y="1254015"/>
            <a:ext cx="441150" cy="468875"/>
          </a:xfrm>
          <a:custGeom>
            <a:rect b="b" l="l" r="r" t="t"/>
            <a:pathLst>
              <a:path extrusionOk="0" h="23203" w="21831">
                <a:moveTo>
                  <a:pt x="14120" y="3537"/>
                </a:moveTo>
                <a:lnTo>
                  <a:pt x="16670" y="5009"/>
                </a:lnTo>
                <a:lnTo>
                  <a:pt x="16346" y="5572"/>
                </a:lnTo>
                <a:lnTo>
                  <a:pt x="13795" y="4099"/>
                </a:lnTo>
                <a:lnTo>
                  <a:pt x="14120" y="3537"/>
                </a:lnTo>
                <a:close/>
                <a:moveTo>
                  <a:pt x="17258" y="5348"/>
                </a:moveTo>
                <a:lnTo>
                  <a:pt x="19809" y="6821"/>
                </a:lnTo>
                <a:lnTo>
                  <a:pt x="19485" y="7384"/>
                </a:lnTo>
                <a:lnTo>
                  <a:pt x="16935" y="5911"/>
                </a:lnTo>
                <a:lnTo>
                  <a:pt x="17258" y="5348"/>
                </a:lnTo>
                <a:close/>
                <a:moveTo>
                  <a:pt x="9563" y="6015"/>
                </a:moveTo>
                <a:lnTo>
                  <a:pt x="10323" y="6454"/>
                </a:lnTo>
                <a:lnTo>
                  <a:pt x="9358" y="8125"/>
                </a:lnTo>
                <a:lnTo>
                  <a:pt x="8597" y="7686"/>
                </a:lnTo>
                <a:lnTo>
                  <a:pt x="9563" y="6015"/>
                </a:lnTo>
                <a:close/>
                <a:moveTo>
                  <a:pt x="12451" y="2572"/>
                </a:moveTo>
                <a:lnTo>
                  <a:pt x="13533" y="3196"/>
                </a:lnTo>
                <a:lnTo>
                  <a:pt x="13129" y="3894"/>
                </a:lnTo>
                <a:cubicBezTo>
                  <a:pt x="13096" y="3951"/>
                  <a:pt x="13074" y="4015"/>
                  <a:pt x="13065" y="4080"/>
                </a:cubicBezTo>
                <a:cubicBezTo>
                  <a:pt x="13011" y="4123"/>
                  <a:pt x="12967" y="4174"/>
                  <a:pt x="12932" y="4233"/>
                </a:cubicBezTo>
                <a:lnTo>
                  <a:pt x="12626" y="4763"/>
                </a:lnTo>
                <a:cubicBezTo>
                  <a:pt x="12523" y="4926"/>
                  <a:pt x="12577" y="5143"/>
                  <a:pt x="12744" y="5238"/>
                </a:cubicBezTo>
                <a:cubicBezTo>
                  <a:pt x="12798" y="5269"/>
                  <a:pt x="12857" y="5284"/>
                  <a:pt x="12914" y="5284"/>
                </a:cubicBezTo>
                <a:cubicBezTo>
                  <a:pt x="13036" y="5284"/>
                  <a:pt x="13154" y="5219"/>
                  <a:pt x="13215" y="5103"/>
                </a:cubicBezTo>
                <a:lnTo>
                  <a:pt x="13456" y="4686"/>
                </a:lnTo>
                <a:lnTo>
                  <a:pt x="16005" y="6159"/>
                </a:lnTo>
                <a:lnTo>
                  <a:pt x="15616" y="6835"/>
                </a:lnTo>
                <a:lnTo>
                  <a:pt x="14341" y="6098"/>
                </a:lnTo>
                <a:cubicBezTo>
                  <a:pt x="14285" y="6063"/>
                  <a:pt x="14223" y="6047"/>
                  <a:pt x="14162" y="6047"/>
                </a:cubicBezTo>
                <a:cubicBezTo>
                  <a:pt x="14044" y="6047"/>
                  <a:pt x="13929" y="6107"/>
                  <a:pt x="13866" y="6216"/>
                </a:cubicBezTo>
                <a:cubicBezTo>
                  <a:pt x="13771" y="6383"/>
                  <a:pt x="13831" y="6595"/>
                  <a:pt x="14000" y="6687"/>
                </a:cubicBezTo>
                <a:lnTo>
                  <a:pt x="15275" y="7422"/>
                </a:lnTo>
                <a:lnTo>
                  <a:pt x="14886" y="8098"/>
                </a:lnTo>
                <a:lnTo>
                  <a:pt x="13611" y="7361"/>
                </a:lnTo>
                <a:cubicBezTo>
                  <a:pt x="13555" y="7326"/>
                  <a:pt x="13492" y="7309"/>
                  <a:pt x="13431" y="7309"/>
                </a:cubicBezTo>
                <a:cubicBezTo>
                  <a:pt x="13313" y="7309"/>
                  <a:pt x="13199" y="7370"/>
                  <a:pt x="13136" y="7479"/>
                </a:cubicBezTo>
                <a:cubicBezTo>
                  <a:pt x="13039" y="7646"/>
                  <a:pt x="13101" y="7860"/>
                  <a:pt x="13270" y="7950"/>
                </a:cubicBezTo>
                <a:lnTo>
                  <a:pt x="14546" y="8686"/>
                </a:lnTo>
                <a:cubicBezTo>
                  <a:pt x="14270" y="9163"/>
                  <a:pt x="14374" y="8984"/>
                  <a:pt x="14156" y="9361"/>
                </a:cubicBezTo>
                <a:lnTo>
                  <a:pt x="11607" y="7889"/>
                </a:lnTo>
                <a:lnTo>
                  <a:pt x="12422" y="6476"/>
                </a:lnTo>
                <a:cubicBezTo>
                  <a:pt x="12523" y="6313"/>
                  <a:pt x="12469" y="6098"/>
                  <a:pt x="12304" y="6002"/>
                </a:cubicBezTo>
                <a:cubicBezTo>
                  <a:pt x="12250" y="5971"/>
                  <a:pt x="12191" y="5956"/>
                  <a:pt x="12134" y="5956"/>
                </a:cubicBezTo>
                <a:cubicBezTo>
                  <a:pt x="12012" y="5956"/>
                  <a:pt x="11895" y="6021"/>
                  <a:pt x="11833" y="6136"/>
                </a:cubicBezTo>
                <a:lnTo>
                  <a:pt x="10953" y="7662"/>
                </a:lnTo>
                <a:cubicBezTo>
                  <a:pt x="10919" y="7722"/>
                  <a:pt x="10896" y="7786"/>
                  <a:pt x="10885" y="7853"/>
                </a:cubicBezTo>
                <a:cubicBezTo>
                  <a:pt x="10834" y="7894"/>
                  <a:pt x="10790" y="7944"/>
                  <a:pt x="10757" y="8003"/>
                </a:cubicBezTo>
                <a:lnTo>
                  <a:pt x="10355" y="8700"/>
                </a:lnTo>
                <a:lnTo>
                  <a:pt x="9945" y="8465"/>
                </a:lnTo>
                <a:lnTo>
                  <a:pt x="11080" y="6498"/>
                </a:lnTo>
                <a:cubicBezTo>
                  <a:pt x="11174" y="6336"/>
                  <a:pt x="11119" y="6129"/>
                  <a:pt x="10956" y="6035"/>
                </a:cubicBezTo>
                <a:lnTo>
                  <a:pt x="10576" y="5816"/>
                </a:lnTo>
                <a:lnTo>
                  <a:pt x="12451" y="2572"/>
                </a:lnTo>
                <a:close/>
                <a:moveTo>
                  <a:pt x="11267" y="8479"/>
                </a:moveTo>
                <a:lnTo>
                  <a:pt x="13816" y="9950"/>
                </a:lnTo>
                <a:cubicBezTo>
                  <a:pt x="13767" y="10037"/>
                  <a:pt x="13531" y="10447"/>
                  <a:pt x="13493" y="10514"/>
                </a:cubicBezTo>
                <a:cubicBezTo>
                  <a:pt x="12423" y="9896"/>
                  <a:pt x="11306" y="9250"/>
                  <a:pt x="10942" y="9041"/>
                </a:cubicBezTo>
                <a:lnTo>
                  <a:pt x="11267" y="8479"/>
                </a:lnTo>
                <a:close/>
                <a:moveTo>
                  <a:pt x="16595" y="6498"/>
                </a:moveTo>
                <a:lnTo>
                  <a:pt x="19145" y="7971"/>
                </a:lnTo>
                <a:lnTo>
                  <a:pt x="18755" y="8647"/>
                </a:lnTo>
                <a:lnTo>
                  <a:pt x="17481" y="7911"/>
                </a:lnTo>
                <a:cubicBezTo>
                  <a:pt x="17424" y="7876"/>
                  <a:pt x="17361" y="7859"/>
                  <a:pt x="17299" y="7859"/>
                </a:cubicBezTo>
                <a:cubicBezTo>
                  <a:pt x="17182" y="7859"/>
                  <a:pt x="17068" y="7919"/>
                  <a:pt x="17005" y="8028"/>
                </a:cubicBezTo>
                <a:cubicBezTo>
                  <a:pt x="16909" y="8195"/>
                  <a:pt x="16970" y="8409"/>
                  <a:pt x="17140" y="8499"/>
                </a:cubicBezTo>
                <a:lnTo>
                  <a:pt x="18416" y="9235"/>
                </a:lnTo>
                <a:lnTo>
                  <a:pt x="18025" y="9910"/>
                </a:lnTo>
                <a:lnTo>
                  <a:pt x="16751" y="9175"/>
                </a:lnTo>
                <a:cubicBezTo>
                  <a:pt x="16694" y="9139"/>
                  <a:pt x="16631" y="9122"/>
                  <a:pt x="16569" y="9122"/>
                </a:cubicBezTo>
                <a:cubicBezTo>
                  <a:pt x="16452" y="9122"/>
                  <a:pt x="16338" y="9183"/>
                  <a:pt x="16276" y="9292"/>
                </a:cubicBezTo>
                <a:cubicBezTo>
                  <a:pt x="16179" y="9458"/>
                  <a:pt x="16240" y="9672"/>
                  <a:pt x="16411" y="9762"/>
                </a:cubicBezTo>
                <a:lnTo>
                  <a:pt x="17686" y="10498"/>
                </a:lnTo>
                <a:lnTo>
                  <a:pt x="17297" y="11174"/>
                </a:lnTo>
                <a:lnTo>
                  <a:pt x="14746" y="9702"/>
                </a:lnTo>
                <a:cubicBezTo>
                  <a:pt x="15245" y="8838"/>
                  <a:pt x="16148" y="7273"/>
                  <a:pt x="16595" y="6498"/>
                </a:cubicBezTo>
                <a:close/>
                <a:moveTo>
                  <a:pt x="6747" y="10890"/>
                </a:moveTo>
                <a:lnTo>
                  <a:pt x="7506" y="11329"/>
                </a:lnTo>
                <a:lnTo>
                  <a:pt x="7117" y="12005"/>
                </a:lnTo>
                <a:lnTo>
                  <a:pt x="6357" y="11566"/>
                </a:lnTo>
                <a:lnTo>
                  <a:pt x="6747" y="10890"/>
                </a:lnTo>
                <a:close/>
                <a:moveTo>
                  <a:pt x="14407" y="10290"/>
                </a:moveTo>
                <a:cubicBezTo>
                  <a:pt x="14807" y="10522"/>
                  <a:pt x="16557" y="11532"/>
                  <a:pt x="16956" y="11763"/>
                </a:cubicBezTo>
                <a:lnTo>
                  <a:pt x="16632" y="12324"/>
                </a:lnTo>
                <a:lnTo>
                  <a:pt x="14082" y="10853"/>
                </a:lnTo>
                <a:lnTo>
                  <a:pt x="14407" y="10290"/>
                </a:lnTo>
                <a:close/>
                <a:moveTo>
                  <a:pt x="5308" y="11769"/>
                </a:moveTo>
                <a:cubicBezTo>
                  <a:pt x="5335" y="11769"/>
                  <a:pt x="5362" y="11776"/>
                  <a:pt x="5387" y="11790"/>
                </a:cubicBezTo>
                <a:lnTo>
                  <a:pt x="7409" y="12957"/>
                </a:lnTo>
                <a:cubicBezTo>
                  <a:pt x="7485" y="13002"/>
                  <a:pt x="7510" y="13098"/>
                  <a:pt x="7466" y="13175"/>
                </a:cubicBezTo>
                <a:lnTo>
                  <a:pt x="7157" y="13712"/>
                </a:lnTo>
                <a:lnTo>
                  <a:pt x="4860" y="12386"/>
                </a:lnTo>
                <a:lnTo>
                  <a:pt x="5169" y="11848"/>
                </a:lnTo>
                <a:cubicBezTo>
                  <a:pt x="5199" y="11797"/>
                  <a:pt x="5252" y="11769"/>
                  <a:pt x="5308" y="11769"/>
                </a:cubicBezTo>
                <a:close/>
                <a:moveTo>
                  <a:pt x="4578" y="13032"/>
                </a:moveTo>
                <a:cubicBezTo>
                  <a:pt x="4605" y="13032"/>
                  <a:pt x="4632" y="13039"/>
                  <a:pt x="4657" y="13053"/>
                </a:cubicBezTo>
                <a:cubicBezTo>
                  <a:pt x="5306" y="13428"/>
                  <a:pt x="6044" y="13854"/>
                  <a:pt x="6679" y="14221"/>
                </a:cubicBezTo>
                <a:cubicBezTo>
                  <a:pt x="6755" y="14265"/>
                  <a:pt x="6780" y="14362"/>
                  <a:pt x="6737" y="14437"/>
                </a:cubicBezTo>
                <a:lnTo>
                  <a:pt x="6737" y="14439"/>
                </a:lnTo>
                <a:lnTo>
                  <a:pt x="6506" y="14837"/>
                </a:lnTo>
                <a:cubicBezTo>
                  <a:pt x="6477" y="14887"/>
                  <a:pt x="6423" y="14916"/>
                  <a:pt x="6368" y="14916"/>
                </a:cubicBezTo>
                <a:cubicBezTo>
                  <a:pt x="6341" y="14916"/>
                  <a:pt x="6313" y="14909"/>
                  <a:pt x="6288" y="14895"/>
                </a:cubicBezTo>
                <a:lnTo>
                  <a:pt x="4268" y="13729"/>
                </a:lnTo>
                <a:cubicBezTo>
                  <a:pt x="4191" y="13685"/>
                  <a:pt x="4165" y="13586"/>
                  <a:pt x="4209" y="13511"/>
                </a:cubicBezTo>
                <a:lnTo>
                  <a:pt x="4439" y="13111"/>
                </a:lnTo>
                <a:cubicBezTo>
                  <a:pt x="4469" y="13060"/>
                  <a:pt x="4522" y="13032"/>
                  <a:pt x="4578" y="13032"/>
                </a:cubicBezTo>
                <a:close/>
                <a:moveTo>
                  <a:pt x="3848" y="14296"/>
                </a:moveTo>
                <a:cubicBezTo>
                  <a:pt x="3875" y="14296"/>
                  <a:pt x="3903" y="14303"/>
                  <a:pt x="3929" y="14318"/>
                </a:cubicBezTo>
                <a:lnTo>
                  <a:pt x="5949" y="15484"/>
                </a:lnTo>
                <a:cubicBezTo>
                  <a:pt x="6025" y="15528"/>
                  <a:pt x="6052" y="15625"/>
                  <a:pt x="6007" y="15702"/>
                </a:cubicBezTo>
                <a:lnTo>
                  <a:pt x="5778" y="16100"/>
                </a:lnTo>
                <a:cubicBezTo>
                  <a:pt x="5747" y="16151"/>
                  <a:pt x="5693" y="16180"/>
                  <a:pt x="5638" y="16180"/>
                </a:cubicBezTo>
                <a:cubicBezTo>
                  <a:pt x="5611" y="16180"/>
                  <a:pt x="5584" y="16173"/>
                  <a:pt x="5560" y="16158"/>
                </a:cubicBezTo>
                <a:lnTo>
                  <a:pt x="3539" y="14992"/>
                </a:lnTo>
                <a:cubicBezTo>
                  <a:pt x="3462" y="14948"/>
                  <a:pt x="3437" y="14851"/>
                  <a:pt x="3481" y="14774"/>
                </a:cubicBezTo>
                <a:lnTo>
                  <a:pt x="3710" y="14375"/>
                </a:lnTo>
                <a:cubicBezTo>
                  <a:pt x="3740" y="14324"/>
                  <a:pt x="3793" y="14296"/>
                  <a:pt x="3848" y="14296"/>
                </a:cubicBezTo>
                <a:close/>
                <a:moveTo>
                  <a:pt x="3118" y="15559"/>
                </a:moveTo>
                <a:cubicBezTo>
                  <a:pt x="3145" y="15559"/>
                  <a:pt x="3173" y="15566"/>
                  <a:pt x="3199" y="15581"/>
                </a:cubicBezTo>
                <a:lnTo>
                  <a:pt x="5219" y="16747"/>
                </a:lnTo>
                <a:cubicBezTo>
                  <a:pt x="5296" y="16791"/>
                  <a:pt x="5322" y="16888"/>
                  <a:pt x="5277" y="16965"/>
                </a:cubicBezTo>
                <a:lnTo>
                  <a:pt x="5048" y="17364"/>
                </a:lnTo>
                <a:cubicBezTo>
                  <a:pt x="5018" y="17415"/>
                  <a:pt x="4964" y="17444"/>
                  <a:pt x="4909" y="17444"/>
                </a:cubicBezTo>
                <a:cubicBezTo>
                  <a:pt x="4882" y="17444"/>
                  <a:pt x="4855" y="17437"/>
                  <a:pt x="4830" y="17423"/>
                </a:cubicBezTo>
                <a:lnTo>
                  <a:pt x="2808" y="16255"/>
                </a:lnTo>
                <a:cubicBezTo>
                  <a:pt x="2732" y="16211"/>
                  <a:pt x="2707" y="16114"/>
                  <a:pt x="2749" y="16037"/>
                </a:cubicBezTo>
                <a:lnTo>
                  <a:pt x="2751" y="16037"/>
                </a:lnTo>
                <a:lnTo>
                  <a:pt x="2980" y="15639"/>
                </a:lnTo>
                <a:cubicBezTo>
                  <a:pt x="3010" y="15588"/>
                  <a:pt x="3063" y="15559"/>
                  <a:pt x="3118" y="15559"/>
                </a:cubicBezTo>
                <a:close/>
                <a:moveTo>
                  <a:pt x="2330" y="16764"/>
                </a:moveTo>
                <a:lnTo>
                  <a:pt x="4629" y="18090"/>
                </a:lnTo>
                <a:lnTo>
                  <a:pt x="4318" y="18628"/>
                </a:lnTo>
                <a:cubicBezTo>
                  <a:pt x="4288" y="18679"/>
                  <a:pt x="4234" y="18707"/>
                  <a:pt x="4179" y="18707"/>
                </a:cubicBezTo>
                <a:cubicBezTo>
                  <a:pt x="4153" y="18707"/>
                  <a:pt x="4126" y="18700"/>
                  <a:pt x="4101" y="18686"/>
                </a:cubicBezTo>
                <a:cubicBezTo>
                  <a:pt x="2905" y="17995"/>
                  <a:pt x="2868" y="17974"/>
                  <a:pt x="2868" y="17974"/>
                </a:cubicBezTo>
                <a:lnTo>
                  <a:pt x="2868" y="17974"/>
                </a:lnTo>
                <a:cubicBezTo>
                  <a:pt x="2868" y="17974"/>
                  <a:pt x="2868" y="17974"/>
                  <a:pt x="2868" y="17974"/>
                </a:cubicBezTo>
                <a:cubicBezTo>
                  <a:pt x="2868" y="17974"/>
                  <a:pt x="2841" y="17958"/>
                  <a:pt x="2079" y="17518"/>
                </a:cubicBezTo>
                <a:cubicBezTo>
                  <a:pt x="2004" y="17474"/>
                  <a:pt x="1977" y="17377"/>
                  <a:pt x="2021" y="17300"/>
                </a:cubicBezTo>
                <a:lnTo>
                  <a:pt x="2330" y="16764"/>
                </a:lnTo>
                <a:close/>
                <a:moveTo>
                  <a:pt x="2377" y="18475"/>
                </a:moveTo>
                <a:lnTo>
                  <a:pt x="3123" y="18906"/>
                </a:lnTo>
                <a:lnTo>
                  <a:pt x="2741" y="19567"/>
                </a:lnTo>
                <a:cubicBezTo>
                  <a:pt x="2710" y="19564"/>
                  <a:pt x="2678" y="19562"/>
                  <a:pt x="2647" y="19562"/>
                </a:cubicBezTo>
                <a:cubicBezTo>
                  <a:pt x="2348" y="19562"/>
                  <a:pt x="2068" y="19722"/>
                  <a:pt x="1915" y="19985"/>
                </a:cubicBezTo>
                <a:cubicBezTo>
                  <a:pt x="1749" y="20276"/>
                  <a:pt x="1768" y="20638"/>
                  <a:pt x="1967" y="20909"/>
                </a:cubicBezTo>
                <a:lnTo>
                  <a:pt x="1532" y="21660"/>
                </a:lnTo>
                <a:cubicBezTo>
                  <a:pt x="1471" y="21769"/>
                  <a:pt x="1381" y="21859"/>
                  <a:pt x="1272" y="21923"/>
                </a:cubicBezTo>
                <a:lnTo>
                  <a:pt x="685" y="22266"/>
                </a:lnTo>
                <a:lnTo>
                  <a:pt x="691" y="21586"/>
                </a:lnTo>
                <a:cubicBezTo>
                  <a:pt x="691" y="21461"/>
                  <a:pt x="725" y="21338"/>
                  <a:pt x="786" y="21230"/>
                </a:cubicBezTo>
                <a:lnTo>
                  <a:pt x="2377" y="18475"/>
                </a:lnTo>
                <a:close/>
                <a:moveTo>
                  <a:pt x="12056" y="0"/>
                </a:moveTo>
                <a:cubicBezTo>
                  <a:pt x="11862" y="0"/>
                  <a:pt x="11674" y="102"/>
                  <a:pt x="11569" y="282"/>
                </a:cubicBezTo>
                <a:lnTo>
                  <a:pt x="11079" y="1132"/>
                </a:lnTo>
                <a:cubicBezTo>
                  <a:pt x="10924" y="1401"/>
                  <a:pt x="11016" y="1745"/>
                  <a:pt x="11284" y="1900"/>
                </a:cubicBezTo>
                <a:lnTo>
                  <a:pt x="11860" y="2233"/>
                </a:lnTo>
                <a:lnTo>
                  <a:pt x="9987" y="5476"/>
                </a:lnTo>
                <a:lnTo>
                  <a:pt x="9608" y="5257"/>
                </a:lnTo>
                <a:cubicBezTo>
                  <a:pt x="9554" y="5226"/>
                  <a:pt x="9496" y="5211"/>
                  <a:pt x="9438" y="5211"/>
                </a:cubicBezTo>
                <a:cubicBezTo>
                  <a:pt x="9320" y="5211"/>
                  <a:pt x="9206" y="5272"/>
                  <a:pt x="9143" y="5382"/>
                </a:cubicBezTo>
                <a:lnTo>
                  <a:pt x="8008" y="7347"/>
                </a:lnTo>
                <a:lnTo>
                  <a:pt x="7159" y="6858"/>
                </a:lnTo>
                <a:cubicBezTo>
                  <a:pt x="7071" y="6806"/>
                  <a:pt x="6974" y="6782"/>
                  <a:pt x="6879" y="6782"/>
                </a:cubicBezTo>
                <a:cubicBezTo>
                  <a:pt x="6685" y="6782"/>
                  <a:pt x="6496" y="6883"/>
                  <a:pt x="6392" y="7063"/>
                </a:cubicBezTo>
                <a:lnTo>
                  <a:pt x="5166" y="9186"/>
                </a:lnTo>
                <a:cubicBezTo>
                  <a:pt x="4977" y="9514"/>
                  <a:pt x="5089" y="9933"/>
                  <a:pt x="5417" y="10123"/>
                </a:cubicBezTo>
                <a:lnTo>
                  <a:pt x="6159" y="10551"/>
                </a:lnTo>
                <a:lnTo>
                  <a:pt x="5769" y="11225"/>
                </a:lnTo>
                <a:lnTo>
                  <a:pt x="5727" y="11201"/>
                </a:lnTo>
                <a:cubicBezTo>
                  <a:pt x="5594" y="11125"/>
                  <a:pt x="5450" y="11089"/>
                  <a:pt x="5308" y="11089"/>
                </a:cubicBezTo>
                <a:cubicBezTo>
                  <a:pt x="5018" y="11089"/>
                  <a:pt x="4736" y="11239"/>
                  <a:pt x="4580" y="11509"/>
                </a:cubicBezTo>
                <a:lnTo>
                  <a:pt x="4104" y="12333"/>
                </a:lnTo>
                <a:cubicBezTo>
                  <a:pt x="4070" y="12393"/>
                  <a:pt x="4054" y="12461"/>
                  <a:pt x="4060" y="12531"/>
                </a:cubicBezTo>
                <a:cubicBezTo>
                  <a:pt x="3974" y="12597"/>
                  <a:pt x="3904" y="12679"/>
                  <a:pt x="3850" y="12772"/>
                </a:cubicBezTo>
                <a:lnTo>
                  <a:pt x="3621" y="13170"/>
                </a:lnTo>
                <a:cubicBezTo>
                  <a:pt x="3531" y="13325"/>
                  <a:pt x="3492" y="13506"/>
                  <a:pt x="3514" y="13685"/>
                </a:cubicBezTo>
                <a:cubicBezTo>
                  <a:pt x="3348" y="13756"/>
                  <a:pt x="3211" y="13878"/>
                  <a:pt x="3122" y="14035"/>
                </a:cubicBezTo>
                <a:lnTo>
                  <a:pt x="2892" y="14433"/>
                </a:lnTo>
                <a:cubicBezTo>
                  <a:pt x="2801" y="14588"/>
                  <a:pt x="2764" y="14770"/>
                  <a:pt x="2785" y="14948"/>
                </a:cubicBezTo>
                <a:cubicBezTo>
                  <a:pt x="2620" y="15019"/>
                  <a:pt x="2481" y="15143"/>
                  <a:pt x="2393" y="15299"/>
                </a:cubicBezTo>
                <a:lnTo>
                  <a:pt x="2162" y="15696"/>
                </a:lnTo>
                <a:cubicBezTo>
                  <a:pt x="2109" y="15789"/>
                  <a:pt x="2074" y="15892"/>
                  <a:pt x="2058" y="15997"/>
                </a:cubicBezTo>
                <a:cubicBezTo>
                  <a:pt x="1995" y="16027"/>
                  <a:pt x="1944" y="16076"/>
                  <a:pt x="1908" y="16137"/>
                </a:cubicBezTo>
                <a:lnTo>
                  <a:pt x="1433" y="16961"/>
                </a:lnTo>
                <a:cubicBezTo>
                  <a:pt x="1201" y="17362"/>
                  <a:pt x="1339" y="17875"/>
                  <a:pt x="1740" y="18107"/>
                </a:cubicBezTo>
                <a:lnTo>
                  <a:pt x="1788" y="18136"/>
                </a:lnTo>
                <a:lnTo>
                  <a:pt x="199" y="20889"/>
                </a:lnTo>
                <a:cubicBezTo>
                  <a:pt x="77" y="21100"/>
                  <a:pt x="12" y="21338"/>
                  <a:pt x="10" y="21581"/>
                </a:cubicBezTo>
                <a:lnTo>
                  <a:pt x="2" y="22860"/>
                </a:lnTo>
                <a:cubicBezTo>
                  <a:pt x="1" y="23059"/>
                  <a:pt x="164" y="23203"/>
                  <a:pt x="343" y="23203"/>
                </a:cubicBezTo>
                <a:cubicBezTo>
                  <a:pt x="400" y="23203"/>
                  <a:pt x="459" y="23188"/>
                  <a:pt x="514" y="23156"/>
                </a:cubicBezTo>
                <a:lnTo>
                  <a:pt x="1617" y="22509"/>
                </a:lnTo>
                <a:cubicBezTo>
                  <a:pt x="1826" y="22385"/>
                  <a:pt x="1999" y="22211"/>
                  <a:pt x="2122" y="22000"/>
                </a:cubicBezTo>
                <a:lnTo>
                  <a:pt x="2691" y="21015"/>
                </a:lnTo>
                <a:cubicBezTo>
                  <a:pt x="2784" y="20852"/>
                  <a:pt x="2728" y="20645"/>
                  <a:pt x="2566" y="20551"/>
                </a:cubicBezTo>
                <a:cubicBezTo>
                  <a:pt x="2486" y="20506"/>
                  <a:pt x="2459" y="20404"/>
                  <a:pt x="2506" y="20324"/>
                </a:cubicBezTo>
                <a:cubicBezTo>
                  <a:pt x="2536" y="20272"/>
                  <a:pt x="2592" y="20242"/>
                  <a:pt x="2649" y="20242"/>
                </a:cubicBezTo>
                <a:cubicBezTo>
                  <a:pt x="2677" y="20242"/>
                  <a:pt x="2705" y="20250"/>
                  <a:pt x="2731" y="20265"/>
                </a:cubicBezTo>
                <a:cubicBezTo>
                  <a:pt x="2784" y="20295"/>
                  <a:pt x="2842" y="20309"/>
                  <a:pt x="2900" y="20309"/>
                </a:cubicBezTo>
                <a:cubicBezTo>
                  <a:pt x="3018" y="20309"/>
                  <a:pt x="3132" y="20248"/>
                  <a:pt x="3196" y="20139"/>
                </a:cubicBezTo>
                <a:lnTo>
                  <a:pt x="3712" y="19245"/>
                </a:lnTo>
                <a:lnTo>
                  <a:pt x="3762" y="19274"/>
                </a:lnTo>
                <a:cubicBezTo>
                  <a:pt x="3893" y="19349"/>
                  <a:pt x="4037" y="19385"/>
                  <a:pt x="4179" y="19385"/>
                </a:cubicBezTo>
                <a:cubicBezTo>
                  <a:pt x="4469" y="19385"/>
                  <a:pt x="4752" y="19235"/>
                  <a:pt x="4908" y="18966"/>
                </a:cubicBezTo>
                <a:lnTo>
                  <a:pt x="5384" y="18142"/>
                </a:lnTo>
                <a:cubicBezTo>
                  <a:pt x="5419" y="18082"/>
                  <a:pt x="5434" y="18013"/>
                  <a:pt x="5430" y="17943"/>
                </a:cubicBezTo>
                <a:cubicBezTo>
                  <a:pt x="5513" y="17876"/>
                  <a:pt x="5584" y="17795"/>
                  <a:pt x="5638" y="17702"/>
                </a:cubicBezTo>
                <a:lnTo>
                  <a:pt x="5868" y="17303"/>
                </a:lnTo>
                <a:cubicBezTo>
                  <a:pt x="5957" y="17148"/>
                  <a:pt x="5995" y="16968"/>
                  <a:pt x="5975" y="16790"/>
                </a:cubicBezTo>
                <a:cubicBezTo>
                  <a:pt x="6140" y="16719"/>
                  <a:pt x="6277" y="16596"/>
                  <a:pt x="6367" y="16439"/>
                </a:cubicBezTo>
                <a:lnTo>
                  <a:pt x="6596" y="16040"/>
                </a:lnTo>
                <a:cubicBezTo>
                  <a:pt x="6687" y="15885"/>
                  <a:pt x="6725" y="15705"/>
                  <a:pt x="6703" y="15525"/>
                </a:cubicBezTo>
                <a:cubicBezTo>
                  <a:pt x="6869" y="15454"/>
                  <a:pt x="7005" y="15331"/>
                  <a:pt x="7095" y="15176"/>
                </a:cubicBezTo>
                <a:lnTo>
                  <a:pt x="7326" y="14777"/>
                </a:lnTo>
                <a:cubicBezTo>
                  <a:pt x="7379" y="14684"/>
                  <a:pt x="7415" y="14583"/>
                  <a:pt x="7430" y="14477"/>
                </a:cubicBezTo>
                <a:cubicBezTo>
                  <a:pt x="7492" y="14446"/>
                  <a:pt x="7544" y="14397"/>
                  <a:pt x="7580" y="14338"/>
                </a:cubicBezTo>
                <a:lnTo>
                  <a:pt x="8055" y="13515"/>
                </a:lnTo>
                <a:cubicBezTo>
                  <a:pt x="8286" y="13113"/>
                  <a:pt x="8149" y="12599"/>
                  <a:pt x="7748" y="12368"/>
                </a:cubicBezTo>
                <a:lnTo>
                  <a:pt x="7706" y="12344"/>
                </a:lnTo>
                <a:lnTo>
                  <a:pt x="8095" y="11668"/>
                </a:lnTo>
                <a:lnTo>
                  <a:pt x="9097" y="12247"/>
                </a:lnTo>
                <a:cubicBezTo>
                  <a:pt x="9205" y="12309"/>
                  <a:pt x="9322" y="12338"/>
                  <a:pt x="9438" y="12338"/>
                </a:cubicBezTo>
                <a:cubicBezTo>
                  <a:pt x="9675" y="12338"/>
                  <a:pt x="9905" y="12216"/>
                  <a:pt x="10032" y="11996"/>
                </a:cubicBezTo>
                <a:lnTo>
                  <a:pt x="10154" y="11787"/>
                </a:lnTo>
                <a:cubicBezTo>
                  <a:pt x="10177" y="11747"/>
                  <a:pt x="10218" y="11724"/>
                  <a:pt x="10261" y="11724"/>
                </a:cubicBezTo>
                <a:cubicBezTo>
                  <a:pt x="10282" y="11724"/>
                  <a:pt x="10304" y="11730"/>
                  <a:pt x="10323" y="11741"/>
                </a:cubicBezTo>
                <a:lnTo>
                  <a:pt x="12299" y="12882"/>
                </a:lnTo>
                <a:cubicBezTo>
                  <a:pt x="12350" y="12908"/>
                  <a:pt x="12404" y="12921"/>
                  <a:pt x="12457" y="12921"/>
                </a:cubicBezTo>
                <a:cubicBezTo>
                  <a:pt x="12575" y="12921"/>
                  <a:pt x="12689" y="12859"/>
                  <a:pt x="12753" y="12751"/>
                </a:cubicBezTo>
                <a:cubicBezTo>
                  <a:pt x="12844" y="12592"/>
                  <a:pt x="12794" y="12390"/>
                  <a:pt x="12639" y="12293"/>
                </a:cubicBezTo>
                <a:lnTo>
                  <a:pt x="10664" y="11152"/>
                </a:lnTo>
                <a:cubicBezTo>
                  <a:pt x="10537" y="11080"/>
                  <a:pt x="10399" y="11045"/>
                  <a:pt x="10263" y="11045"/>
                </a:cubicBezTo>
                <a:cubicBezTo>
                  <a:pt x="9985" y="11045"/>
                  <a:pt x="9714" y="11189"/>
                  <a:pt x="9565" y="11447"/>
                </a:cubicBezTo>
                <a:cubicBezTo>
                  <a:pt x="9456" y="11637"/>
                  <a:pt x="9445" y="11660"/>
                  <a:pt x="9439" y="11660"/>
                </a:cubicBezTo>
                <a:cubicBezTo>
                  <a:pt x="9438" y="11660"/>
                  <a:pt x="9437" y="11659"/>
                  <a:pt x="9436" y="11658"/>
                </a:cubicBezTo>
                <a:cubicBezTo>
                  <a:pt x="5573" y="9427"/>
                  <a:pt x="5749" y="9535"/>
                  <a:pt x="5755" y="9527"/>
                </a:cubicBezTo>
                <a:lnTo>
                  <a:pt x="6923" y="7504"/>
                </a:lnTo>
                <a:cubicBezTo>
                  <a:pt x="15696" y="12570"/>
                  <a:pt x="7657" y="7929"/>
                  <a:pt x="16796" y="13205"/>
                </a:cubicBezTo>
                <a:lnTo>
                  <a:pt x="16247" y="14156"/>
                </a:lnTo>
                <a:cubicBezTo>
                  <a:pt x="16212" y="14217"/>
                  <a:pt x="16149" y="14251"/>
                  <a:pt x="16083" y="14251"/>
                </a:cubicBezTo>
                <a:cubicBezTo>
                  <a:pt x="16051" y="14251"/>
                  <a:pt x="16018" y="14242"/>
                  <a:pt x="15988" y="14225"/>
                </a:cubicBezTo>
                <a:lnTo>
                  <a:pt x="14013" y="13084"/>
                </a:lnTo>
                <a:cubicBezTo>
                  <a:pt x="13957" y="13049"/>
                  <a:pt x="13894" y="13032"/>
                  <a:pt x="13833" y="13032"/>
                </a:cubicBezTo>
                <a:cubicBezTo>
                  <a:pt x="13715" y="13032"/>
                  <a:pt x="13601" y="13093"/>
                  <a:pt x="13537" y="13203"/>
                </a:cubicBezTo>
                <a:cubicBezTo>
                  <a:pt x="13442" y="13369"/>
                  <a:pt x="13503" y="13583"/>
                  <a:pt x="13672" y="13673"/>
                </a:cubicBezTo>
                <a:lnTo>
                  <a:pt x="15649" y="14814"/>
                </a:lnTo>
                <a:cubicBezTo>
                  <a:pt x="15785" y="14893"/>
                  <a:pt x="15935" y="14931"/>
                  <a:pt x="16083" y="14931"/>
                </a:cubicBezTo>
                <a:cubicBezTo>
                  <a:pt x="16383" y="14931"/>
                  <a:pt x="16676" y="14775"/>
                  <a:pt x="16836" y="14496"/>
                </a:cubicBezTo>
                <a:lnTo>
                  <a:pt x="17445" y="13444"/>
                </a:lnTo>
                <a:cubicBezTo>
                  <a:pt x="17589" y="13193"/>
                  <a:pt x="17532" y="12845"/>
                  <a:pt x="17220" y="12665"/>
                </a:cubicBezTo>
                <a:lnTo>
                  <a:pt x="17623" y="11966"/>
                </a:lnTo>
                <a:cubicBezTo>
                  <a:pt x="17656" y="11909"/>
                  <a:pt x="17679" y="11845"/>
                  <a:pt x="17688" y="11780"/>
                </a:cubicBezTo>
                <a:cubicBezTo>
                  <a:pt x="17740" y="11738"/>
                  <a:pt x="17786" y="11686"/>
                  <a:pt x="17819" y="11627"/>
                </a:cubicBezTo>
                <a:lnTo>
                  <a:pt x="19799" y="8198"/>
                </a:lnTo>
                <a:cubicBezTo>
                  <a:pt x="19833" y="8140"/>
                  <a:pt x="19856" y="8074"/>
                  <a:pt x="19866" y="8007"/>
                </a:cubicBezTo>
                <a:cubicBezTo>
                  <a:pt x="19919" y="7966"/>
                  <a:pt x="19962" y="7916"/>
                  <a:pt x="19994" y="7859"/>
                </a:cubicBezTo>
                <a:lnTo>
                  <a:pt x="20399" y="7160"/>
                </a:lnTo>
                <a:cubicBezTo>
                  <a:pt x="20501" y="7219"/>
                  <a:pt x="20605" y="7245"/>
                  <a:pt x="20704" y="7245"/>
                </a:cubicBezTo>
                <a:cubicBezTo>
                  <a:pt x="20906" y="7245"/>
                  <a:pt x="21087" y="7135"/>
                  <a:pt x="21185" y="6966"/>
                </a:cubicBezTo>
                <a:lnTo>
                  <a:pt x="21677" y="6115"/>
                </a:lnTo>
                <a:cubicBezTo>
                  <a:pt x="21831" y="5845"/>
                  <a:pt x="21740" y="5502"/>
                  <a:pt x="21470" y="5348"/>
                </a:cubicBezTo>
                <a:lnTo>
                  <a:pt x="20553" y="4819"/>
                </a:lnTo>
                <a:cubicBezTo>
                  <a:pt x="20497" y="4783"/>
                  <a:pt x="20435" y="4766"/>
                  <a:pt x="20373" y="4766"/>
                </a:cubicBezTo>
                <a:cubicBezTo>
                  <a:pt x="20256" y="4766"/>
                  <a:pt x="20142" y="4827"/>
                  <a:pt x="20079" y="4936"/>
                </a:cubicBezTo>
                <a:cubicBezTo>
                  <a:pt x="19982" y="5103"/>
                  <a:pt x="20043" y="5317"/>
                  <a:pt x="20214" y="5406"/>
                </a:cubicBezTo>
                <a:lnTo>
                  <a:pt x="21028" y="5877"/>
                </a:lnTo>
                <a:lnTo>
                  <a:pt x="20655" y="6523"/>
                </a:lnTo>
                <a:lnTo>
                  <a:pt x="11726" y="1368"/>
                </a:lnTo>
                <a:lnTo>
                  <a:pt x="12100" y="723"/>
                </a:lnTo>
                <a:lnTo>
                  <a:pt x="18840" y="4615"/>
                </a:lnTo>
                <a:cubicBezTo>
                  <a:pt x="18890" y="4641"/>
                  <a:pt x="18945" y="4654"/>
                  <a:pt x="18998" y="4654"/>
                </a:cubicBezTo>
                <a:cubicBezTo>
                  <a:pt x="19116" y="4654"/>
                  <a:pt x="19230" y="4593"/>
                  <a:pt x="19293" y="4484"/>
                </a:cubicBezTo>
                <a:cubicBezTo>
                  <a:pt x="19384" y="4326"/>
                  <a:pt x="19334" y="4123"/>
                  <a:pt x="19180" y="4026"/>
                </a:cubicBezTo>
                <a:lnTo>
                  <a:pt x="12338" y="77"/>
                </a:lnTo>
                <a:cubicBezTo>
                  <a:pt x="12249" y="25"/>
                  <a:pt x="12152" y="0"/>
                  <a:pt x="1205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5" name="Google Shape;745;p44"/>
          <p:cNvGrpSpPr/>
          <p:nvPr/>
        </p:nvGrpSpPr>
        <p:grpSpPr>
          <a:xfrm>
            <a:off x="3679464" y="1254005"/>
            <a:ext cx="353065" cy="468895"/>
            <a:chOff x="2191911" y="1049766"/>
            <a:chExt cx="353065" cy="468895"/>
          </a:xfrm>
        </p:grpSpPr>
        <p:sp>
          <p:nvSpPr>
            <p:cNvPr id="746" name="Google Shape;746;p44"/>
            <p:cNvSpPr/>
            <p:nvPr/>
          </p:nvSpPr>
          <p:spPr>
            <a:xfrm>
              <a:off x="2304648" y="1270573"/>
              <a:ext cx="240328" cy="248087"/>
            </a:xfrm>
            <a:custGeom>
              <a:rect b="b" l="l" r="r" t="t"/>
              <a:pathLst>
                <a:path extrusionOk="0" h="12277" w="11893">
                  <a:moveTo>
                    <a:pt x="11554" y="0"/>
                  </a:moveTo>
                  <a:lnTo>
                    <a:pt x="11554" y="2"/>
                  </a:lnTo>
                  <a:cubicBezTo>
                    <a:pt x="11367" y="2"/>
                    <a:pt x="11216" y="153"/>
                    <a:pt x="11216" y="340"/>
                  </a:cubicBezTo>
                  <a:lnTo>
                    <a:pt x="11216" y="9271"/>
                  </a:lnTo>
                  <a:cubicBezTo>
                    <a:pt x="11216" y="10570"/>
                    <a:pt x="10158" y="11601"/>
                    <a:pt x="8900" y="11601"/>
                  </a:cubicBezTo>
                  <a:cubicBezTo>
                    <a:pt x="8798" y="11601"/>
                    <a:pt x="8694" y="11595"/>
                    <a:pt x="8589" y="11581"/>
                  </a:cubicBezTo>
                  <a:cubicBezTo>
                    <a:pt x="5598" y="11179"/>
                    <a:pt x="2774" y="9773"/>
                    <a:pt x="635" y="7621"/>
                  </a:cubicBezTo>
                  <a:cubicBezTo>
                    <a:pt x="568" y="7543"/>
                    <a:pt x="473" y="7503"/>
                    <a:pt x="378" y="7503"/>
                  </a:cubicBezTo>
                  <a:cubicBezTo>
                    <a:pt x="293" y="7503"/>
                    <a:pt x="207" y="7536"/>
                    <a:pt x="140" y="7601"/>
                  </a:cubicBezTo>
                  <a:cubicBezTo>
                    <a:pt x="0" y="7740"/>
                    <a:pt x="8" y="7968"/>
                    <a:pt x="156" y="8097"/>
                  </a:cubicBezTo>
                  <a:cubicBezTo>
                    <a:pt x="2356" y="10309"/>
                    <a:pt x="5259" y="11814"/>
                    <a:pt x="8501" y="12249"/>
                  </a:cubicBezTo>
                  <a:cubicBezTo>
                    <a:pt x="8636" y="12268"/>
                    <a:pt x="8770" y="12276"/>
                    <a:pt x="8903" y="12276"/>
                  </a:cubicBezTo>
                  <a:cubicBezTo>
                    <a:pt x="10522" y="12276"/>
                    <a:pt x="11893" y="10954"/>
                    <a:pt x="11893" y="9271"/>
                  </a:cubicBezTo>
                  <a:lnTo>
                    <a:pt x="11893" y="340"/>
                  </a:lnTo>
                  <a:cubicBezTo>
                    <a:pt x="11893" y="151"/>
                    <a:pt x="11740" y="0"/>
                    <a:pt x="115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44"/>
            <p:cNvSpPr/>
            <p:nvPr/>
          </p:nvSpPr>
          <p:spPr>
            <a:xfrm>
              <a:off x="2191911" y="1049766"/>
              <a:ext cx="353065" cy="406474"/>
            </a:xfrm>
            <a:custGeom>
              <a:rect b="b" l="l" r="r" t="t"/>
              <a:pathLst>
                <a:path extrusionOk="0" h="20115" w="17472">
                  <a:moveTo>
                    <a:pt x="1706" y="4037"/>
                  </a:moveTo>
                  <a:cubicBezTo>
                    <a:pt x="1740" y="4037"/>
                    <a:pt x="1774" y="4041"/>
                    <a:pt x="1810" y="4051"/>
                  </a:cubicBezTo>
                  <a:cubicBezTo>
                    <a:pt x="5454" y="5023"/>
                    <a:pt x="5247" y="4967"/>
                    <a:pt x="6076" y="5188"/>
                  </a:cubicBezTo>
                  <a:cubicBezTo>
                    <a:pt x="6175" y="5216"/>
                    <a:pt x="6261" y="5280"/>
                    <a:pt x="6312" y="5370"/>
                  </a:cubicBezTo>
                  <a:cubicBezTo>
                    <a:pt x="6467" y="5636"/>
                    <a:pt x="6264" y="5954"/>
                    <a:pt x="5980" y="5954"/>
                  </a:cubicBezTo>
                  <a:cubicBezTo>
                    <a:pt x="5946" y="5954"/>
                    <a:pt x="5911" y="5949"/>
                    <a:pt x="5876" y="5940"/>
                  </a:cubicBezTo>
                  <a:lnTo>
                    <a:pt x="1610" y="4801"/>
                  </a:lnTo>
                  <a:cubicBezTo>
                    <a:pt x="1510" y="4775"/>
                    <a:pt x="1425" y="4709"/>
                    <a:pt x="1373" y="4621"/>
                  </a:cubicBezTo>
                  <a:cubicBezTo>
                    <a:pt x="1219" y="4353"/>
                    <a:pt x="1424" y="4037"/>
                    <a:pt x="1706" y="4037"/>
                  </a:cubicBezTo>
                  <a:close/>
                  <a:moveTo>
                    <a:pt x="2537" y="5747"/>
                  </a:moveTo>
                  <a:lnTo>
                    <a:pt x="4102" y="6167"/>
                  </a:lnTo>
                  <a:cubicBezTo>
                    <a:pt x="4001" y="6462"/>
                    <a:pt x="3925" y="6763"/>
                    <a:pt x="3874" y="7071"/>
                  </a:cubicBezTo>
                  <a:lnTo>
                    <a:pt x="3874" y="7069"/>
                  </a:lnTo>
                  <a:lnTo>
                    <a:pt x="2274" y="6877"/>
                  </a:lnTo>
                  <a:cubicBezTo>
                    <a:pt x="2331" y="6493"/>
                    <a:pt x="2418" y="6117"/>
                    <a:pt x="2537" y="5747"/>
                  </a:cubicBezTo>
                  <a:close/>
                  <a:moveTo>
                    <a:pt x="1125" y="7421"/>
                  </a:moveTo>
                  <a:cubicBezTo>
                    <a:pt x="1141" y="7421"/>
                    <a:pt x="1158" y="7422"/>
                    <a:pt x="1174" y="7424"/>
                  </a:cubicBezTo>
                  <a:cubicBezTo>
                    <a:pt x="4397" y="7812"/>
                    <a:pt x="5404" y="7933"/>
                    <a:pt x="5534" y="7949"/>
                  </a:cubicBezTo>
                  <a:lnTo>
                    <a:pt x="5534" y="7949"/>
                  </a:lnTo>
                  <a:cubicBezTo>
                    <a:pt x="5542" y="7950"/>
                    <a:pt x="5550" y="7951"/>
                    <a:pt x="5558" y="7952"/>
                  </a:cubicBezTo>
                  <a:cubicBezTo>
                    <a:pt x="5770" y="7979"/>
                    <a:pt x="5922" y="8171"/>
                    <a:pt x="5896" y="8384"/>
                  </a:cubicBezTo>
                  <a:lnTo>
                    <a:pt x="5897" y="8385"/>
                  </a:lnTo>
                  <a:cubicBezTo>
                    <a:pt x="5872" y="8581"/>
                    <a:pt x="5707" y="8726"/>
                    <a:pt x="5513" y="8726"/>
                  </a:cubicBezTo>
                  <a:cubicBezTo>
                    <a:pt x="5497" y="8726"/>
                    <a:pt x="5480" y="8725"/>
                    <a:pt x="5464" y="8723"/>
                  </a:cubicBezTo>
                  <a:cubicBezTo>
                    <a:pt x="3662" y="8506"/>
                    <a:pt x="3292" y="8462"/>
                    <a:pt x="3292" y="8462"/>
                  </a:cubicBezTo>
                  <a:lnTo>
                    <a:pt x="3292" y="8462"/>
                  </a:lnTo>
                  <a:cubicBezTo>
                    <a:pt x="3292" y="8462"/>
                    <a:pt x="3469" y="8483"/>
                    <a:pt x="3469" y="8483"/>
                  </a:cubicBezTo>
                  <a:cubicBezTo>
                    <a:pt x="3469" y="8483"/>
                    <a:pt x="3070" y="8435"/>
                    <a:pt x="1081" y="8195"/>
                  </a:cubicBezTo>
                  <a:cubicBezTo>
                    <a:pt x="740" y="8154"/>
                    <a:pt x="615" y="7718"/>
                    <a:pt x="887" y="7504"/>
                  </a:cubicBezTo>
                  <a:cubicBezTo>
                    <a:pt x="956" y="7450"/>
                    <a:pt x="1039" y="7421"/>
                    <a:pt x="1125" y="7421"/>
                  </a:cubicBezTo>
                  <a:close/>
                  <a:moveTo>
                    <a:pt x="2196" y="9011"/>
                  </a:moveTo>
                  <a:lnTo>
                    <a:pt x="3804" y="9205"/>
                  </a:lnTo>
                  <a:cubicBezTo>
                    <a:pt x="3816" y="9500"/>
                    <a:pt x="3839" y="9797"/>
                    <a:pt x="3871" y="10089"/>
                  </a:cubicBezTo>
                  <a:lnTo>
                    <a:pt x="2263" y="10184"/>
                  </a:lnTo>
                  <a:cubicBezTo>
                    <a:pt x="2225" y="9797"/>
                    <a:pt x="2202" y="9403"/>
                    <a:pt x="2196" y="9011"/>
                  </a:cubicBezTo>
                  <a:close/>
                  <a:moveTo>
                    <a:pt x="5521" y="10669"/>
                  </a:moveTo>
                  <a:cubicBezTo>
                    <a:pt x="5725" y="10669"/>
                    <a:pt x="5898" y="10828"/>
                    <a:pt x="5910" y="11036"/>
                  </a:cubicBezTo>
                  <a:cubicBezTo>
                    <a:pt x="5923" y="11250"/>
                    <a:pt x="5760" y="11433"/>
                    <a:pt x="5545" y="11446"/>
                  </a:cubicBezTo>
                  <a:cubicBezTo>
                    <a:pt x="5247" y="11464"/>
                    <a:pt x="5042" y="11476"/>
                    <a:pt x="4906" y="11484"/>
                  </a:cubicBezTo>
                  <a:lnTo>
                    <a:pt x="4906" y="11484"/>
                  </a:lnTo>
                  <a:cubicBezTo>
                    <a:pt x="4912" y="11484"/>
                    <a:pt x="4914" y="11483"/>
                    <a:pt x="4914" y="11483"/>
                  </a:cubicBezTo>
                  <a:lnTo>
                    <a:pt x="4914" y="11483"/>
                  </a:lnTo>
                  <a:cubicBezTo>
                    <a:pt x="4913" y="11483"/>
                    <a:pt x="4664" y="11498"/>
                    <a:pt x="4665" y="11498"/>
                  </a:cubicBezTo>
                  <a:cubicBezTo>
                    <a:pt x="4665" y="11498"/>
                    <a:pt x="4726" y="11495"/>
                    <a:pt x="4906" y="11484"/>
                  </a:cubicBezTo>
                  <a:lnTo>
                    <a:pt x="4906" y="11484"/>
                  </a:lnTo>
                  <a:cubicBezTo>
                    <a:pt x="4825" y="11489"/>
                    <a:pt x="4096" y="11532"/>
                    <a:pt x="1138" y="11707"/>
                  </a:cubicBezTo>
                  <a:cubicBezTo>
                    <a:pt x="1128" y="11708"/>
                    <a:pt x="1119" y="11708"/>
                    <a:pt x="1110" y="11708"/>
                  </a:cubicBezTo>
                  <a:cubicBezTo>
                    <a:pt x="906" y="11708"/>
                    <a:pt x="734" y="11549"/>
                    <a:pt x="722" y="11342"/>
                  </a:cubicBezTo>
                  <a:cubicBezTo>
                    <a:pt x="709" y="11125"/>
                    <a:pt x="876" y="10940"/>
                    <a:pt x="1092" y="10930"/>
                  </a:cubicBezTo>
                  <a:lnTo>
                    <a:pt x="5500" y="10669"/>
                  </a:lnTo>
                  <a:cubicBezTo>
                    <a:pt x="5507" y="10669"/>
                    <a:pt x="5514" y="10669"/>
                    <a:pt x="5521" y="10669"/>
                  </a:cubicBezTo>
                  <a:close/>
                  <a:moveTo>
                    <a:pt x="9503" y="0"/>
                  </a:moveTo>
                  <a:cubicBezTo>
                    <a:pt x="6674" y="0"/>
                    <a:pt x="4228" y="1441"/>
                    <a:pt x="2808" y="3616"/>
                  </a:cubicBezTo>
                  <a:lnTo>
                    <a:pt x="1985" y="3398"/>
                  </a:lnTo>
                  <a:cubicBezTo>
                    <a:pt x="1887" y="3370"/>
                    <a:pt x="1789" y="3356"/>
                    <a:pt x="1692" y="3356"/>
                  </a:cubicBezTo>
                  <a:cubicBezTo>
                    <a:pt x="1223" y="3356"/>
                    <a:pt x="792" y="3670"/>
                    <a:pt x="665" y="4146"/>
                  </a:cubicBezTo>
                  <a:cubicBezTo>
                    <a:pt x="512" y="4721"/>
                    <a:pt x="859" y="5310"/>
                    <a:pt x="1436" y="5454"/>
                  </a:cubicBezTo>
                  <a:lnTo>
                    <a:pt x="1882" y="5573"/>
                  </a:lnTo>
                  <a:cubicBezTo>
                    <a:pt x="1757" y="5973"/>
                    <a:pt x="1664" y="6380"/>
                    <a:pt x="1603" y="6795"/>
                  </a:cubicBezTo>
                  <a:lnTo>
                    <a:pt x="1255" y="6753"/>
                  </a:lnTo>
                  <a:cubicBezTo>
                    <a:pt x="1212" y="6747"/>
                    <a:pt x="1169" y="6745"/>
                    <a:pt x="1127" y="6745"/>
                  </a:cubicBezTo>
                  <a:cubicBezTo>
                    <a:pt x="595" y="6745"/>
                    <a:pt x="135" y="7142"/>
                    <a:pt x="70" y="7682"/>
                  </a:cubicBezTo>
                  <a:cubicBezTo>
                    <a:pt x="0" y="8267"/>
                    <a:pt x="417" y="8797"/>
                    <a:pt x="1000" y="8867"/>
                  </a:cubicBezTo>
                  <a:lnTo>
                    <a:pt x="1519" y="8930"/>
                  </a:lnTo>
                  <a:cubicBezTo>
                    <a:pt x="1523" y="9362"/>
                    <a:pt x="1546" y="9795"/>
                    <a:pt x="1587" y="10224"/>
                  </a:cubicBezTo>
                  <a:lnTo>
                    <a:pt x="1052" y="10256"/>
                  </a:lnTo>
                  <a:cubicBezTo>
                    <a:pt x="478" y="10289"/>
                    <a:pt x="33" y="10773"/>
                    <a:pt x="50" y="11349"/>
                  </a:cubicBezTo>
                  <a:cubicBezTo>
                    <a:pt x="67" y="11925"/>
                    <a:pt x="539" y="12383"/>
                    <a:pt x="1115" y="12383"/>
                  </a:cubicBezTo>
                  <a:cubicBezTo>
                    <a:pt x="1118" y="12383"/>
                    <a:pt x="1120" y="12383"/>
                    <a:pt x="1122" y="12383"/>
                  </a:cubicBezTo>
                  <a:cubicBezTo>
                    <a:pt x="1158" y="12383"/>
                    <a:pt x="1158" y="12382"/>
                    <a:pt x="1954" y="12335"/>
                  </a:cubicBezTo>
                  <a:cubicBezTo>
                    <a:pt x="2457" y="14331"/>
                    <a:pt x="3379" y="16196"/>
                    <a:pt x="4657" y="17810"/>
                  </a:cubicBezTo>
                  <a:cubicBezTo>
                    <a:pt x="4721" y="17889"/>
                    <a:pt x="4818" y="17937"/>
                    <a:pt x="4921" y="17937"/>
                  </a:cubicBezTo>
                  <a:cubicBezTo>
                    <a:pt x="5200" y="17937"/>
                    <a:pt x="5363" y="17613"/>
                    <a:pt x="5186" y="17389"/>
                  </a:cubicBezTo>
                  <a:cubicBezTo>
                    <a:pt x="3995" y="15885"/>
                    <a:pt x="3128" y="14151"/>
                    <a:pt x="2641" y="12295"/>
                  </a:cubicBezTo>
                  <a:lnTo>
                    <a:pt x="4289" y="12198"/>
                  </a:lnTo>
                  <a:cubicBezTo>
                    <a:pt x="5273" y="15595"/>
                    <a:pt x="7625" y="18309"/>
                    <a:pt x="10654" y="19793"/>
                  </a:cubicBezTo>
                  <a:cubicBezTo>
                    <a:pt x="11087" y="20006"/>
                    <a:pt x="11559" y="20114"/>
                    <a:pt x="12034" y="20114"/>
                  </a:cubicBezTo>
                  <a:cubicBezTo>
                    <a:pt x="12332" y="20114"/>
                    <a:pt x="12631" y="20072"/>
                    <a:pt x="12921" y="19985"/>
                  </a:cubicBezTo>
                  <a:cubicBezTo>
                    <a:pt x="14639" y="19474"/>
                    <a:pt x="14951" y="17158"/>
                    <a:pt x="13446" y="16193"/>
                  </a:cubicBezTo>
                  <a:cubicBezTo>
                    <a:pt x="12620" y="15664"/>
                    <a:pt x="12158" y="14720"/>
                    <a:pt x="12248" y="13745"/>
                  </a:cubicBezTo>
                  <a:cubicBezTo>
                    <a:pt x="12338" y="12768"/>
                    <a:pt x="12964" y="11924"/>
                    <a:pt x="13872" y="11556"/>
                  </a:cubicBezTo>
                  <a:cubicBezTo>
                    <a:pt x="14672" y="11234"/>
                    <a:pt x="15195" y="10458"/>
                    <a:pt x="15195" y="9596"/>
                  </a:cubicBezTo>
                  <a:lnTo>
                    <a:pt x="15195" y="7992"/>
                  </a:lnTo>
                  <a:cubicBezTo>
                    <a:pt x="15195" y="6028"/>
                    <a:pt x="14201" y="4223"/>
                    <a:pt x="12537" y="3165"/>
                  </a:cubicBezTo>
                  <a:cubicBezTo>
                    <a:pt x="12486" y="3137"/>
                    <a:pt x="12430" y="3124"/>
                    <a:pt x="12375" y="3124"/>
                  </a:cubicBezTo>
                  <a:cubicBezTo>
                    <a:pt x="12263" y="3124"/>
                    <a:pt x="12154" y="3179"/>
                    <a:pt x="12090" y="3281"/>
                  </a:cubicBezTo>
                  <a:cubicBezTo>
                    <a:pt x="11993" y="3432"/>
                    <a:pt x="12031" y="3630"/>
                    <a:pt x="12175" y="3736"/>
                  </a:cubicBezTo>
                  <a:cubicBezTo>
                    <a:pt x="12311" y="3823"/>
                    <a:pt x="12442" y="3914"/>
                    <a:pt x="12567" y="4012"/>
                  </a:cubicBezTo>
                  <a:cubicBezTo>
                    <a:pt x="10845" y="4374"/>
                    <a:pt x="9549" y="5904"/>
                    <a:pt x="9549" y="7732"/>
                  </a:cubicBezTo>
                  <a:lnTo>
                    <a:pt x="9549" y="9176"/>
                  </a:lnTo>
                  <a:cubicBezTo>
                    <a:pt x="9547" y="10109"/>
                    <a:pt x="9918" y="11004"/>
                    <a:pt x="10580" y="11663"/>
                  </a:cubicBezTo>
                  <a:cubicBezTo>
                    <a:pt x="10642" y="11726"/>
                    <a:pt x="10729" y="11761"/>
                    <a:pt x="10819" y="11761"/>
                  </a:cubicBezTo>
                  <a:cubicBezTo>
                    <a:pt x="11117" y="11761"/>
                    <a:pt x="11271" y="11398"/>
                    <a:pt x="11057" y="11185"/>
                  </a:cubicBezTo>
                  <a:cubicBezTo>
                    <a:pt x="10523" y="10654"/>
                    <a:pt x="10223" y="9929"/>
                    <a:pt x="10225" y="9176"/>
                  </a:cubicBezTo>
                  <a:lnTo>
                    <a:pt x="10225" y="7732"/>
                  </a:lnTo>
                  <a:cubicBezTo>
                    <a:pt x="10225" y="6054"/>
                    <a:pt x="11554" y="4681"/>
                    <a:pt x="13213" y="4610"/>
                  </a:cubicBezTo>
                  <a:cubicBezTo>
                    <a:pt x="14054" y="5535"/>
                    <a:pt x="14521" y="6741"/>
                    <a:pt x="14518" y="7992"/>
                  </a:cubicBezTo>
                  <a:lnTo>
                    <a:pt x="14518" y="9594"/>
                  </a:lnTo>
                  <a:cubicBezTo>
                    <a:pt x="14519" y="10182"/>
                    <a:pt x="14163" y="10711"/>
                    <a:pt x="13618" y="10930"/>
                  </a:cubicBezTo>
                  <a:cubicBezTo>
                    <a:pt x="12476" y="11394"/>
                    <a:pt x="11688" y="12454"/>
                    <a:pt x="11575" y="13682"/>
                  </a:cubicBezTo>
                  <a:cubicBezTo>
                    <a:pt x="11462" y="14910"/>
                    <a:pt x="12043" y="16097"/>
                    <a:pt x="13081" y="16762"/>
                  </a:cubicBezTo>
                  <a:cubicBezTo>
                    <a:pt x="14089" y="17408"/>
                    <a:pt x="13907" y="18986"/>
                    <a:pt x="12728" y="19338"/>
                  </a:cubicBezTo>
                  <a:cubicBezTo>
                    <a:pt x="12498" y="19407"/>
                    <a:pt x="12265" y="19441"/>
                    <a:pt x="12032" y="19441"/>
                  </a:cubicBezTo>
                  <a:cubicBezTo>
                    <a:pt x="11664" y="19441"/>
                    <a:pt x="11298" y="19355"/>
                    <a:pt x="10952" y="19186"/>
                  </a:cubicBezTo>
                  <a:cubicBezTo>
                    <a:pt x="8072" y="17774"/>
                    <a:pt x="5909" y="15228"/>
                    <a:pt x="4981" y="12156"/>
                  </a:cubicBezTo>
                  <a:lnTo>
                    <a:pt x="5585" y="12121"/>
                  </a:lnTo>
                  <a:cubicBezTo>
                    <a:pt x="6173" y="12086"/>
                    <a:pt x="6620" y="11582"/>
                    <a:pt x="6585" y="10996"/>
                  </a:cubicBezTo>
                  <a:cubicBezTo>
                    <a:pt x="6552" y="10429"/>
                    <a:pt x="6081" y="9993"/>
                    <a:pt x="5523" y="9993"/>
                  </a:cubicBezTo>
                  <a:cubicBezTo>
                    <a:pt x="5502" y="9993"/>
                    <a:pt x="5481" y="9994"/>
                    <a:pt x="5460" y="9995"/>
                  </a:cubicBezTo>
                  <a:lnTo>
                    <a:pt x="4546" y="10049"/>
                  </a:lnTo>
                  <a:cubicBezTo>
                    <a:pt x="4517" y="9797"/>
                    <a:pt x="4497" y="9541"/>
                    <a:pt x="4484" y="9288"/>
                  </a:cubicBezTo>
                  <a:lnTo>
                    <a:pt x="4484" y="9288"/>
                  </a:lnTo>
                  <a:cubicBezTo>
                    <a:pt x="5445" y="9403"/>
                    <a:pt x="5421" y="9403"/>
                    <a:pt x="5511" y="9403"/>
                  </a:cubicBezTo>
                  <a:cubicBezTo>
                    <a:pt x="6071" y="9399"/>
                    <a:pt x="6532" y="8961"/>
                    <a:pt x="6566" y="8402"/>
                  </a:cubicBezTo>
                  <a:cubicBezTo>
                    <a:pt x="6599" y="7842"/>
                    <a:pt x="6194" y="7353"/>
                    <a:pt x="5638" y="7282"/>
                  </a:cubicBezTo>
                  <a:lnTo>
                    <a:pt x="4546" y="7150"/>
                  </a:lnTo>
                  <a:cubicBezTo>
                    <a:pt x="4593" y="6875"/>
                    <a:pt x="4664" y="6604"/>
                    <a:pt x="4757" y="6341"/>
                  </a:cubicBezTo>
                  <a:cubicBezTo>
                    <a:pt x="5778" y="6613"/>
                    <a:pt x="5792" y="6629"/>
                    <a:pt x="5976" y="6629"/>
                  </a:cubicBezTo>
                  <a:cubicBezTo>
                    <a:pt x="6794" y="6629"/>
                    <a:pt x="7307" y="5740"/>
                    <a:pt x="6897" y="5032"/>
                  </a:cubicBezTo>
                  <a:cubicBezTo>
                    <a:pt x="6756" y="4786"/>
                    <a:pt x="6523" y="4608"/>
                    <a:pt x="6250" y="4535"/>
                  </a:cubicBezTo>
                  <a:lnTo>
                    <a:pt x="5933" y="4451"/>
                  </a:lnTo>
                  <a:cubicBezTo>
                    <a:pt x="6910" y="3450"/>
                    <a:pt x="8187" y="2952"/>
                    <a:pt x="9478" y="2952"/>
                  </a:cubicBezTo>
                  <a:cubicBezTo>
                    <a:pt x="9795" y="2952"/>
                    <a:pt x="10114" y="2982"/>
                    <a:pt x="10429" y="3043"/>
                  </a:cubicBezTo>
                  <a:cubicBezTo>
                    <a:pt x="10443" y="3045"/>
                    <a:pt x="10457" y="3045"/>
                    <a:pt x="10472" y="3045"/>
                  </a:cubicBezTo>
                  <a:cubicBezTo>
                    <a:pt x="10631" y="3045"/>
                    <a:pt x="10772" y="2931"/>
                    <a:pt x="10802" y="2770"/>
                  </a:cubicBezTo>
                  <a:cubicBezTo>
                    <a:pt x="10836" y="2595"/>
                    <a:pt x="10728" y="2424"/>
                    <a:pt x="10555" y="2380"/>
                  </a:cubicBezTo>
                  <a:cubicBezTo>
                    <a:pt x="10199" y="2312"/>
                    <a:pt x="9844" y="2279"/>
                    <a:pt x="9494" y="2279"/>
                  </a:cubicBezTo>
                  <a:cubicBezTo>
                    <a:pt x="7826" y="2279"/>
                    <a:pt x="6261" y="3022"/>
                    <a:pt x="5196" y="4255"/>
                  </a:cubicBezTo>
                  <a:lnTo>
                    <a:pt x="3498" y="3801"/>
                  </a:lnTo>
                  <a:cubicBezTo>
                    <a:pt x="4862" y="1835"/>
                    <a:pt x="7065" y="676"/>
                    <a:pt x="9479" y="676"/>
                  </a:cubicBezTo>
                  <a:cubicBezTo>
                    <a:pt x="13514" y="676"/>
                    <a:pt x="16795" y="3998"/>
                    <a:pt x="16795" y="8066"/>
                  </a:cubicBezTo>
                  <a:lnTo>
                    <a:pt x="16795" y="9690"/>
                  </a:lnTo>
                  <a:cubicBezTo>
                    <a:pt x="16806" y="9868"/>
                    <a:pt x="16954" y="10006"/>
                    <a:pt x="17133" y="10006"/>
                  </a:cubicBezTo>
                  <a:cubicBezTo>
                    <a:pt x="17312" y="10006"/>
                    <a:pt x="17459" y="9868"/>
                    <a:pt x="17471" y="9690"/>
                  </a:cubicBezTo>
                  <a:lnTo>
                    <a:pt x="17471" y="8066"/>
                  </a:lnTo>
                  <a:cubicBezTo>
                    <a:pt x="17472" y="3632"/>
                    <a:pt x="13896" y="13"/>
                    <a:pt x="95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44"/>
            <p:cNvSpPr/>
            <p:nvPr/>
          </p:nvSpPr>
          <p:spPr>
            <a:xfrm>
              <a:off x="2450385" y="1298803"/>
              <a:ext cx="70868" cy="68200"/>
            </a:xfrm>
            <a:custGeom>
              <a:rect b="b" l="l" r="r" t="t"/>
              <a:pathLst>
                <a:path extrusionOk="0" h="3375" w="3507">
                  <a:moveTo>
                    <a:pt x="1819" y="677"/>
                  </a:moveTo>
                  <a:cubicBezTo>
                    <a:pt x="1950" y="677"/>
                    <a:pt x="2081" y="702"/>
                    <a:pt x="2206" y="753"/>
                  </a:cubicBezTo>
                  <a:cubicBezTo>
                    <a:pt x="2584" y="910"/>
                    <a:pt x="2830" y="1278"/>
                    <a:pt x="2830" y="1687"/>
                  </a:cubicBezTo>
                  <a:cubicBezTo>
                    <a:pt x="2829" y="2245"/>
                    <a:pt x="2377" y="2698"/>
                    <a:pt x="1819" y="2698"/>
                  </a:cubicBezTo>
                  <a:cubicBezTo>
                    <a:pt x="1410" y="2698"/>
                    <a:pt x="1042" y="2452"/>
                    <a:pt x="886" y="2074"/>
                  </a:cubicBezTo>
                  <a:cubicBezTo>
                    <a:pt x="729" y="1697"/>
                    <a:pt x="816" y="1262"/>
                    <a:pt x="1104" y="973"/>
                  </a:cubicBezTo>
                  <a:cubicBezTo>
                    <a:pt x="1297" y="779"/>
                    <a:pt x="1556" y="677"/>
                    <a:pt x="1819" y="677"/>
                  </a:cubicBezTo>
                  <a:close/>
                  <a:moveTo>
                    <a:pt x="1820" y="1"/>
                  </a:moveTo>
                  <a:cubicBezTo>
                    <a:pt x="1381" y="1"/>
                    <a:pt x="950" y="173"/>
                    <a:pt x="626" y="495"/>
                  </a:cubicBezTo>
                  <a:cubicBezTo>
                    <a:pt x="144" y="977"/>
                    <a:pt x="0" y="1703"/>
                    <a:pt x="261" y="2333"/>
                  </a:cubicBezTo>
                  <a:cubicBezTo>
                    <a:pt x="522" y="2963"/>
                    <a:pt x="1136" y="3374"/>
                    <a:pt x="1819" y="3374"/>
                  </a:cubicBezTo>
                  <a:cubicBezTo>
                    <a:pt x="2750" y="3373"/>
                    <a:pt x="3505" y="2618"/>
                    <a:pt x="3506" y="1687"/>
                  </a:cubicBezTo>
                  <a:cubicBezTo>
                    <a:pt x="3506" y="1006"/>
                    <a:pt x="3094" y="390"/>
                    <a:pt x="2464" y="129"/>
                  </a:cubicBezTo>
                  <a:cubicBezTo>
                    <a:pt x="2256" y="43"/>
                    <a:pt x="2037" y="1"/>
                    <a:pt x="18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9" name="Google Shape;749;p44"/>
          <p:cNvGrpSpPr/>
          <p:nvPr/>
        </p:nvGrpSpPr>
        <p:grpSpPr>
          <a:xfrm>
            <a:off x="2986271" y="1358003"/>
            <a:ext cx="472431" cy="260899"/>
            <a:chOff x="1592657" y="1149934"/>
            <a:chExt cx="472431" cy="260899"/>
          </a:xfrm>
        </p:grpSpPr>
        <p:sp>
          <p:nvSpPr>
            <p:cNvPr id="750" name="Google Shape;750;p44"/>
            <p:cNvSpPr/>
            <p:nvPr/>
          </p:nvSpPr>
          <p:spPr>
            <a:xfrm>
              <a:off x="1713175" y="1287830"/>
              <a:ext cx="69069" cy="66483"/>
            </a:xfrm>
            <a:custGeom>
              <a:rect b="b" l="l" r="r" t="t"/>
              <a:pathLst>
                <a:path extrusionOk="0" h="3290" w="3418">
                  <a:moveTo>
                    <a:pt x="1646" y="680"/>
                  </a:moveTo>
                  <a:cubicBezTo>
                    <a:pt x="2036" y="680"/>
                    <a:pt x="2387" y="916"/>
                    <a:pt x="2537" y="1276"/>
                  </a:cubicBezTo>
                  <a:cubicBezTo>
                    <a:pt x="2686" y="1636"/>
                    <a:pt x="2604" y="2051"/>
                    <a:pt x="2327" y="2327"/>
                  </a:cubicBezTo>
                  <a:cubicBezTo>
                    <a:pt x="2143" y="2511"/>
                    <a:pt x="1897" y="2609"/>
                    <a:pt x="1646" y="2609"/>
                  </a:cubicBezTo>
                  <a:cubicBezTo>
                    <a:pt x="1521" y="2609"/>
                    <a:pt x="1396" y="2585"/>
                    <a:pt x="1276" y="2535"/>
                  </a:cubicBezTo>
                  <a:cubicBezTo>
                    <a:pt x="916" y="2387"/>
                    <a:pt x="680" y="2035"/>
                    <a:pt x="680" y="1646"/>
                  </a:cubicBezTo>
                  <a:cubicBezTo>
                    <a:pt x="682" y="1112"/>
                    <a:pt x="1114" y="680"/>
                    <a:pt x="1646" y="680"/>
                  </a:cubicBezTo>
                  <a:close/>
                  <a:moveTo>
                    <a:pt x="1646" y="0"/>
                  </a:moveTo>
                  <a:cubicBezTo>
                    <a:pt x="737" y="2"/>
                    <a:pt x="2" y="737"/>
                    <a:pt x="2" y="1646"/>
                  </a:cubicBezTo>
                  <a:lnTo>
                    <a:pt x="0" y="1646"/>
                  </a:lnTo>
                  <a:cubicBezTo>
                    <a:pt x="0" y="2310"/>
                    <a:pt x="401" y="2909"/>
                    <a:pt x="1015" y="3164"/>
                  </a:cubicBezTo>
                  <a:cubicBezTo>
                    <a:pt x="1219" y="3249"/>
                    <a:pt x="1433" y="3290"/>
                    <a:pt x="1645" y="3290"/>
                  </a:cubicBezTo>
                  <a:cubicBezTo>
                    <a:pt x="2072" y="3290"/>
                    <a:pt x="2493" y="3122"/>
                    <a:pt x="2808" y="2808"/>
                  </a:cubicBezTo>
                  <a:cubicBezTo>
                    <a:pt x="3278" y="2339"/>
                    <a:pt x="3418" y="1631"/>
                    <a:pt x="3164" y="1017"/>
                  </a:cubicBezTo>
                  <a:cubicBezTo>
                    <a:pt x="2910" y="402"/>
                    <a:pt x="2310" y="0"/>
                    <a:pt x="16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44"/>
            <p:cNvSpPr/>
            <p:nvPr/>
          </p:nvSpPr>
          <p:spPr>
            <a:xfrm>
              <a:off x="1793318" y="1268936"/>
              <a:ext cx="68827" cy="66462"/>
            </a:xfrm>
            <a:custGeom>
              <a:rect b="b" l="l" r="r" t="t"/>
              <a:pathLst>
                <a:path extrusionOk="0" h="3289" w="3406">
                  <a:moveTo>
                    <a:pt x="1762" y="0"/>
                  </a:moveTo>
                  <a:cubicBezTo>
                    <a:pt x="769" y="0"/>
                    <a:pt x="1" y="875"/>
                    <a:pt x="131" y="1859"/>
                  </a:cubicBezTo>
                  <a:cubicBezTo>
                    <a:pt x="151" y="2032"/>
                    <a:pt x="298" y="2157"/>
                    <a:pt x="468" y="2157"/>
                  </a:cubicBezTo>
                  <a:cubicBezTo>
                    <a:pt x="483" y="2157"/>
                    <a:pt x="498" y="2156"/>
                    <a:pt x="513" y="2154"/>
                  </a:cubicBezTo>
                  <a:cubicBezTo>
                    <a:pt x="699" y="2130"/>
                    <a:pt x="831" y="1958"/>
                    <a:pt x="803" y="1771"/>
                  </a:cubicBezTo>
                  <a:cubicBezTo>
                    <a:pt x="749" y="1360"/>
                    <a:pt x="963" y="961"/>
                    <a:pt x="1335" y="779"/>
                  </a:cubicBezTo>
                  <a:cubicBezTo>
                    <a:pt x="1471" y="711"/>
                    <a:pt x="1616" y="679"/>
                    <a:pt x="1761" y="679"/>
                  </a:cubicBezTo>
                  <a:cubicBezTo>
                    <a:pt x="2012" y="679"/>
                    <a:pt x="2260" y="777"/>
                    <a:pt x="2445" y="964"/>
                  </a:cubicBezTo>
                  <a:cubicBezTo>
                    <a:pt x="2737" y="1258"/>
                    <a:pt x="2808" y="1705"/>
                    <a:pt x="2623" y="2076"/>
                  </a:cubicBezTo>
                  <a:cubicBezTo>
                    <a:pt x="2458" y="2406"/>
                    <a:pt x="2122" y="2609"/>
                    <a:pt x="1760" y="2609"/>
                  </a:cubicBezTo>
                  <a:cubicBezTo>
                    <a:pt x="1716" y="2609"/>
                    <a:pt x="1671" y="2606"/>
                    <a:pt x="1626" y="2599"/>
                  </a:cubicBezTo>
                  <a:cubicBezTo>
                    <a:pt x="1608" y="2596"/>
                    <a:pt x="1590" y="2595"/>
                    <a:pt x="1572" y="2595"/>
                  </a:cubicBezTo>
                  <a:cubicBezTo>
                    <a:pt x="1405" y="2595"/>
                    <a:pt x="1260" y="2717"/>
                    <a:pt x="1236" y="2887"/>
                  </a:cubicBezTo>
                  <a:cubicBezTo>
                    <a:pt x="1210" y="3077"/>
                    <a:pt x="1344" y="3249"/>
                    <a:pt x="1532" y="3272"/>
                  </a:cubicBezTo>
                  <a:cubicBezTo>
                    <a:pt x="1610" y="3283"/>
                    <a:pt x="1686" y="3288"/>
                    <a:pt x="1762" y="3288"/>
                  </a:cubicBezTo>
                  <a:cubicBezTo>
                    <a:pt x="2657" y="3288"/>
                    <a:pt x="3406" y="2559"/>
                    <a:pt x="3406" y="1644"/>
                  </a:cubicBezTo>
                  <a:cubicBezTo>
                    <a:pt x="3404" y="736"/>
                    <a:pt x="2668" y="1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44"/>
            <p:cNvSpPr/>
            <p:nvPr/>
          </p:nvSpPr>
          <p:spPr>
            <a:xfrm>
              <a:off x="1795662" y="1193199"/>
              <a:ext cx="69069" cy="66462"/>
            </a:xfrm>
            <a:custGeom>
              <a:rect b="b" l="l" r="r" t="t"/>
              <a:pathLst>
                <a:path extrusionOk="0" h="3289" w="3418">
                  <a:moveTo>
                    <a:pt x="1646" y="680"/>
                  </a:moveTo>
                  <a:cubicBezTo>
                    <a:pt x="2035" y="680"/>
                    <a:pt x="2387" y="915"/>
                    <a:pt x="2537" y="1276"/>
                  </a:cubicBezTo>
                  <a:cubicBezTo>
                    <a:pt x="2685" y="1636"/>
                    <a:pt x="2602" y="2051"/>
                    <a:pt x="2327" y="2327"/>
                  </a:cubicBezTo>
                  <a:cubicBezTo>
                    <a:pt x="2142" y="2512"/>
                    <a:pt x="1895" y="2610"/>
                    <a:pt x="1645" y="2610"/>
                  </a:cubicBezTo>
                  <a:cubicBezTo>
                    <a:pt x="1520" y="2610"/>
                    <a:pt x="1395" y="2586"/>
                    <a:pt x="1276" y="2536"/>
                  </a:cubicBezTo>
                  <a:cubicBezTo>
                    <a:pt x="916" y="2386"/>
                    <a:pt x="680" y="2034"/>
                    <a:pt x="680" y="1645"/>
                  </a:cubicBezTo>
                  <a:cubicBezTo>
                    <a:pt x="680" y="1112"/>
                    <a:pt x="1112" y="681"/>
                    <a:pt x="1646" y="680"/>
                  </a:cubicBezTo>
                  <a:close/>
                  <a:moveTo>
                    <a:pt x="1645" y="0"/>
                  </a:moveTo>
                  <a:cubicBezTo>
                    <a:pt x="1433" y="0"/>
                    <a:pt x="1219" y="41"/>
                    <a:pt x="1015" y="125"/>
                  </a:cubicBezTo>
                  <a:cubicBezTo>
                    <a:pt x="401" y="380"/>
                    <a:pt x="0" y="979"/>
                    <a:pt x="0" y="1645"/>
                  </a:cubicBezTo>
                  <a:cubicBezTo>
                    <a:pt x="2" y="2552"/>
                    <a:pt x="737" y="3288"/>
                    <a:pt x="1646" y="3289"/>
                  </a:cubicBezTo>
                  <a:cubicBezTo>
                    <a:pt x="2310" y="3289"/>
                    <a:pt x="2909" y="2888"/>
                    <a:pt x="3164" y="2274"/>
                  </a:cubicBezTo>
                  <a:cubicBezTo>
                    <a:pt x="3418" y="1659"/>
                    <a:pt x="3278" y="952"/>
                    <a:pt x="2808" y="482"/>
                  </a:cubicBezTo>
                  <a:cubicBezTo>
                    <a:pt x="2493" y="167"/>
                    <a:pt x="2072" y="0"/>
                    <a:pt x="1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44"/>
            <p:cNvSpPr/>
            <p:nvPr/>
          </p:nvSpPr>
          <p:spPr>
            <a:xfrm>
              <a:off x="1878149" y="1287830"/>
              <a:ext cx="69069" cy="66483"/>
            </a:xfrm>
            <a:custGeom>
              <a:rect b="b" l="l" r="r" t="t"/>
              <a:pathLst>
                <a:path extrusionOk="0" h="3290" w="3418">
                  <a:moveTo>
                    <a:pt x="1644" y="680"/>
                  </a:moveTo>
                  <a:cubicBezTo>
                    <a:pt x="2035" y="680"/>
                    <a:pt x="2386" y="916"/>
                    <a:pt x="2535" y="1276"/>
                  </a:cubicBezTo>
                  <a:cubicBezTo>
                    <a:pt x="2685" y="1636"/>
                    <a:pt x="2602" y="2051"/>
                    <a:pt x="2326" y="2327"/>
                  </a:cubicBezTo>
                  <a:cubicBezTo>
                    <a:pt x="2142" y="2511"/>
                    <a:pt x="1895" y="2609"/>
                    <a:pt x="1645" y="2609"/>
                  </a:cubicBezTo>
                  <a:cubicBezTo>
                    <a:pt x="1520" y="2609"/>
                    <a:pt x="1395" y="2585"/>
                    <a:pt x="1275" y="2535"/>
                  </a:cubicBezTo>
                  <a:cubicBezTo>
                    <a:pt x="914" y="2387"/>
                    <a:pt x="679" y="2035"/>
                    <a:pt x="679" y="1646"/>
                  </a:cubicBezTo>
                  <a:cubicBezTo>
                    <a:pt x="680" y="1112"/>
                    <a:pt x="1112" y="680"/>
                    <a:pt x="1644" y="680"/>
                  </a:cubicBezTo>
                  <a:close/>
                  <a:moveTo>
                    <a:pt x="1645" y="0"/>
                  </a:moveTo>
                  <a:cubicBezTo>
                    <a:pt x="1433" y="0"/>
                    <a:pt x="1219" y="41"/>
                    <a:pt x="1015" y="126"/>
                  </a:cubicBezTo>
                  <a:cubicBezTo>
                    <a:pt x="401" y="380"/>
                    <a:pt x="0" y="980"/>
                    <a:pt x="0" y="1646"/>
                  </a:cubicBezTo>
                  <a:cubicBezTo>
                    <a:pt x="0" y="2553"/>
                    <a:pt x="736" y="3288"/>
                    <a:pt x="1644" y="3290"/>
                  </a:cubicBezTo>
                  <a:cubicBezTo>
                    <a:pt x="2310" y="3290"/>
                    <a:pt x="2909" y="2889"/>
                    <a:pt x="3164" y="2275"/>
                  </a:cubicBezTo>
                  <a:cubicBezTo>
                    <a:pt x="3418" y="1660"/>
                    <a:pt x="3277" y="953"/>
                    <a:pt x="2806" y="482"/>
                  </a:cubicBezTo>
                  <a:cubicBezTo>
                    <a:pt x="2493" y="168"/>
                    <a:pt x="2072" y="0"/>
                    <a:pt x="1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44"/>
            <p:cNvSpPr/>
            <p:nvPr/>
          </p:nvSpPr>
          <p:spPr>
            <a:xfrm>
              <a:off x="1944268" y="1242242"/>
              <a:ext cx="56035" cy="53893"/>
            </a:xfrm>
            <a:custGeom>
              <a:rect b="b" l="l" r="r" t="t"/>
              <a:pathLst>
                <a:path extrusionOk="0" h="2667" w="2773">
                  <a:moveTo>
                    <a:pt x="1334" y="679"/>
                  </a:moveTo>
                  <a:cubicBezTo>
                    <a:pt x="1597" y="679"/>
                    <a:pt x="1837" y="839"/>
                    <a:pt x="1938" y="1083"/>
                  </a:cubicBezTo>
                  <a:cubicBezTo>
                    <a:pt x="2039" y="1328"/>
                    <a:pt x="1982" y="1609"/>
                    <a:pt x="1796" y="1796"/>
                  </a:cubicBezTo>
                  <a:cubicBezTo>
                    <a:pt x="1670" y="1921"/>
                    <a:pt x="1503" y="1988"/>
                    <a:pt x="1332" y="1988"/>
                  </a:cubicBezTo>
                  <a:cubicBezTo>
                    <a:pt x="1248" y="1988"/>
                    <a:pt x="1164" y="1972"/>
                    <a:pt x="1083" y="1938"/>
                  </a:cubicBezTo>
                  <a:cubicBezTo>
                    <a:pt x="839" y="1837"/>
                    <a:pt x="679" y="1598"/>
                    <a:pt x="679" y="1334"/>
                  </a:cubicBezTo>
                  <a:cubicBezTo>
                    <a:pt x="681" y="973"/>
                    <a:pt x="973" y="681"/>
                    <a:pt x="1334" y="679"/>
                  </a:cubicBezTo>
                  <a:close/>
                  <a:moveTo>
                    <a:pt x="1334" y="0"/>
                  </a:moveTo>
                  <a:cubicBezTo>
                    <a:pt x="1162" y="0"/>
                    <a:pt x="989" y="33"/>
                    <a:pt x="823" y="102"/>
                  </a:cubicBezTo>
                  <a:cubicBezTo>
                    <a:pt x="326" y="307"/>
                    <a:pt x="1" y="795"/>
                    <a:pt x="1" y="1334"/>
                  </a:cubicBezTo>
                  <a:cubicBezTo>
                    <a:pt x="1" y="2070"/>
                    <a:pt x="598" y="2667"/>
                    <a:pt x="1334" y="2667"/>
                  </a:cubicBezTo>
                  <a:cubicBezTo>
                    <a:pt x="1873" y="2667"/>
                    <a:pt x="2359" y="2342"/>
                    <a:pt x="2566" y="1844"/>
                  </a:cubicBezTo>
                  <a:cubicBezTo>
                    <a:pt x="2772" y="1345"/>
                    <a:pt x="2658" y="772"/>
                    <a:pt x="2276" y="390"/>
                  </a:cubicBezTo>
                  <a:cubicBezTo>
                    <a:pt x="2022" y="136"/>
                    <a:pt x="1681" y="0"/>
                    <a:pt x="1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44"/>
            <p:cNvSpPr/>
            <p:nvPr/>
          </p:nvSpPr>
          <p:spPr>
            <a:xfrm>
              <a:off x="1657483" y="1242242"/>
              <a:ext cx="56056" cy="53914"/>
            </a:xfrm>
            <a:custGeom>
              <a:rect b="b" l="l" r="r" t="t"/>
              <a:pathLst>
                <a:path extrusionOk="0" h="2668" w="2774">
                  <a:moveTo>
                    <a:pt x="1439" y="679"/>
                  </a:moveTo>
                  <a:cubicBezTo>
                    <a:pt x="1523" y="679"/>
                    <a:pt x="1608" y="696"/>
                    <a:pt x="1690" y="729"/>
                  </a:cubicBezTo>
                  <a:cubicBezTo>
                    <a:pt x="1934" y="831"/>
                    <a:pt x="2093" y="1069"/>
                    <a:pt x="2093" y="1334"/>
                  </a:cubicBezTo>
                  <a:cubicBezTo>
                    <a:pt x="2093" y="1695"/>
                    <a:pt x="1801" y="1988"/>
                    <a:pt x="1439" y="1988"/>
                  </a:cubicBezTo>
                  <a:lnTo>
                    <a:pt x="1439" y="1987"/>
                  </a:lnTo>
                  <a:cubicBezTo>
                    <a:pt x="1175" y="1987"/>
                    <a:pt x="937" y="1829"/>
                    <a:pt x="836" y="1583"/>
                  </a:cubicBezTo>
                  <a:cubicBezTo>
                    <a:pt x="734" y="1340"/>
                    <a:pt x="790" y="1059"/>
                    <a:pt x="977" y="870"/>
                  </a:cubicBezTo>
                  <a:cubicBezTo>
                    <a:pt x="1102" y="746"/>
                    <a:pt x="1268" y="679"/>
                    <a:pt x="1439" y="679"/>
                  </a:cubicBezTo>
                  <a:close/>
                  <a:moveTo>
                    <a:pt x="1439" y="1"/>
                  </a:moveTo>
                  <a:cubicBezTo>
                    <a:pt x="900" y="1"/>
                    <a:pt x="414" y="324"/>
                    <a:pt x="207" y="823"/>
                  </a:cubicBezTo>
                  <a:cubicBezTo>
                    <a:pt x="0" y="1321"/>
                    <a:pt x="114" y="1896"/>
                    <a:pt x="496" y="2276"/>
                  </a:cubicBezTo>
                  <a:cubicBezTo>
                    <a:pt x="751" y="2532"/>
                    <a:pt x="1092" y="2668"/>
                    <a:pt x="1439" y="2668"/>
                  </a:cubicBezTo>
                  <a:cubicBezTo>
                    <a:pt x="1611" y="2668"/>
                    <a:pt x="1784" y="2634"/>
                    <a:pt x="1949" y="2566"/>
                  </a:cubicBezTo>
                  <a:cubicBezTo>
                    <a:pt x="2448" y="2359"/>
                    <a:pt x="2773" y="1873"/>
                    <a:pt x="2773" y="1334"/>
                  </a:cubicBezTo>
                  <a:cubicBezTo>
                    <a:pt x="2772" y="598"/>
                    <a:pt x="2176" y="1"/>
                    <a:pt x="1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44"/>
            <p:cNvSpPr/>
            <p:nvPr/>
          </p:nvSpPr>
          <p:spPr>
            <a:xfrm>
              <a:off x="1721379" y="1215063"/>
              <a:ext cx="56035" cy="53914"/>
            </a:xfrm>
            <a:custGeom>
              <a:rect b="b" l="l" r="r" t="t"/>
              <a:pathLst>
                <a:path extrusionOk="0" h="2668" w="2773">
                  <a:moveTo>
                    <a:pt x="1437" y="680"/>
                  </a:moveTo>
                  <a:cubicBezTo>
                    <a:pt x="1608" y="680"/>
                    <a:pt x="1776" y="747"/>
                    <a:pt x="1901" y="872"/>
                  </a:cubicBezTo>
                  <a:cubicBezTo>
                    <a:pt x="2088" y="1059"/>
                    <a:pt x="2144" y="1340"/>
                    <a:pt x="2042" y="1585"/>
                  </a:cubicBezTo>
                  <a:cubicBezTo>
                    <a:pt x="1941" y="1829"/>
                    <a:pt x="1703" y="1989"/>
                    <a:pt x="1438" y="1989"/>
                  </a:cubicBezTo>
                  <a:cubicBezTo>
                    <a:pt x="1077" y="1987"/>
                    <a:pt x="785" y="1695"/>
                    <a:pt x="785" y="1334"/>
                  </a:cubicBezTo>
                  <a:cubicBezTo>
                    <a:pt x="785" y="1069"/>
                    <a:pt x="944" y="831"/>
                    <a:pt x="1188" y="730"/>
                  </a:cubicBezTo>
                  <a:cubicBezTo>
                    <a:pt x="1269" y="696"/>
                    <a:pt x="1353" y="680"/>
                    <a:pt x="1437" y="680"/>
                  </a:cubicBezTo>
                  <a:close/>
                  <a:moveTo>
                    <a:pt x="1439" y="1"/>
                  </a:moveTo>
                  <a:cubicBezTo>
                    <a:pt x="1092" y="1"/>
                    <a:pt x="751" y="136"/>
                    <a:pt x="495" y="392"/>
                  </a:cubicBezTo>
                  <a:cubicBezTo>
                    <a:pt x="115" y="773"/>
                    <a:pt x="1" y="1346"/>
                    <a:pt x="206" y="1845"/>
                  </a:cubicBezTo>
                  <a:cubicBezTo>
                    <a:pt x="413" y="2342"/>
                    <a:pt x="899" y="2667"/>
                    <a:pt x="1439" y="2667"/>
                  </a:cubicBezTo>
                  <a:cubicBezTo>
                    <a:pt x="2175" y="2667"/>
                    <a:pt x="2771" y="2070"/>
                    <a:pt x="2772" y="1334"/>
                  </a:cubicBezTo>
                  <a:cubicBezTo>
                    <a:pt x="2772" y="795"/>
                    <a:pt x="2447" y="309"/>
                    <a:pt x="1950" y="102"/>
                  </a:cubicBezTo>
                  <a:cubicBezTo>
                    <a:pt x="1784" y="34"/>
                    <a:pt x="1611" y="1"/>
                    <a:pt x="1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44"/>
            <p:cNvSpPr/>
            <p:nvPr/>
          </p:nvSpPr>
          <p:spPr>
            <a:xfrm>
              <a:off x="1880372" y="1215063"/>
              <a:ext cx="56056" cy="53914"/>
            </a:xfrm>
            <a:custGeom>
              <a:rect b="b" l="l" r="r" t="t"/>
              <a:pathLst>
                <a:path extrusionOk="0" h="2668" w="2774">
                  <a:moveTo>
                    <a:pt x="1333" y="680"/>
                  </a:moveTo>
                  <a:cubicBezTo>
                    <a:pt x="1598" y="680"/>
                    <a:pt x="1837" y="840"/>
                    <a:pt x="1938" y="1083"/>
                  </a:cubicBezTo>
                  <a:cubicBezTo>
                    <a:pt x="2039" y="1329"/>
                    <a:pt x="1983" y="1610"/>
                    <a:pt x="1797" y="1796"/>
                  </a:cubicBezTo>
                  <a:cubicBezTo>
                    <a:pt x="1672" y="1922"/>
                    <a:pt x="1505" y="1989"/>
                    <a:pt x="1334" y="1989"/>
                  </a:cubicBezTo>
                  <a:cubicBezTo>
                    <a:pt x="1250" y="1989"/>
                    <a:pt x="1165" y="1972"/>
                    <a:pt x="1084" y="1939"/>
                  </a:cubicBezTo>
                  <a:cubicBezTo>
                    <a:pt x="840" y="1838"/>
                    <a:pt x="680" y="1600"/>
                    <a:pt x="680" y="1334"/>
                  </a:cubicBezTo>
                  <a:cubicBezTo>
                    <a:pt x="680" y="974"/>
                    <a:pt x="972" y="681"/>
                    <a:pt x="1333" y="680"/>
                  </a:cubicBezTo>
                  <a:close/>
                  <a:moveTo>
                    <a:pt x="1335" y="1"/>
                  </a:moveTo>
                  <a:cubicBezTo>
                    <a:pt x="1163" y="1"/>
                    <a:pt x="989" y="34"/>
                    <a:pt x="824" y="102"/>
                  </a:cubicBezTo>
                  <a:cubicBezTo>
                    <a:pt x="325" y="308"/>
                    <a:pt x="0" y="795"/>
                    <a:pt x="0" y="1334"/>
                  </a:cubicBezTo>
                  <a:cubicBezTo>
                    <a:pt x="2" y="2070"/>
                    <a:pt x="598" y="2667"/>
                    <a:pt x="1333" y="2667"/>
                  </a:cubicBezTo>
                  <a:cubicBezTo>
                    <a:pt x="1874" y="2667"/>
                    <a:pt x="2360" y="2344"/>
                    <a:pt x="2567" y="1845"/>
                  </a:cubicBezTo>
                  <a:cubicBezTo>
                    <a:pt x="2773" y="1346"/>
                    <a:pt x="2659" y="773"/>
                    <a:pt x="2277" y="390"/>
                  </a:cubicBezTo>
                  <a:cubicBezTo>
                    <a:pt x="2023" y="136"/>
                    <a:pt x="1681" y="1"/>
                    <a:pt x="13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44"/>
            <p:cNvSpPr/>
            <p:nvPr/>
          </p:nvSpPr>
          <p:spPr>
            <a:xfrm>
              <a:off x="1592657" y="1149934"/>
              <a:ext cx="472431" cy="260899"/>
            </a:xfrm>
            <a:custGeom>
              <a:rect b="b" l="l" r="r" t="t"/>
              <a:pathLst>
                <a:path extrusionOk="0" h="12911" w="23379">
                  <a:moveTo>
                    <a:pt x="11691" y="10346"/>
                  </a:moveTo>
                  <a:cubicBezTo>
                    <a:pt x="13182" y="10346"/>
                    <a:pt x="14673" y="10887"/>
                    <a:pt x="15845" y="11969"/>
                  </a:cubicBezTo>
                  <a:lnTo>
                    <a:pt x="15628" y="12185"/>
                  </a:lnTo>
                  <a:cubicBezTo>
                    <a:pt x="15597" y="12216"/>
                    <a:pt x="15556" y="12232"/>
                    <a:pt x="15514" y="12232"/>
                  </a:cubicBezTo>
                  <a:cubicBezTo>
                    <a:pt x="15477" y="12232"/>
                    <a:pt x="15440" y="12219"/>
                    <a:pt x="15410" y="12192"/>
                  </a:cubicBezTo>
                  <a:cubicBezTo>
                    <a:pt x="14347" y="11267"/>
                    <a:pt x="13019" y="10805"/>
                    <a:pt x="11691" y="10805"/>
                  </a:cubicBezTo>
                  <a:cubicBezTo>
                    <a:pt x="10362" y="10805"/>
                    <a:pt x="9033" y="11268"/>
                    <a:pt x="7972" y="12192"/>
                  </a:cubicBezTo>
                  <a:cubicBezTo>
                    <a:pt x="7941" y="12219"/>
                    <a:pt x="7904" y="12232"/>
                    <a:pt x="7866" y="12232"/>
                  </a:cubicBezTo>
                  <a:cubicBezTo>
                    <a:pt x="7825" y="12232"/>
                    <a:pt x="7784" y="12216"/>
                    <a:pt x="7754" y="12185"/>
                  </a:cubicBezTo>
                  <a:lnTo>
                    <a:pt x="7537" y="11969"/>
                  </a:lnTo>
                  <a:cubicBezTo>
                    <a:pt x="8708" y="10887"/>
                    <a:pt x="10199" y="10346"/>
                    <a:pt x="11691" y="10346"/>
                  </a:cubicBezTo>
                  <a:close/>
                  <a:moveTo>
                    <a:pt x="11690" y="1"/>
                  </a:moveTo>
                  <a:cubicBezTo>
                    <a:pt x="7607" y="1"/>
                    <a:pt x="3525" y="1509"/>
                    <a:pt x="351" y="4523"/>
                  </a:cubicBezTo>
                  <a:cubicBezTo>
                    <a:pt x="7" y="4848"/>
                    <a:pt x="0" y="5394"/>
                    <a:pt x="335" y="5728"/>
                  </a:cubicBezTo>
                  <a:cubicBezTo>
                    <a:pt x="1084" y="6476"/>
                    <a:pt x="769" y="6161"/>
                    <a:pt x="1606" y="7000"/>
                  </a:cubicBezTo>
                  <a:cubicBezTo>
                    <a:pt x="1672" y="7066"/>
                    <a:pt x="1758" y="7099"/>
                    <a:pt x="1845" y="7099"/>
                  </a:cubicBezTo>
                  <a:cubicBezTo>
                    <a:pt x="1932" y="7099"/>
                    <a:pt x="2020" y="7066"/>
                    <a:pt x="2086" y="6998"/>
                  </a:cubicBezTo>
                  <a:cubicBezTo>
                    <a:pt x="2220" y="6866"/>
                    <a:pt x="2220" y="6650"/>
                    <a:pt x="2087" y="6518"/>
                  </a:cubicBezTo>
                  <a:lnTo>
                    <a:pt x="1504" y="5936"/>
                  </a:lnTo>
                  <a:cubicBezTo>
                    <a:pt x="4363" y="3171"/>
                    <a:pt x="8032" y="1817"/>
                    <a:pt x="11681" y="1817"/>
                  </a:cubicBezTo>
                  <a:cubicBezTo>
                    <a:pt x="13894" y="1817"/>
                    <a:pt x="16099" y="2314"/>
                    <a:pt x="18112" y="3297"/>
                  </a:cubicBezTo>
                  <a:cubicBezTo>
                    <a:pt x="18161" y="3322"/>
                    <a:pt x="18214" y="3334"/>
                    <a:pt x="18265" y="3334"/>
                  </a:cubicBezTo>
                  <a:cubicBezTo>
                    <a:pt x="18391" y="3334"/>
                    <a:pt x="18512" y="3263"/>
                    <a:pt x="18571" y="3143"/>
                  </a:cubicBezTo>
                  <a:cubicBezTo>
                    <a:pt x="18654" y="2972"/>
                    <a:pt x="18581" y="2767"/>
                    <a:pt x="18410" y="2685"/>
                  </a:cubicBezTo>
                  <a:cubicBezTo>
                    <a:pt x="16281" y="1646"/>
                    <a:pt x="13983" y="1136"/>
                    <a:pt x="11696" y="1136"/>
                  </a:cubicBezTo>
                  <a:cubicBezTo>
                    <a:pt x="7815" y="1136"/>
                    <a:pt x="3964" y="2606"/>
                    <a:pt x="1022" y="5456"/>
                  </a:cubicBezTo>
                  <a:lnTo>
                    <a:pt x="816" y="5247"/>
                  </a:lnTo>
                  <a:cubicBezTo>
                    <a:pt x="750" y="5183"/>
                    <a:pt x="751" y="5078"/>
                    <a:pt x="820" y="5016"/>
                  </a:cubicBezTo>
                  <a:cubicBezTo>
                    <a:pt x="3864" y="2126"/>
                    <a:pt x="7777" y="681"/>
                    <a:pt x="11689" y="681"/>
                  </a:cubicBezTo>
                  <a:cubicBezTo>
                    <a:pt x="15604" y="681"/>
                    <a:pt x="19518" y="2127"/>
                    <a:pt x="22560" y="5016"/>
                  </a:cubicBezTo>
                  <a:cubicBezTo>
                    <a:pt x="22627" y="5078"/>
                    <a:pt x="22629" y="5183"/>
                    <a:pt x="22565" y="5247"/>
                  </a:cubicBezTo>
                  <a:lnTo>
                    <a:pt x="22358" y="5456"/>
                  </a:lnTo>
                  <a:cubicBezTo>
                    <a:pt x="21601" y="4724"/>
                    <a:pt x="20773" y="4071"/>
                    <a:pt x="19884" y="3509"/>
                  </a:cubicBezTo>
                  <a:cubicBezTo>
                    <a:pt x="19827" y="3473"/>
                    <a:pt x="19764" y="3456"/>
                    <a:pt x="19701" y="3456"/>
                  </a:cubicBezTo>
                  <a:cubicBezTo>
                    <a:pt x="19589" y="3456"/>
                    <a:pt x="19479" y="3512"/>
                    <a:pt x="19415" y="3613"/>
                  </a:cubicBezTo>
                  <a:cubicBezTo>
                    <a:pt x="19314" y="3773"/>
                    <a:pt x="19361" y="3983"/>
                    <a:pt x="19521" y="4083"/>
                  </a:cubicBezTo>
                  <a:cubicBezTo>
                    <a:pt x="20366" y="4619"/>
                    <a:pt x="21156" y="5240"/>
                    <a:pt x="21876" y="5936"/>
                  </a:cubicBezTo>
                  <a:lnTo>
                    <a:pt x="16325" y="11487"/>
                  </a:lnTo>
                  <a:cubicBezTo>
                    <a:pt x="15022" y="10273"/>
                    <a:pt x="13356" y="9666"/>
                    <a:pt x="11691" y="9666"/>
                  </a:cubicBezTo>
                  <a:cubicBezTo>
                    <a:pt x="10025" y="9666"/>
                    <a:pt x="8360" y="10273"/>
                    <a:pt x="7055" y="11487"/>
                  </a:cubicBezTo>
                  <a:lnTo>
                    <a:pt x="3208" y="7640"/>
                  </a:lnTo>
                  <a:cubicBezTo>
                    <a:pt x="3141" y="7574"/>
                    <a:pt x="3054" y="7540"/>
                    <a:pt x="2967" y="7540"/>
                  </a:cubicBezTo>
                  <a:cubicBezTo>
                    <a:pt x="2879" y="7540"/>
                    <a:pt x="2792" y="7574"/>
                    <a:pt x="2726" y="7640"/>
                  </a:cubicBezTo>
                  <a:cubicBezTo>
                    <a:pt x="2594" y="7773"/>
                    <a:pt x="2594" y="7988"/>
                    <a:pt x="2726" y="8122"/>
                  </a:cubicBezTo>
                  <a:lnTo>
                    <a:pt x="7272" y="12666"/>
                  </a:lnTo>
                  <a:cubicBezTo>
                    <a:pt x="7435" y="12829"/>
                    <a:pt x="7650" y="12911"/>
                    <a:pt x="7865" y="12911"/>
                  </a:cubicBezTo>
                  <a:cubicBezTo>
                    <a:pt x="8061" y="12911"/>
                    <a:pt x="8258" y="12843"/>
                    <a:pt x="8417" y="12706"/>
                  </a:cubicBezTo>
                  <a:cubicBezTo>
                    <a:pt x="9351" y="11891"/>
                    <a:pt x="10520" y="11485"/>
                    <a:pt x="11688" y="11485"/>
                  </a:cubicBezTo>
                  <a:cubicBezTo>
                    <a:pt x="12858" y="11485"/>
                    <a:pt x="14028" y="11893"/>
                    <a:pt x="14962" y="12706"/>
                  </a:cubicBezTo>
                  <a:cubicBezTo>
                    <a:pt x="15121" y="12843"/>
                    <a:pt x="15317" y="12911"/>
                    <a:pt x="15513" y="12911"/>
                  </a:cubicBezTo>
                  <a:cubicBezTo>
                    <a:pt x="15729" y="12911"/>
                    <a:pt x="15944" y="12829"/>
                    <a:pt x="16107" y="12666"/>
                  </a:cubicBezTo>
                  <a:cubicBezTo>
                    <a:pt x="18213" y="10561"/>
                    <a:pt x="22167" y="6606"/>
                    <a:pt x="23045" y="5728"/>
                  </a:cubicBezTo>
                  <a:cubicBezTo>
                    <a:pt x="23379" y="5394"/>
                    <a:pt x="23372" y="4850"/>
                    <a:pt x="23028" y="4523"/>
                  </a:cubicBezTo>
                  <a:lnTo>
                    <a:pt x="23030" y="4523"/>
                  </a:lnTo>
                  <a:cubicBezTo>
                    <a:pt x="19854" y="1508"/>
                    <a:pt x="15772" y="1"/>
                    <a:pt x="116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9" name="Google Shape;759;p44"/>
          <p:cNvGrpSpPr/>
          <p:nvPr/>
        </p:nvGrpSpPr>
        <p:grpSpPr>
          <a:xfrm>
            <a:off x="2376858" y="1254005"/>
            <a:ext cx="388651" cy="468895"/>
            <a:chOff x="976915" y="1073469"/>
            <a:chExt cx="388651" cy="468895"/>
          </a:xfrm>
        </p:grpSpPr>
        <p:sp>
          <p:nvSpPr>
            <p:cNvPr id="760" name="Google Shape;760;p44"/>
            <p:cNvSpPr/>
            <p:nvPr/>
          </p:nvSpPr>
          <p:spPr>
            <a:xfrm>
              <a:off x="976915" y="1073469"/>
              <a:ext cx="388651" cy="468895"/>
            </a:xfrm>
            <a:custGeom>
              <a:rect b="b" l="l" r="r" t="t"/>
              <a:pathLst>
                <a:path extrusionOk="0" h="23204" w="19233">
                  <a:moveTo>
                    <a:pt x="2413" y="10088"/>
                  </a:moveTo>
                  <a:lnTo>
                    <a:pt x="2511" y="11177"/>
                  </a:lnTo>
                  <a:lnTo>
                    <a:pt x="2089" y="11177"/>
                  </a:lnTo>
                  <a:lnTo>
                    <a:pt x="2188" y="10088"/>
                  </a:lnTo>
                  <a:close/>
                  <a:moveTo>
                    <a:pt x="6332" y="10088"/>
                  </a:moveTo>
                  <a:lnTo>
                    <a:pt x="6429" y="11177"/>
                  </a:lnTo>
                  <a:lnTo>
                    <a:pt x="6007" y="11177"/>
                  </a:lnTo>
                  <a:lnTo>
                    <a:pt x="6106" y="10088"/>
                  </a:lnTo>
                  <a:close/>
                  <a:moveTo>
                    <a:pt x="7516" y="3573"/>
                  </a:moveTo>
                  <a:lnTo>
                    <a:pt x="7516" y="12612"/>
                  </a:lnTo>
                  <a:lnTo>
                    <a:pt x="7380" y="11549"/>
                  </a:lnTo>
                  <a:cubicBezTo>
                    <a:pt x="7360" y="11397"/>
                    <a:pt x="7259" y="11266"/>
                    <a:pt x="7116" y="11209"/>
                  </a:cubicBezTo>
                  <a:lnTo>
                    <a:pt x="7002" y="9950"/>
                  </a:lnTo>
                  <a:cubicBezTo>
                    <a:pt x="6977" y="9644"/>
                    <a:pt x="6723" y="9409"/>
                    <a:pt x="6418" y="9409"/>
                  </a:cubicBezTo>
                  <a:cubicBezTo>
                    <a:pt x="6416" y="9409"/>
                    <a:pt x="6414" y="9409"/>
                    <a:pt x="6412" y="9409"/>
                  </a:cubicBezTo>
                  <a:lnTo>
                    <a:pt x="6029" y="9409"/>
                  </a:lnTo>
                  <a:cubicBezTo>
                    <a:pt x="6027" y="9409"/>
                    <a:pt x="6025" y="9409"/>
                    <a:pt x="6023" y="9409"/>
                  </a:cubicBezTo>
                  <a:cubicBezTo>
                    <a:pt x="5886" y="9409"/>
                    <a:pt x="5755" y="9458"/>
                    <a:pt x="5649" y="9545"/>
                  </a:cubicBezTo>
                  <a:lnTo>
                    <a:pt x="5649" y="3573"/>
                  </a:lnTo>
                  <a:close/>
                  <a:moveTo>
                    <a:pt x="2815" y="11857"/>
                  </a:moveTo>
                  <a:lnTo>
                    <a:pt x="2929" y="12754"/>
                  </a:lnTo>
                  <a:lnTo>
                    <a:pt x="1671" y="12754"/>
                  </a:lnTo>
                  <a:lnTo>
                    <a:pt x="1785" y="11857"/>
                  </a:lnTo>
                  <a:close/>
                  <a:moveTo>
                    <a:pt x="6734" y="11857"/>
                  </a:moveTo>
                  <a:lnTo>
                    <a:pt x="6848" y="12754"/>
                  </a:lnTo>
                  <a:lnTo>
                    <a:pt x="5591" y="12754"/>
                  </a:lnTo>
                  <a:cubicBezTo>
                    <a:pt x="5597" y="12700"/>
                    <a:pt x="5692" y="11960"/>
                    <a:pt x="5705" y="11857"/>
                  </a:cubicBezTo>
                  <a:close/>
                  <a:moveTo>
                    <a:pt x="3571" y="13434"/>
                  </a:moveTo>
                  <a:cubicBezTo>
                    <a:pt x="3613" y="13434"/>
                    <a:pt x="3648" y="13469"/>
                    <a:pt x="3648" y="13510"/>
                  </a:cubicBezTo>
                  <a:lnTo>
                    <a:pt x="3648" y="14378"/>
                  </a:lnTo>
                  <a:lnTo>
                    <a:pt x="3210" y="14378"/>
                  </a:lnTo>
                  <a:lnTo>
                    <a:pt x="3210" y="14191"/>
                  </a:lnTo>
                  <a:cubicBezTo>
                    <a:pt x="3210" y="14005"/>
                    <a:pt x="3059" y="13852"/>
                    <a:pt x="2870" y="13852"/>
                  </a:cubicBezTo>
                  <a:cubicBezTo>
                    <a:pt x="2682" y="13852"/>
                    <a:pt x="2531" y="14005"/>
                    <a:pt x="2531" y="14191"/>
                  </a:cubicBezTo>
                  <a:lnTo>
                    <a:pt x="2531" y="14378"/>
                  </a:lnTo>
                  <a:lnTo>
                    <a:pt x="2071" y="14378"/>
                  </a:lnTo>
                  <a:lnTo>
                    <a:pt x="2071" y="14191"/>
                  </a:lnTo>
                  <a:cubicBezTo>
                    <a:pt x="2066" y="14007"/>
                    <a:pt x="1915" y="13859"/>
                    <a:pt x="1731" y="13859"/>
                  </a:cubicBezTo>
                  <a:cubicBezTo>
                    <a:pt x="1546" y="13859"/>
                    <a:pt x="1395" y="14007"/>
                    <a:pt x="1390" y="14191"/>
                  </a:cubicBezTo>
                  <a:lnTo>
                    <a:pt x="1390" y="14378"/>
                  </a:lnTo>
                  <a:lnTo>
                    <a:pt x="953" y="14378"/>
                  </a:lnTo>
                  <a:lnTo>
                    <a:pt x="953" y="13510"/>
                  </a:lnTo>
                  <a:cubicBezTo>
                    <a:pt x="953" y="13469"/>
                    <a:pt x="987" y="13434"/>
                    <a:pt x="1030" y="13434"/>
                  </a:cubicBezTo>
                  <a:close/>
                  <a:moveTo>
                    <a:pt x="7491" y="13434"/>
                  </a:moveTo>
                  <a:cubicBezTo>
                    <a:pt x="7533" y="13434"/>
                    <a:pt x="7567" y="13469"/>
                    <a:pt x="7567" y="13510"/>
                  </a:cubicBezTo>
                  <a:lnTo>
                    <a:pt x="7567" y="14378"/>
                  </a:lnTo>
                  <a:lnTo>
                    <a:pt x="7129" y="14378"/>
                  </a:lnTo>
                  <a:lnTo>
                    <a:pt x="7129" y="14191"/>
                  </a:lnTo>
                  <a:cubicBezTo>
                    <a:pt x="7125" y="14007"/>
                    <a:pt x="6974" y="13859"/>
                    <a:pt x="6790" y="13859"/>
                  </a:cubicBezTo>
                  <a:cubicBezTo>
                    <a:pt x="6605" y="13859"/>
                    <a:pt x="6453" y="14007"/>
                    <a:pt x="6449" y="14191"/>
                  </a:cubicBezTo>
                  <a:lnTo>
                    <a:pt x="6449" y="14378"/>
                  </a:lnTo>
                  <a:lnTo>
                    <a:pt x="5990" y="14378"/>
                  </a:lnTo>
                  <a:lnTo>
                    <a:pt x="5990" y="14191"/>
                  </a:lnTo>
                  <a:cubicBezTo>
                    <a:pt x="5986" y="14007"/>
                    <a:pt x="5835" y="13859"/>
                    <a:pt x="5651" y="13859"/>
                  </a:cubicBezTo>
                  <a:cubicBezTo>
                    <a:pt x="5465" y="13859"/>
                    <a:pt x="5314" y="14007"/>
                    <a:pt x="5310" y="14191"/>
                  </a:cubicBezTo>
                  <a:lnTo>
                    <a:pt x="5310" y="14378"/>
                  </a:lnTo>
                  <a:lnTo>
                    <a:pt x="4872" y="14378"/>
                  </a:lnTo>
                  <a:lnTo>
                    <a:pt x="4872" y="13510"/>
                  </a:lnTo>
                  <a:cubicBezTo>
                    <a:pt x="4872" y="13469"/>
                    <a:pt x="4907" y="13434"/>
                    <a:pt x="4949" y="13434"/>
                  </a:cubicBezTo>
                  <a:close/>
                  <a:moveTo>
                    <a:pt x="3372" y="15058"/>
                  </a:moveTo>
                  <a:cubicBezTo>
                    <a:pt x="3675" y="15058"/>
                    <a:pt x="3920" y="15304"/>
                    <a:pt x="3920" y="15606"/>
                  </a:cubicBezTo>
                  <a:lnTo>
                    <a:pt x="3920" y="16339"/>
                  </a:lnTo>
                  <a:lnTo>
                    <a:pt x="680" y="16339"/>
                  </a:lnTo>
                  <a:lnTo>
                    <a:pt x="680" y="15606"/>
                  </a:lnTo>
                  <a:cubicBezTo>
                    <a:pt x="680" y="15304"/>
                    <a:pt x="926" y="15058"/>
                    <a:pt x="1228" y="15058"/>
                  </a:cubicBezTo>
                  <a:close/>
                  <a:moveTo>
                    <a:pt x="7292" y="15058"/>
                  </a:moveTo>
                  <a:cubicBezTo>
                    <a:pt x="7594" y="15058"/>
                    <a:pt x="7839" y="15304"/>
                    <a:pt x="7839" y="15606"/>
                  </a:cubicBezTo>
                  <a:lnTo>
                    <a:pt x="7839" y="16339"/>
                  </a:lnTo>
                  <a:lnTo>
                    <a:pt x="4600" y="16339"/>
                  </a:lnTo>
                  <a:lnTo>
                    <a:pt x="4600" y="15606"/>
                  </a:lnTo>
                  <a:cubicBezTo>
                    <a:pt x="4600" y="15304"/>
                    <a:pt x="4845" y="15058"/>
                    <a:pt x="5147" y="15058"/>
                  </a:cubicBezTo>
                  <a:close/>
                  <a:moveTo>
                    <a:pt x="10064" y="3573"/>
                  </a:moveTo>
                  <a:lnTo>
                    <a:pt x="10064" y="17136"/>
                  </a:lnTo>
                  <a:lnTo>
                    <a:pt x="8519" y="17136"/>
                  </a:lnTo>
                  <a:lnTo>
                    <a:pt x="8519" y="15606"/>
                  </a:lnTo>
                  <a:cubicBezTo>
                    <a:pt x="8519" y="15299"/>
                    <a:pt x="8405" y="15006"/>
                    <a:pt x="8199" y="14779"/>
                  </a:cubicBezTo>
                  <a:cubicBezTo>
                    <a:pt x="8231" y="14712"/>
                    <a:pt x="8247" y="14639"/>
                    <a:pt x="8247" y="14565"/>
                  </a:cubicBezTo>
                  <a:lnTo>
                    <a:pt x="8247" y="13510"/>
                  </a:lnTo>
                  <a:cubicBezTo>
                    <a:pt x="8247" y="13417"/>
                    <a:pt x="8230" y="13325"/>
                    <a:pt x="8196" y="13236"/>
                  </a:cubicBezTo>
                  <a:lnTo>
                    <a:pt x="8196" y="3573"/>
                  </a:lnTo>
                  <a:close/>
                  <a:moveTo>
                    <a:pt x="18554" y="681"/>
                  </a:moveTo>
                  <a:lnTo>
                    <a:pt x="18554" y="2893"/>
                  </a:lnTo>
                  <a:lnTo>
                    <a:pt x="15017" y="2893"/>
                  </a:lnTo>
                  <a:cubicBezTo>
                    <a:pt x="14829" y="2893"/>
                    <a:pt x="14678" y="3046"/>
                    <a:pt x="14678" y="3233"/>
                  </a:cubicBezTo>
                  <a:cubicBezTo>
                    <a:pt x="14678" y="3421"/>
                    <a:pt x="14829" y="3573"/>
                    <a:pt x="15017" y="3573"/>
                  </a:cubicBezTo>
                  <a:lnTo>
                    <a:pt x="15157" y="3573"/>
                  </a:lnTo>
                  <a:lnTo>
                    <a:pt x="15157" y="17136"/>
                  </a:lnTo>
                  <a:lnTo>
                    <a:pt x="13290" y="17136"/>
                  </a:lnTo>
                  <a:lnTo>
                    <a:pt x="13290" y="14149"/>
                  </a:lnTo>
                  <a:cubicBezTo>
                    <a:pt x="13289" y="13960"/>
                    <a:pt x="13138" y="13808"/>
                    <a:pt x="12949" y="13808"/>
                  </a:cubicBezTo>
                  <a:cubicBezTo>
                    <a:pt x="12761" y="13808"/>
                    <a:pt x="12610" y="13960"/>
                    <a:pt x="12610" y="14149"/>
                  </a:cubicBezTo>
                  <a:lnTo>
                    <a:pt x="12610" y="17136"/>
                  </a:lnTo>
                  <a:lnTo>
                    <a:pt x="10744" y="17136"/>
                  </a:lnTo>
                  <a:lnTo>
                    <a:pt x="10744" y="3572"/>
                  </a:lnTo>
                  <a:lnTo>
                    <a:pt x="12610" y="3572"/>
                  </a:lnTo>
                  <a:lnTo>
                    <a:pt x="12610" y="12562"/>
                  </a:lnTo>
                  <a:cubicBezTo>
                    <a:pt x="12610" y="12750"/>
                    <a:pt x="12763" y="12901"/>
                    <a:pt x="12949" y="12901"/>
                  </a:cubicBezTo>
                  <a:cubicBezTo>
                    <a:pt x="13138" y="12901"/>
                    <a:pt x="13290" y="12750"/>
                    <a:pt x="13290" y="12562"/>
                  </a:cubicBezTo>
                  <a:lnTo>
                    <a:pt x="13290" y="3573"/>
                  </a:lnTo>
                  <a:lnTo>
                    <a:pt x="13430" y="3573"/>
                  </a:lnTo>
                  <a:cubicBezTo>
                    <a:pt x="13618" y="3573"/>
                    <a:pt x="13771" y="3421"/>
                    <a:pt x="13771" y="3233"/>
                  </a:cubicBezTo>
                  <a:cubicBezTo>
                    <a:pt x="13771" y="3046"/>
                    <a:pt x="13618" y="2893"/>
                    <a:pt x="13430" y="2893"/>
                  </a:cubicBezTo>
                  <a:lnTo>
                    <a:pt x="2253" y="2893"/>
                  </a:lnTo>
                  <a:lnTo>
                    <a:pt x="2253" y="681"/>
                  </a:lnTo>
                  <a:close/>
                  <a:moveTo>
                    <a:pt x="17704" y="3572"/>
                  </a:moveTo>
                  <a:lnTo>
                    <a:pt x="17704" y="17136"/>
                  </a:lnTo>
                  <a:lnTo>
                    <a:pt x="15837" y="17136"/>
                  </a:lnTo>
                  <a:lnTo>
                    <a:pt x="15837" y="3572"/>
                  </a:lnTo>
                  <a:close/>
                  <a:moveTo>
                    <a:pt x="3920" y="17019"/>
                  </a:moveTo>
                  <a:lnTo>
                    <a:pt x="3920" y="21002"/>
                  </a:lnTo>
                  <a:lnTo>
                    <a:pt x="680" y="21002"/>
                  </a:lnTo>
                  <a:lnTo>
                    <a:pt x="680" y="17019"/>
                  </a:lnTo>
                  <a:close/>
                  <a:moveTo>
                    <a:pt x="7839" y="17019"/>
                  </a:moveTo>
                  <a:lnTo>
                    <a:pt x="7839" y="21002"/>
                  </a:lnTo>
                  <a:lnTo>
                    <a:pt x="4600" y="21002"/>
                  </a:lnTo>
                  <a:lnTo>
                    <a:pt x="4600" y="17019"/>
                  </a:lnTo>
                  <a:close/>
                  <a:moveTo>
                    <a:pt x="7839" y="21681"/>
                  </a:moveTo>
                  <a:lnTo>
                    <a:pt x="7839" y="22460"/>
                  </a:lnTo>
                  <a:cubicBezTo>
                    <a:pt x="7839" y="22495"/>
                    <a:pt x="7811" y="22524"/>
                    <a:pt x="7775" y="22524"/>
                  </a:cubicBezTo>
                  <a:lnTo>
                    <a:pt x="4664" y="22524"/>
                  </a:lnTo>
                  <a:cubicBezTo>
                    <a:pt x="4628" y="22524"/>
                    <a:pt x="4600" y="22495"/>
                    <a:pt x="4600" y="22460"/>
                  </a:cubicBezTo>
                  <a:lnTo>
                    <a:pt x="4600" y="21681"/>
                  </a:lnTo>
                  <a:close/>
                  <a:moveTo>
                    <a:pt x="3920" y="21681"/>
                  </a:moveTo>
                  <a:lnTo>
                    <a:pt x="3920" y="22460"/>
                  </a:lnTo>
                  <a:cubicBezTo>
                    <a:pt x="3920" y="22495"/>
                    <a:pt x="3891" y="22524"/>
                    <a:pt x="3856" y="22524"/>
                  </a:cubicBezTo>
                  <a:lnTo>
                    <a:pt x="3856" y="22525"/>
                  </a:lnTo>
                  <a:lnTo>
                    <a:pt x="745" y="22525"/>
                  </a:lnTo>
                  <a:cubicBezTo>
                    <a:pt x="709" y="22525"/>
                    <a:pt x="680" y="22495"/>
                    <a:pt x="680" y="22460"/>
                  </a:cubicBezTo>
                  <a:lnTo>
                    <a:pt x="680" y="21681"/>
                  </a:lnTo>
                  <a:close/>
                  <a:moveTo>
                    <a:pt x="18554" y="17816"/>
                  </a:moveTo>
                  <a:lnTo>
                    <a:pt x="18553" y="22525"/>
                  </a:lnTo>
                  <a:lnTo>
                    <a:pt x="8517" y="22525"/>
                  </a:lnTo>
                  <a:cubicBezTo>
                    <a:pt x="8521" y="22475"/>
                    <a:pt x="8519" y="22802"/>
                    <a:pt x="8519" y="17816"/>
                  </a:cubicBezTo>
                  <a:close/>
                  <a:moveTo>
                    <a:pt x="2095" y="0"/>
                  </a:moveTo>
                  <a:cubicBezTo>
                    <a:pt x="1807" y="0"/>
                    <a:pt x="1573" y="234"/>
                    <a:pt x="1573" y="522"/>
                  </a:cubicBezTo>
                  <a:lnTo>
                    <a:pt x="1573" y="3052"/>
                  </a:lnTo>
                  <a:cubicBezTo>
                    <a:pt x="1573" y="3340"/>
                    <a:pt x="1807" y="3572"/>
                    <a:pt x="2095" y="3572"/>
                  </a:cubicBezTo>
                  <a:lnTo>
                    <a:pt x="2423" y="3572"/>
                  </a:lnTo>
                  <a:lnTo>
                    <a:pt x="2423" y="5614"/>
                  </a:lnTo>
                  <a:cubicBezTo>
                    <a:pt x="2423" y="5801"/>
                    <a:pt x="2574" y="5953"/>
                    <a:pt x="2762" y="5953"/>
                  </a:cubicBezTo>
                  <a:cubicBezTo>
                    <a:pt x="2950" y="5953"/>
                    <a:pt x="3101" y="5801"/>
                    <a:pt x="3101" y="5614"/>
                  </a:cubicBezTo>
                  <a:lnTo>
                    <a:pt x="3101" y="3573"/>
                  </a:lnTo>
                  <a:lnTo>
                    <a:pt x="4969" y="3573"/>
                  </a:lnTo>
                  <a:lnTo>
                    <a:pt x="4969" y="12257"/>
                  </a:lnTo>
                  <a:lnTo>
                    <a:pt x="4905" y="12756"/>
                  </a:lnTo>
                  <a:cubicBezTo>
                    <a:pt x="4624" y="12771"/>
                    <a:pt x="4376" y="12942"/>
                    <a:pt x="4261" y="13198"/>
                  </a:cubicBezTo>
                  <a:cubicBezTo>
                    <a:pt x="4144" y="12942"/>
                    <a:pt x="3896" y="12771"/>
                    <a:pt x="3615" y="12756"/>
                  </a:cubicBezTo>
                  <a:lnTo>
                    <a:pt x="3461" y="11549"/>
                  </a:lnTo>
                  <a:cubicBezTo>
                    <a:pt x="3441" y="11397"/>
                    <a:pt x="3340" y="11266"/>
                    <a:pt x="3197" y="11209"/>
                  </a:cubicBezTo>
                  <a:lnTo>
                    <a:pt x="3101" y="10152"/>
                  </a:lnTo>
                  <a:lnTo>
                    <a:pt x="3101" y="7199"/>
                  </a:lnTo>
                  <a:cubicBezTo>
                    <a:pt x="3101" y="7013"/>
                    <a:pt x="2950" y="6860"/>
                    <a:pt x="2762" y="6860"/>
                  </a:cubicBezTo>
                  <a:cubicBezTo>
                    <a:pt x="2574" y="6860"/>
                    <a:pt x="2423" y="7013"/>
                    <a:pt x="2423" y="7199"/>
                  </a:cubicBezTo>
                  <a:lnTo>
                    <a:pt x="2423" y="9409"/>
                  </a:lnTo>
                  <a:lnTo>
                    <a:pt x="2109" y="9409"/>
                  </a:lnTo>
                  <a:cubicBezTo>
                    <a:pt x="2107" y="9409"/>
                    <a:pt x="2105" y="9409"/>
                    <a:pt x="2104" y="9409"/>
                  </a:cubicBezTo>
                  <a:cubicBezTo>
                    <a:pt x="1798" y="9409"/>
                    <a:pt x="1543" y="9644"/>
                    <a:pt x="1517" y="9950"/>
                  </a:cubicBezTo>
                  <a:lnTo>
                    <a:pt x="1405" y="11209"/>
                  </a:lnTo>
                  <a:cubicBezTo>
                    <a:pt x="1261" y="11266"/>
                    <a:pt x="1160" y="11397"/>
                    <a:pt x="1140" y="11549"/>
                  </a:cubicBezTo>
                  <a:lnTo>
                    <a:pt x="986" y="12756"/>
                  </a:lnTo>
                  <a:cubicBezTo>
                    <a:pt x="586" y="12778"/>
                    <a:pt x="274" y="13109"/>
                    <a:pt x="273" y="13510"/>
                  </a:cubicBezTo>
                  <a:lnTo>
                    <a:pt x="273" y="14565"/>
                  </a:lnTo>
                  <a:cubicBezTo>
                    <a:pt x="273" y="14639"/>
                    <a:pt x="290" y="14713"/>
                    <a:pt x="321" y="14779"/>
                  </a:cubicBezTo>
                  <a:cubicBezTo>
                    <a:pt x="114" y="15006"/>
                    <a:pt x="0" y="15301"/>
                    <a:pt x="0" y="15607"/>
                  </a:cubicBezTo>
                  <a:lnTo>
                    <a:pt x="0" y="22460"/>
                  </a:lnTo>
                  <a:cubicBezTo>
                    <a:pt x="2" y="22870"/>
                    <a:pt x="334" y="23204"/>
                    <a:pt x="745" y="23204"/>
                  </a:cubicBezTo>
                  <a:lnTo>
                    <a:pt x="3856" y="23204"/>
                  </a:lnTo>
                  <a:cubicBezTo>
                    <a:pt x="4000" y="23204"/>
                    <a:pt x="4139" y="23163"/>
                    <a:pt x="4261" y="23084"/>
                  </a:cubicBezTo>
                  <a:cubicBezTo>
                    <a:pt x="4380" y="23163"/>
                    <a:pt x="4522" y="23204"/>
                    <a:pt x="4664" y="23204"/>
                  </a:cubicBezTo>
                  <a:lnTo>
                    <a:pt x="18711" y="23204"/>
                  </a:lnTo>
                  <a:cubicBezTo>
                    <a:pt x="18999" y="23204"/>
                    <a:pt x="19233" y="22970"/>
                    <a:pt x="19233" y="22682"/>
                  </a:cubicBezTo>
                  <a:lnTo>
                    <a:pt x="19233" y="17658"/>
                  </a:lnTo>
                  <a:cubicBezTo>
                    <a:pt x="19233" y="17369"/>
                    <a:pt x="18999" y="17136"/>
                    <a:pt x="18711" y="17136"/>
                  </a:cubicBezTo>
                  <a:lnTo>
                    <a:pt x="18385" y="17136"/>
                  </a:lnTo>
                  <a:lnTo>
                    <a:pt x="18385" y="3572"/>
                  </a:lnTo>
                  <a:lnTo>
                    <a:pt x="18711" y="3573"/>
                  </a:lnTo>
                  <a:cubicBezTo>
                    <a:pt x="18999" y="3572"/>
                    <a:pt x="19233" y="3340"/>
                    <a:pt x="19233" y="3052"/>
                  </a:cubicBezTo>
                  <a:lnTo>
                    <a:pt x="19233" y="522"/>
                  </a:lnTo>
                  <a:cubicBezTo>
                    <a:pt x="19233" y="234"/>
                    <a:pt x="18999" y="0"/>
                    <a:pt x="187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44"/>
            <p:cNvSpPr/>
            <p:nvPr/>
          </p:nvSpPr>
          <p:spPr>
            <a:xfrm>
              <a:off x="1192892" y="1449895"/>
              <a:ext cx="64785" cy="62320"/>
            </a:xfrm>
            <a:custGeom>
              <a:rect b="b" l="l" r="r" t="t"/>
              <a:pathLst>
                <a:path extrusionOk="0" h="3084" w="3206">
                  <a:moveTo>
                    <a:pt x="1662" y="678"/>
                  </a:moveTo>
                  <a:cubicBezTo>
                    <a:pt x="2117" y="678"/>
                    <a:pt x="2525" y="1046"/>
                    <a:pt x="2525" y="1542"/>
                  </a:cubicBezTo>
                  <a:cubicBezTo>
                    <a:pt x="2525" y="2017"/>
                    <a:pt x="2140" y="2403"/>
                    <a:pt x="1664" y="2403"/>
                  </a:cubicBezTo>
                  <a:cubicBezTo>
                    <a:pt x="1055" y="2403"/>
                    <a:pt x="637" y="1786"/>
                    <a:pt x="863" y="1222"/>
                  </a:cubicBezTo>
                  <a:lnTo>
                    <a:pt x="863" y="1222"/>
                  </a:lnTo>
                  <a:lnTo>
                    <a:pt x="1175" y="1533"/>
                  </a:lnTo>
                  <a:cubicBezTo>
                    <a:pt x="1238" y="1597"/>
                    <a:pt x="1325" y="1633"/>
                    <a:pt x="1415" y="1633"/>
                  </a:cubicBezTo>
                  <a:cubicBezTo>
                    <a:pt x="1715" y="1633"/>
                    <a:pt x="1869" y="1267"/>
                    <a:pt x="1655" y="1053"/>
                  </a:cubicBezTo>
                  <a:lnTo>
                    <a:pt x="1343" y="740"/>
                  </a:lnTo>
                  <a:cubicBezTo>
                    <a:pt x="1449" y="698"/>
                    <a:pt x="1557" y="678"/>
                    <a:pt x="1662" y="678"/>
                  </a:cubicBezTo>
                  <a:close/>
                  <a:moveTo>
                    <a:pt x="1664" y="0"/>
                  </a:moveTo>
                  <a:cubicBezTo>
                    <a:pt x="1040" y="0"/>
                    <a:pt x="478" y="375"/>
                    <a:pt x="240" y="951"/>
                  </a:cubicBezTo>
                  <a:cubicBezTo>
                    <a:pt x="0" y="1527"/>
                    <a:pt x="133" y="2190"/>
                    <a:pt x="573" y="2632"/>
                  </a:cubicBezTo>
                  <a:cubicBezTo>
                    <a:pt x="869" y="2927"/>
                    <a:pt x="1263" y="3083"/>
                    <a:pt x="1664" y="3083"/>
                  </a:cubicBezTo>
                  <a:cubicBezTo>
                    <a:pt x="1863" y="3083"/>
                    <a:pt x="2063" y="3045"/>
                    <a:pt x="2254" y="2966"/>
                  </a:cubicBezTo>
                  <a:cubicBezTo>
                    <a:pt x="2830" y="2727"/>
                    <a:pt x="3205" y="2165"/>
                    <a:pt x="3205" y="1542"/>
                  </a:cubicBezTo>
                  <a:cubicBezTo>
                    <a:pt x="3205" y="691"/>
                    <a:pt x="2515" y="0"/>
                    <a:pt x="16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44"/>
            <p:cNvSpPr/>
            <p:nvPr/>
          </p:nvSpPr>
          <p:spPr>
            <a:xfrm>
              <a:off x="1268751" y="1449895"/>
              <a:ext cx="64785" cy="62320"/>
            </a:xfrm>
            <a:custGeom>
              <a:rect b="b" l="l" r="r" t="t"/>
              <a:pathLst>
                <a:path extrusionOk="0" h="3084" w="3206">
                  <a:moveTo>
                    <a:pt x="1323" y="749"/>
                  </a:moveTo>
                  <a:lnTo>
                    <a:pt x="1323" y="2334"/>
                  </a:lnTo>
                  <a:cubicBezTo>
                    <a:pt x="1007" y="2199"/>
                    <a:pt x="802" y="1887"/>
                    <a:pt x="802" y="1542"/>
                  </a:cubicBezTo>
                  <a:cubicBezTo>
                    <a:pt x="802" y="1197"/>
                    <a:pt x="1007" y="886"/>
                    <a:pt x="1323" y="749"/>
                  </a:cubicBezTo>
                  <a:close/>
                  <a:moveTo>
                    <a:pt x="2003" y="750"/>
                  </a:moveTo>
                  <a:lnTo>
                    <a:pt x="2003" y="750"/>
                  </a:lnTo>
                  <a:cubicBezTo>
                    <a:pt x="2414" y="926"/>
                    <a:pt x="2622" y="1386"/>
                    <a:pt x="2484" y="1810"/>
                  </a:cubicBezTo>
                  <a:cubicBezTo>
                    <a:pt x="2406" y="2045"/>
                    <a:pt x="2233" y="2235"/>
                    <a:pt x="2006" y="2333"/>
                  </a:cubicBezTo>
                  <a:cubicBezTo>
                    <a:pt x="2006" y="2333"/>
                    <a:pt x="2005" y="2335"/>
                    <a:pt x="2005" y="2335"/>
                  </a:cubicBezTo>
                  <a:cubicBezTo>
                    <a:pt x="2002" y="2335"/>
                    <a:pt x="2003" y="2236"/>
                    <a:pt x="2003" y="750"/>
                  </a:cubicBezTo>
                  <a:close/>
                  <a:moveTo>
                    <a:pt x="1664" y="0"/>
                  </a:moveTo>
                  <a:cubicBezTo>
                    <a:pt x="1040" y="0"/>
                    <a:pt x="478" y="375"/>
                    <a:pt x="238" y="951"/>
                  </a:cubicBezTo>
                  <a:cubicBezTo>
                    <a:pt x="0" y="1527"/>
                    <a:pt x="133" y="2190"/>
                    <a:pt x="573" y="2632"/>
                  </a:cubicBezTo>
                  <a:cubicBezTo>
                    <a:pt x="868" y="2927"/>
                    <a:pt x="1262" y="3083"/>
                    <a:pt x="1663" y="3083"/>
                  </a:cubicBezTo>
                  <a:cubicBezTo>
                    <a:pt x="1862" y="3083"/>
                    <a:pt x="2062" y="3045"/>
                    <a:pt x="2253" y="2966"/>
                  </a:cubicBezTo>
                  <a:cubicBezTo>
                    <a:pt x="2829" y="2727"/>
                    <a:pt x="3205" y="2165"/>
                    <a:pt x="3205" y="1542"/>
                  </a:cubicBezTo>
                  <a:cubicBezTo>
                    <a:pt x="3204" y="691"/>
                    <a:pt x="2514" y="0"/>
                    <a:pt x="16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44"/>
            <p:cNvSpPr/>
            <p:nvPr/>
          </p:nvSpPr>
          <p:spPr>
            <a:xfrm>
              <a:off x="997203" y="1424473"/>
              <a:ext cx="52398" cy="66260"/>
            </a:xfrm>
            <a:custGeom>
              <a:rect b="b" l="l" r="r" t="t"/>
              <a:pathLst>
                <a:path extrusionOk="0" h="3279" w="2593">
                  <a:moveTo>
                    <a:pt x="1296" y="792"/>
                  </a:moveTo>
                  <a:cubicBezTo>
                    <a:pt x="1533" y="1087"/>
                    <a:pt x="1914" y="1708"/>
                    <a:pt x="1914" y="1983"/>
                  </a:cubicBezTo>
                  <a:cubicBezTo>
                    <a:pt x="1912" y="2322"/>
                    <a:pt x="1637" y="2599"/>
                    <a:pt x="1296" y="2599"/>
                  </a:cubicBezTo>
                  <a:cubicBezTo>
                    <a:pt x="957" y="2599"/>
                    <a:pt x="680" y="2322"/>
                    <a:pt x="680" y="1983"/>
                  </a:cubicBezTo>
                  <a:cubicBezTo>
                    <a:pt x="680" y="1708"/>
                    <a:pt x="1059" y="1087"/>
                    <a:pt x="1296" y="792"/>
                  </a:cubicBezTo>
                  <a:close/>
                  <a:moveTo>
                    <a:pt x="1296" y="1"/>
                  </a:moveTo>
                  <a:cubicBezTo>
                    <a:pt x="1189" y="1"/>
                    <a:pt x="968" y="1"/>
                    <a:pt x="472" y="781"/>
                  </a:cubicBezTo>
                  <a:cubicBezTo>
                    <a:pt x="295" y="1057"/>
                    <a:pt x="0" y="1582"/>
                    <a:pt x="0" y="1983"/>
                  </a:cubicBezTo>
                  <a:cubicBezTo>
                    <a:pt x="0" y="2699"/>
                    <a:pt x="580" y="3279"/>
                    <a:pt x="1296" y="3279"/>
                  </a:cubicBezTo>
                  <a:cubicBezTo>
                    <a:pt x="2012" y="3279"/>
                    <a:pt x="2592" y="2699"/>
                    <a:pt x="2592" y="1983"/>
                  </a:cubicBezTo>
                  <a:cubicBezTo>
                    <a:pt x="2592" y="1582"/>
                    <a:pt x="2297" y="1057"/>
                    <a:pt x="2122" y="781"/>
                  </a:cubicBezTo>
                  <a:cubicBezTo>
                    <a:pt x="1624" y="1"/>
                    <a:pt x="1403" y="1"/>
                    <a:pt x="12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44"/>
            <p:cNvSpPr/>
            <p:nvPr/>
          </p:nvSpPr>
          <p:spPr>
            <a:xfrm>
              <a:off x="1076396" y="1424473"/>
              <a:ext cx="52398" cy="65957"/>
            </a:xfrm>
            <a:custGeom>
              <a:rect b="b" l="l" r="r" t="t"/>
              <a:pathLst>
                <a:path extrusionOk="0" h="3264" w="2593">
                  <a:moveTo>
                    <a:pt x="1297" y="792"/>
                  </a:moveTo>
                  <a:cubicBezTo>
                    <a:pt x="1533" y="1087"/>
                    <a:pt x="1913" y="1708"/>
                    <a:pt x="1913" y="1983"/>
                  </a:cubicBezTo>
                  <a:cubicBezTo>
                    <a:pt x="1913" y="2322"/>
                    <a:pt x="1637" y="2599"/>
                    <a:pt x="1297" y="2599"/>
                  </a:cubicBezTo>
                  <a:cubicBezTo>
                    <a:pt x="957" y="2599"/>
                    <a:pt x="681" y="2322"/>
                    <a:pt x="681" y="1983"/>
                  </a:cubicBezTo>
                  <a:cubicBezTo>
                    <a:pt x="681" y="1708"/>
                    <a:pt x="1060" y="1087"/>
                    <a:pt x="1297" y="792"/>
                  </a:cubicBezTo>
                  <a:close/>
                  <a:moveTo>
                    <a:pt x="1297" y="1"/>
                  </a:moveTo>
                  <a:cubicBezTo>
                    <a:pt x="1190" y="1"/>
                    <a:pt x="969" y="1"/>
                    <a:pt x="473" y="781"/>
                  </a:cubicBezTo>
                  <a:cubicBezTo>
                    <a:pt x="296" y="1057"/>
                    <a:pt x="1" y="1582"/>
                    <a:pt x="1" y="1983"/>
                  </a:cubicBezTo>
                  <a:cubicBezTo>
                    <a:pt x="9" y="2693"/>
                    <a:pt x="587" y="3263"/>
                    <a:pt x="1297" y="3263"/>
                  </a:cubicBezTo>
                  <a:cubicBezTo>
                    <a:pt x="2007" y="3263"/>
                    <a:pt x="2584" y="2693"/>
                    <a:pt x="2593" y="1983"/>
                  </a:cubicBezTo>
                  <a:cubicBezTo>
                    <a:pt x="2593" y="1582"/>
                    <a:pt x="2298" y="1057"/>
                    <a:pt x="2122" y="781"/>
                  </a:cubicBezTo>
                  <a:cubicBezTo>
                    <a:pt x="1625" y="1"/>
                    <a:pt x="1404" y="1"/>
                    <a:pt x="1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5" name="Google Shape;765;p44"/>
          <p:cNvSpPr/>
          <p:nvPr/>
        </p:nvSpPr>
        <p:spPr>
          <a:xfrm>
            <a:off x="1684978" y="1254015"/>
            <a:ext cx="471118" cy="468875"/>
          </a:xfrm>
          <a:custGeom>
            <a:rect b="b" l="l" r="r" t="t"/>
            <a:pathLst>
              <a:path extrusionOk="0" h="23203" w="23314">
                <a:moveTo>
                  <a:pt x="12396" y="3125"/>
                </a:moveTo>
                <a:lnTo>
                  <a:pt x="12942" y="3671"/>
                </a:lnTo>
                <a:lnTo>
                  <a:pt x="12111" y="4502"/>
                </a:lnTo>
                <a:lnTo>
                  <a:pt x="11565" y="3957"/>
                </a:lnTo>
                <a:lnTo>
                  <a:pt x="12396" y="3125"/>
                </a:lnTo>
                <a:close/>
                <a:moveTo>
                  <a:pt x="13424" y="4151"/>
                </a:moveTo>
                <a:lnTo>
                  <a:pt x="13970" y="4697"/>
                </a:lnTo>
                <a:lnTo>
                  <a:pt x="13137" y="5530"/>
                </a:lnTo>
                <a:lnTo>
                  <a:pt x="12591" y="4984"/>
                </a:lnTo>
                <a:lnTo>
                  <a:pt x="13424" y="4151"/>
                </a:lnTo>
                <a:close/>
                <a:moveTo>
                  <a:pt x="14451" y="5178"/>
                </a:moveTo>
                <a:lnTo>
                  <a:pt x="14997" y="5724"/>
                </a:lnTo>
                <a:lnTo>
                  <a:pt x="14164" y="6555"/>
                </a:lnTo>
                <a:lnTo>
                  <a:pt x="13618" y="6011"/>
                </a:lnTo>
                <a:lnTo>
                  <a:pt x="14451" y="5178"/>
                </a:lnTo>
                <a:close/>
                <a:moveTo>
                  <a:pt x="9704" y="5815"/>
                </a:moveTo>
                <a:lnTo>
                  <a:pt x="10250" y="6361"/>
                </a:lnTo>
                <a:lnTo>
                  <a:pt x="9419" y="7194"/>
                </a:lnTo>
                <a:lnTo>
                  <a:pt x="8871" y="6648"/>
                </a:lnTo>
                <a:lnTo>
                  <a:pt x="9704" y="5815"/>
                </a:lnTo>
                <a:close/>
                <a:moveTo>
                  <a:pt x="15477" y="6204"/>
                </a:moveTo>
                <a:lnTo>
                  <a:pt x="16023" y="6751"/>
                </a:lnTo>
                <a:lnTo>
                  <a:pt x="15191" y="7583"/>
                </a:lnTo>
                <a:lnTo>
                  <a:pt x="14644" y="7036"/>
                </a:lnTo>
                <a:lnTo>
                  <a:pt x="15477" y="6204"/>
                </a:lnTo>
                <a:close/>
                <a:moveTo>
                  <a:pt x="10732" y="6842"/>
                </a:moveTo>
                <a:lnTo>
                  <a:pt x="11278" y="7388"/>
                </a:lnTo>
                <a:lnTo>
                  <a:pt x="10445" y="8221"/>
                </a:lnTo>
                <a:lnTo>
                  <a:pt x="9899" y="7674"/>
                </a:lnTo>
                <a:lnTo>
                  <a:pt x="10732" y="6842"/>
                </a:lnTo>
                <a:close/>
                <a:moveTo>
                  <a:pt x="11314" y="4667"/>
                </a:moveTo>
                <a:lnTo>
                  <a:pt x="14135" y="7491"/>
                </a:lnTo>
                <a:cubicBezTo>
                  <a:pt x="13703" y="7616"/>
                  <a:pt x="13364" y="7954"/>
                  <a:pt x="13239" y="8387"/>
                </a:cubicBezTo>
                <a:lnTo>
                  <a:pt x="10417" y="5566"/>
                </a:lnTo>
                <a:lnTo>
                  <a:pt x="11314" y="4667"/>
                </a:lnTo>
                <a:close/>
                <a:moveTo>
                  <a:pt x="16504" y="7231"/>
                </a:moveTo>
                <a:lnTo>
                  <a:pt x="17050" y="7777"/>
                </a:lnTo>
                <a:lnTo>
                  <a:pt x="16217" y="8610"/>
                </a:lnTo>
                <a:lnTo>
                  <a:pt x="15672" y="8064"/>
                </a:lnTo>
                <a:lnTo>
                  <a:pt x="16504" y="7231"/>
                </a:lnTo>
                <a:close/>
                <a:moveTo>
                  <a:pt x="11759" y="7870"/>
                </a:moveTo>
                <a:lnTo>
                  <a:pt x="12305" y="8414"/>
                </a:lnTo>
                <a:lnTo>
                  <a:pt x="11472" y="9247"/>
                </a:lnTo>
                <a:lnTo>
                  <a:pt x="10926" y="8702"/>
                </a:lnTo>
                <a:lnTo>
                  <a:pt x="11759" y="7870"/>
                </a:lnTo>
                <a:close/>
                <a:moveTo>
                  <a:pt x="14496" y="8118"/>
                </a:moveTo>
                <a:cubicBezTo>
                  <a:pt x="14823" y="8118"/>
                  <a:pt x="15136" y="8373"/>
                  <a:pt x="15136" y="8752"/>
                </a:cubicBezTo>
                <a:cubicBezTo>
                  <a:pt x="15135" y="9117"/>
                  <a:pt x="14836" y="9387"/>
                  <a:pt x="14501" y="9387"/>
                </a:cubicBezTo>
                <a:cubicBezTo>
                  <a:pt x="14421" y="9387"/>
                  <a:pt x="14339" y="9372"/>
                  <a:pt x="14258" y="9338"/>
                </a:cubicBezTo>
                <a:cubicBezTo>
                  <a:pt x="13842" y="9166"/>
                  <a:pt x="13733" y="8624"/>
                  <a:pt x="14053" y="8305"/>
                </a:cubicBezTo>
                <a:cubicBezTo>
                  <a:pt x="14182" y="8175"/>
                  <a:pt x="14341" y="8118"/>
                  <a:pt x="14496" y="8118"/>
                </a:cubicBezTo>
                <a:close/>
                <a:moveTo>
                  <a:pt x="17530" y="8258"/>
                </a:moveTo>
                <a:lnTo>
                  <a:pt x="18076" y="8804"/>
                </a:lnTo>
                <a:lnTo>
                  <a:pt x="17244" y="9636"/>
                </a:lnTo>
                <a:lnTo>
                  <a:pt x="16698" y="9090"/>
                </a:lnTo>
                <a:lnTo>
                  <a:pt x="17530" y="8258"/>
                </a:lnTo>
                <a:close/>
                <a:moveTo>
                  <a:pt x="7015" y="8506"/>
                </a:moveTo>
                <a:lnTo>
                  <a:pt x="7561" y="9052"/>
                </a:lnTo>
                <a:lnTo>
                  <a:pt x="6728" y="9884"/>
                </a:lnTo>
                <a:lnTo>
                  <a:pt x="6182" y="9338"/>
                </a:lnTo>
                <a:lnTo>
                  <a:pt x="7015" y="8506"/>
                </a:lnTo>
                <a:close/>
                <a:moveTo>
                  <a:pt x="12787" y="8895"/>
                </a:moveTo>
                <a:lnTo>
                  <a:pt x="13333" y="9441"/>
                </a:lnTo>
                <a:lnTo>
                  <a:pt x="12500" y="10274"/>
                </a:lnTo>
                <a:lnTo>
                  <a:pt x="11953" y="9728"/>
                </a:lnTo>
                <a:lnTo>
                  <a:pt x="12787" y="8895"/>
                </a:lnTo>
                <a:close/>
                <a:moveTo>
                  <a:pt x="18557" y="9284"/>
                </a:moveTo>
                <a:lnTo>
                  <a:pt x="19103" y="9830"/>
                </a:lnTo>
                <a:lnTo>
                  <a:pt x="18270" y="10663"/>
                </a:lnTo>
                <a:lnTo>
                  <a:pt x="17724" y="10117"/>
                </a:lnTo>
                <a:lnTo>
                  <a:pt x="18557" y="9284"/>
                </a:lnTo>
                <a:close/>
                <a:moveTo>
                  <a:pt x="8042" y="9534"/>
                </a:moveTo>
                <a:lnTo>
                  <a:pt x="8588" y="10080"/>
                </a:lnTo>
                <a:lnTo>
                  <a:pt x="7755" y="10912"/>
                </a:lnTo>
                <a:lnTo>
                  <a:pt x="7209" y="10366"/>
                </a:lnTo>
                <a:lnTo>
                  <a:pt x="8042" y="9534"/>
                </a:lnTo>
                <a:close/>
                <a:moveTo>
                  <a:pt x="13813" y="9922"/>
                </a:moveTo>
                <a:lnTo>
                  <a:pt x="14359" y="10468"/>
                </a:lnTo>
                <a:lnTo>
                  <a:pt x="13527" y="11300"/>
                </a:lnTo>
                <a:lnTo>
                  <a:pt x="12981" y="10754"/>
                </a:lnTo>
                <a:lnTo>
                  <a:pt x="13813" y="9922"/>
                </a:lnTo>
                <a:close/>
                <a:moveTo>
                  <a:pt x="19583" y="10311"/>
                </a:moveTo>
                <a:lnTo>
                  <a:pt x="20130" y="10858"/>
                </a:lnTo>
                <a:lnTo>
                  <a:pt x="19297" y="11690"/>
                </a:lnTo>
                <a:lnTo>
                  <a:pt x="18751" y="11143"/>
                </a:lnTo>
                <a:lnTo>
                  <a:pt x="19583" y="10311"/>
                </a:lnTo>
                <a:close/>
                <a:moveTo>
                  <a:pt x="9068" y="10560"/>
                </a:moveTo>
                <a:lnTo>
                  <a:pt x="9614" y="11106"/>
                </a:lnTo>
                <a:lnTo>
                  <a:pt x="8782" y="11939"/>
                </a:lnTo>
                <a:lnTo>
                  <a:pt x="8236" y="11393"/>
                </a:lnTo>
                <a:lnTo>
                  <a:pt x="9068" y="10560"/>
                </a:lnTo>
                <a:close/>
                <a:moveTo>
                  <a:pt x="14840" y="10950"/>
                </a:moveTo>
                <a:lnTo>
                  <a:pt x="15386" y="11496"/>
                </a:lnTo>
                <a:lnTo>
                  <a:pt x="14553" y="12327"/>
                </a:lnTo>
                <a:lnTo>
                  <a:pt x="14007" y="11782"/>
                </a:lnTo>
                <a:lnTo>
                  <a:pt x="14840" y="10950"/>
                </a:lnTo>
                <a:close/>
                <a:moveTo>
                  <a:pt x="4323" y="11198"/>
                </a:moveTo>
                <a:lnTo>
                  <a:pt x="4869" y="11742"/>
                </a:lnTo>
                <a:lnTo>
                  <a:pt x="4037" y="12576"/>
                </a:lnTo>
                <a:lnTo>
                  <a:pt x="3490" y="12030"/>
                </a:lnTo>
                <a:lnTo>
                  <a:pt x="4323" y="11198"/>
                </a:lnTo>
                <a:close/>
                <a:moveTo>
                  <a:pt x="15765" y="9117"/>
                </a:moveTo>
                <a:lnTo>
                  <a:pt x="18587" y="11939"/>
                </a:lnTo>
                <a:lnTo>
                  <a:pt x="17689" y="12837"/>
                </a:lnTo>
                <a:cubicBezTo>
                  <a:pt x="17628" y="12776"/>
                  <a:pt x="17613" y="12761"/>
                  <a:pt x="17613" y="12761"/>
                </a:cubicBezTo>
                <a:lnTo>
                  <a:pt x="17613" y="12761"/>
                </a:lnTo>
                <a:cubicBezTo>
                  <a:pt x="17613" y="12761"/>
                  <a:pt x="17628" y="12776"/>
                  <a:pt x="17628" y="12776"/>
                </a:cubicBezTo>
                <a:cubicBezTo>
                  <a:pt x="17628" y="12776"/>
                  <a:pt x="17382" y="12530"/>
                  <a:pt x="14867" y="10014"/>
                </a:cubicBezTo>
                <a:cubicBezTo>
                  <a:pt x="15300" y="9889"/>
                  <a:pt x="15638" y="9551"/>
                  <a:pt x="15765" y="9117"/>
                </a:cubicBezTo>
                <a:close/>
                <a:moveTo>
                  <a:pt x="10095" y="11587"/>
                </a:moveTo>
                <a:lnTo>
                  <a:pt x="10641" y="12133"/>
                </a:lnTo>
                <a:lnTo>
                  <a:pt x="9808" y="12966"/>
                </a:lnTo>
                <a:lnTo>
                  <a:pt x="9262" y="12420"/>
                </a:lnTo>
                <a:lnTo>
                  <a:pt x="10095" y="11587"/>
                </a:lnTo>
                <a:close/>
                <a:moveTo>
                  <a:pt x="15866" y="11976"/>
                </a:moveTo>
                <a:lnTo>
                  <a:pt x="16412" y="12522"/>
                </a:lnTo>
                <a:lnTo>
                  <a:pt x="15580" y="13355"/>
                </a:lnTo>
                <a:lnTo>
                  <a:pt x="15034" y="12809"/>
                </a:lnTo>
                <a:lnTo>
                  <a:pt x="15866" y="11976"/>
                </a:lnTo>
                <a:close/>
                <a:moveTo>
                  <a:pt x="5350" y="12224"/>
                </a:moveTo>
                <a:lnTo>
                  <a:pt x="5896" y="12770"/>
                </a:lnTo>
                <a:lnTo>
                  <a:pt x="5063" y="13603"/>
                </a:lnTo>
                <a:lnTo>
                  <a:pt x="4517" y="13057"/>
                </a:lnTo>
                <a:lnTo>
                  <a:pt x="5350" y="12224"/>
                </a:lnTo>
                <a:close/>
                <a:moveTo>
                  <a:pt x="11121" y="12613"/>
                </a:moveTo>
                <a:lnTo>
                  <a:pt x="11667" y="13160"/>
                </a:lnTo>
                <a:lnTo>
                  <a:pt x="10835" y="13992"/>
                </a:lnTo>
                <a:lnTo>
                  <a:pt x="10290" y="13446"/>
                </a:lnTo>
                <a:lnTo>
                  <a:pt x="11121" y="12613"/>
                </a:lnTo>
                <a:close/>
                <a:moveTo>
                  <a:pt x="16893" y="13003"/>
                </a:moveTo>
                <a:lnTo>
                  <a:pt x="17439" y="13550"/>
                </a:lnTo>
                <a:lnTo>
                  <a:pt x="16606" y="14380"/>
                </a:lnTo>
                <a:lnTo>
                  <a:pt x="16060" y="13835"/>
                </a:lnTo>
                <a:lnTo>
                  <a:pt x="16893" y="13003"/>
                </a:lnTo>
                <a:close/>
                <a:moveTo>
                  <a:pt x="6376" y="13252"/>
                </a:moveTo>
                <a:cubicBezTo>
                  <a:pt x="6629" y="13503"/>
                  <a:pt x="6793" y="13667"/>
                  <a:pt x="6922" y="13798"/>
                </a:cubicBezTo>
                <a:lnTo>
                  <a:pt x="6091" y="14630"/>
                </a:lnTo>
                <a:lnTo>
                  <a:pt x="5544" y="14085"/>
                </a:lnTo>
                <a:lnTo>
                  <a:pt x="6376" y="13252"/>
                </a:lnTo>
                <a:close/>
                <a:moveTo>
                  <a:pt x="12149" y="13640"/>
                </a:moveTo>
                <a:lnTo>
                  <a:pt x="12694" y="14186"/>
                </a:lnTo>
                <a:lnTo>
                  <a:pt x="11863" y="15019"/>
                </a:lnTo>
                <a:cubicBezTo>
                  <a:pt x="11766" y="14923"/>
                  <a:pt x="11362" y="14518"/>
                  <a:pt x="11317" y="14473"/>
                </a:cubicBezTo>
                <a:lnTo>
                  <a:pt x="12149" y="13640"/>
                </a:lnTo>
                <a:close/>
                <a:moveTo>
                  <a:pt x="1633" y="13888"/>
                </a:moveTo>
                <a:lnTo>
                  <a:pt x="2179" y="14434"/>
                </a:lnTo>
                <a:lnTo>
                  <a:pt x="1346" y="15267"/>
                </a:lnTo>
                <a:lnTo>
                  <a:pt x="799" y="14721"/>
                </a:lnTo>
                <a:lnTo>
                  <a:pt x="1633" y="13888"/>
                </a:lnTo>
                <a:close/>
                <a:moveTo>
                  <a:pt x="7403" y="14279"/>
                </a:moveTo>
                <a:lnTo>
                  <a:pt x="7949" y="14825"/>
                </a:lnTo>
                <a:lnTo>
                  <a:pt x="7118" y="15656"/>
                </a:lnTo>
                <a:lnTo>
                  <a:pt x="6570" y="15111"/>
                </a:lnTo>
                <a:lnTo>
                  <a:pt x="7403" y="14279"/>
                </a:lnTo>
                <a:close/>
                <a:moveTo>
                  <a:pt x="13174" y="14667"/>
                </a:moveTo>
                <a:lnTo>
                  <a:pt x="13721" y="15213"/>
                </a:lnTo>
                <a:lnTo>
                  <a:pt x="12888" y="16045"/>
                </a:lnTo>
                <a:lnTo>
                  <a:pt x="12342" y="15499"/>
                </a:lnTo>
                <a:lnTo>
                  <a:pt x="13174" y="14667"/>
                </a:lnTo>
                <a:close/>
                <a:moveTo>
                  <a:pt x="2659" y="14916"/>
                </a:moveTo>
                <a:lnTo>
                  <a:pt x="3205" y="15462"/>
                </a:lnTo>
                <a:lnTo>
                  <a:pt x="2373" y="16295"/>
                </a:lnTo>
                <a:lnTo>
                  <a:pt x="1827" y="15749"/>
                </a:lnTo>
                <a:lnTo>
                  <a:pt x="2659" y="14916"/>
                </a:lnTo>
                <a:close/>
                <a:moveTo>
                  <a:pt x="3241" y="12742"/>
                </a:moveTo>
                <a:lnTo>
                  <a:pt x="6063" y="15563"/>
                </a:lnTo>
                <a:cubicBezTo>
                  <a:pt x="5629" y="15689"/>
                  <a:pt x="5291" y="16028"/>
                  <a:pt x="5166" y="16460"/>
                </a:cubicBezTo>
                <a:lnTo>
                  <a:pt x="2344" y="13639"/>
                </a:lnTo>
                <a:lnTo>
                  <a:pt x="3241" y="12742"/>
                </a:lnTo>
                <a:close/>
                <a:moveTo>
                  <a:pt x="8431" y="15305"/>
                </a:moveTo>
                <a:lnTo>
                  <a:pt x="8977" y="15851"/>
                </a:lnTo>
                <a:lnTo>
                  <a:pt x="8144" y="16683"/>
                </a:lnTo>
                <a:lnTo>
                  <a:pt x="7598" y="16138"/>
                </a:lnTo>
                <a:lnTo>
                  <a:pt x="8431" y="15305"/>
                </a:lnTo>
                <a:close/>
                <a:moveTo>
                  <a:pt x="14201" y="15693"/>
                </a:moveTo>
                <a:lnTo>
                  <a:pt x="14747" y="16239"/>
                </a:lnTo>
                <a:lnTo>
                  <a:pt x="13914" y="17072"/>
                </a:lnTo>
                <a:lnTo>
                  <a:pt x="13370" y="16526"/>
                </a:lnTo>
                <a:lnTo>
                  <a:pt x="14201" y="15693"/>
                </a:lnTo>
                <a:close/>
                <a:moveTo>
                  <a:pt x="3686" y="15943"/>
                </a:moveTo>
                <a:lnTo>
                  <a:pt x="4232" y="16489"/>
                </a:lnTo>
                <a:lnTo>
                  <a:pt x="3399" y="17321"/>
                </a:lnTo>
                <a:lnTo>
                  <a:pt x="2853" y="16775"/>
                </a:lnTo>
                <a:lnTo>
                  <a:pt x="3686" y="15943"/>
                </a:lnTo>
                <a:close/>
                <a:moveTo>
                  <a:pt x="6428" y="16192"/>
                </a:moveTo>
                <a:cubicBezTo>
                  <a:pt x="6778" y="16192"/>
                  <a:pt x="7062" y="16476"/>
                  <a:pt x="7062" y="16827"/>
                </a:cubicBezTo>
                <a:cubicBezTo>
                  <a:pt x="7062" y="17211"/>
                  <a:pt x="6748" y="17462"/>
                  <a:pt x="6423" y="17462"/>
                </a:cubicBezTo>
                <a:cubicBezTo>
                  <a:pt x="6269" y="17462"/>
                  <a:pt x="6112" y="17405"/>
                  <a:pt x="5984" y="17280"/>
                </a:cubicBezTo>
                <a:cubicBezTo>
                  <a:pt x="5579" y="16875"/>
                  <a:pt x="5863" y="16192"/>
                  <a:pt x="6428" y="16192"/>
                </a:cubicBezTo>
                <a:close/>
                <a:moveTo>
                  <a:pt x="9457" y="16332"/>
                </a:moveTo>
                <a:lnTo>
                  <a:pt x="10003" y="16878"/>
                </a:lnTo>
                <a:lnTo>
                  <a:pt x="9171" y="17709"/>
                </a:lnTo>
                <a:lnTo>
                  <a:pt x="8625" y="17163"/>
                </a:lnTo>
                <a:lnTo>
                  <a:pt x="9457" y="16332"/>
                </a:lnTo>
                <a:close/>
                <a:moveTo>
                  <a:pt x="5931" y="10050"/>
                </a:moveTo>
                <a:lnTo>
                  <a:pt x="13203" y="17321"/>
                </a:lnTo>
                <a:lnTo>
                  <a:pt x="12306" y="18220"/>
                </a:lnTo>
                <a:lnTo>
                  <a:pt x="5035" y="10948"/>
                </a:lnTo>
                <a:lnTo>
                  <a:pt x="5931" y="10050"/>
                </a:lnTo>
                <a:close/>
                <a:moveTo>
                  <a:pt x="4712" y="16969"/>
                </a:moveTo>
                <a:lnTo>
                  <a:pt x="5258" y="17515"/>
                </a:lnTo>
                <a:lnTo>
                  <a:pt x="4426" y="18348"/>
                </a:lnTo>
                <a:lnTo>
                  <a:pt x="3880" y="17802"/>
                </a:lnTo>
                <a:lnTo>
                  <a:pt x="4712" y="16969"/>
                </a:lnTo>
                <a:close/>
                <a:moveTo>
                  <a:pt x="10483" y="17358"/>
                </a:moveTo>
                <a:lnTo>
                  <a:pt x="11029" y="17905"/>
                </a:lnTo>
                <a:lnTo>
                  <a:pt x="10196" y="18737"/>
                </a:lnTo>
                <a:lnTo>
                  <a:pt x="9650" y="18191"/>
                </a:lnTo>
                <a:lnTo>
                  <a:pt x="10483" y="17358"/>
                </a:lnTo>
                <a:close/>
                <a:moveTo>
                  <a:pt x="5739" y="17996"/>
                </a:moveTo>
                <a:lnTo>
                  <a:pt x="6285" y="18542"/>
                </a:lnTo>
                <a:lnTo>
                  <a:pt x="5452" y="19375"/>
                </a:lnTo>
                <a:lnTo>
                  <a:pt x="4908" y="18828"/>
                </a:lnTo>
                <a:lnTo>
                  <a:pt x="5739" y="17996"/>
                </a:lnTo>
                <a:close/>
                <a:moveTo>
                  <a:pt x="11511" y="18385"/>
                </a:moveTo>
                <a:lnTo>
                  <a:pt x="12057" y="18931"/>
                </a:lnTo>
                <a:lnTo>
                  <a:pt x="11224" y="19762"/>
                </a:lnTo>
                <a:lnTo>
                  <a:pt x="10678" y="19218"/>
                </a:lnTo>
                <a:lnTo>
                  <a:pt x="11511" y="18385"/>
                </a:lnTo>
                <a:close/>
                <a:moveTo>
                  <a:pt x="6766" y="19022"/>
                </a:moveTo>
                <a:lnTo>
                  <a:pt x="7312" y="19568"/>
                </a:lnTo>
                <a:lnTo>
                  <a:pt x="6479" y="20401"/>
                </a:lnTo>
                <a:lnTo>
                  <a:pt x="5933" y="19855"/>
                </a:lnTo>
                <a:lnTo>
                  <a:pt x="6766" y="19022"/>
                </a:lnTo>
                <a:close/>
                <a:moveTo>
                  <a:pt x="7691" y="17192"/>
                </a:moveTo>
                <a:lnTo>
                  <a:pt x="10513" y="20013"/>
                </a:lnTo>
                <a:lnTo>
                  <a:pt x="9616" y="20910"/>
                </a:lnTo>
                <a:lnTo>
                  <a:pt x="6795" y="18089"/>
                </a:lnTo>
                <a:lnTo>
                  <a:pt x="6795" y="18089"/>
                </a:lnTo>
                <a:cubicBezTo>
                  <a:pt x="7227" y="17962"/>
                  <a:pt x="7564" y="17624"/>
                  <a:pt x="7691" y="17192"/>
                </a:cubicBezTo>
                <a:close/>
                <a:moveTo>
                  <a:pt x="7792" y="20049"/>
                </a:moveTo>
                <a:lnTo>
                  <a:pt x="8338" y="20595"/>
                </a:lnTo>
                <a:lnTo>
                  <a:pt x="7506" y="21428"/>
                </a:lnTo>
                <a:lnTo>
                  <a:pt x="6959" y="20882"/>
                </a:lnTo>
                <a:lnTo>
                  <a:pt x="7792" y="20049"/>
                </a:lnTo>
                <a:close/>
                <a:moveTo>
                  <a:pt x="8819" y="21076"/>
                </a:moveTo>
                <a:lnTo>
                  <a:pt x="9365" y="21622"/>
                </a:lnTo>
                <a:lnTo>
                  <a:pt x="8532" y="22454"/>
                </a:lnTo>
                <a:lnTo>
                  <a:pt x="7986" y="21908"/>
                </a:lnTo>
                <a:lnTo>
                  <a:pt x="8819" y="21076"/>
                </a:lnTo>
                <a:close/>
                <a:moveTo>
                  <a:pt x="20907" y="0"/>
                </a:moveTo>
                <a:cubicBezTo>
                  <a:pt x="20752" y="0"/>
                  <a:pt x="20597" y="59"/>
                  <a:pt x="20479" y="178"/>
                </a:cubicBezTo>
                <a:lnTo>
                  <a:pt x="19237" y="1418"/>
                </a:lnTo>
                <a:cubicBezTo>
                  <a:pt x="19104" y="1551"/>
                  <a:pt x="19104" y="1767"/>
                  <a:pt x="19237" y="1900"/>
                </a:cubicBezTo>
                <a:cubicBezTo>
                  <a:pt x="19304" y="1966"/>
                  <a:pt x="19391" y="1999"/>
                  <a:pt x="19478" y="1999"/>
                </a:cubicBezTo>
                <a:cubicBezTo>
                  <a:pt x="19566" y="1999"/>
                  <a:pt x="19653" y="1966"/>
                  <a:pt x="19719" y="1900"/>
                </a:cubicBezTo>
                <a:lnTo>
                  <a:pt x="20907" y="712"/>
                </a:lnTo>
                <a:lnTo>
                  <a:pt x="22543" y="2349"/>
                </a:lnTo>
                <a:lnTo>
                  <a:pt x="19233" y="5658"/>
                </a:lnTo>
                <a:lnTo>
                  <a:pt x="17597" y="4022"/>
                </a:lnTo>
                <a:lnTo>
                  <a:pt x="18598" y="3021"/>
                </a:lnTo>
                <a:cubicBezTo>
                  <a:pt x="18731" y="2888"/>
                  <a:pt x="18731" y="2673"/>
                  <a:pt x="18597" y="2540"/>
                </a:cubicBezTo>
                <a:cubicBezTo>
                  <a:pt x="18530" y="2473"/>
                  <a:pt x="18444" y="2440"/>
                  <a:pt x="18357" y="2440"/>
                </a:cubicBezTo>
                <a:cubicBezTo>
                  <a:pt x="18270" y="2440"/>
                  <a:pt x="18183" y="2473"/>
                  <a:pt x="18116" y="2540"/>
                </a:cubicBezTo>
                <a:lnTo>
                  <a:pt x="17115" y="3541"/>
                </a:lnTo>
                <a:lnTo>
                  <a:pt x="16713" y="3138"/>
                </a:lnTo>
                <a:cubicBezTo>
                  <a:pt x="16646" y="3071"/>
                  <a:pt x="16559" y="3038"/>
                  <a:pt x="16472" y="3038"/>
                </a:cubicBezTo>
                <a:cubicBezTo>
                  <a:pt x="16385" y="3038"/>
                  <a:pt x="16298" y="3071"/>
                  <a:pt x="16231" y="3138"/>
                </a:cubicBezTo>
                <a:cubicBezTo>
                  <a:pt x="16099" y="3270"/>
                  <a:pt x="16099" y="3487"/>
                  <a:pt x="16231" y="3620"/>
                </a:cubicBezTo>
                <a:lnTo>
                  <a:pt x="21120" y="8509"/>
                </a:lnTo>
                <a:cubicBezTo>
                  <a:pt x="21369" y="8757"/>
                  <a:pt x="21369" y="9157"/>
                  <a:pt x="21120" y="9405"/>
                </a:cubicBezTo>
                <a:lnTo>
                  <a:pt x="20380" y="10145"/>
                </a:lnTo>
                <a:lnTo>
                  <a:pt x="14692" y="4456"/>
                </a:lnTo>
                <a:cubicBezTo>
                  <a:pt x="14660" y="4426"/>
                  <a:pt x="14649" y="4416"/>
                  <a:pt x="14649" y="4416"/>
                </a:cubicBezTo>
                <a:lnTo>
                  <a:pt x="14649" y="4416"/>
                </a:lnTo>
                <a:cubicBezTo>
                  <a:pt x="14648" y="4416"/>
                  <a:pt x="14666" y="4434"/>
                  <a:pt x="14677" y="4446"/>
                </a:cubicBezTo>
                <a:lnTo>
                  <a:pt x="14677" y="4446"/>
                </a:lnTo>
                <a:cubicBezTo>
                  <a:pt x="14624" y="4392"/>
                  <a:pt x="14323" y="4089"/>
                  <a:pt x="13107" y="2874"/>
                </a:cubicBezTo>
                <a:lnTo>
                  <a:pt x="13849" y="2132"/>
                </a:lnTo>
                <a:cubicBezTo>
                  <a:pt x="13973" y="2009"/>
                  <a:pt x="14135" y="1947"/>
                  <a:pt x="14297" y="1947"/>
                </a:cubicBezTo>
                <a:cubicBezTo>
                  <a:pt x="14459" y="1947"/>
                  <a:pt x="14622" y="2009"/>
                  <a:pt x="14746" y="2132"/>
                </a:cubicBezTo>
                <a:lnTo>
                  <a:pt x="15111" y="2497"/>
                </a:lnTo>
                <a:cubicBezTo>
                  <a:pt x="15177" y="2564"/>
                  <a:pt x="15264" y="2597"/>
                  <a:pt x="15350" y="2597"/>
                </a:cubicBezTo>
                <a:cubicBezTo>
                  <a:pt x="15437" y="2597"/>
                  <a:pt x="15525" y="2563"/>
                  <a:pt x="15591" y="2496"/>
                </a:cubicBezTo>
                <a:cubicBezTo>
                  <a:pt x="15724" y="2363"/>
                  <a:pt x="15724" y="2148"/>
                  <a:pt x="15591" y="2015"/>
                </a:cubicBezTo>
                <a:lnTo>
                  <a:pt x="15226" y="1652"/>
                </a:lnTo>
                <a:cubicBezTo>
                  <a:pt x="14970" y="1396"/>
                  <a:pt x="14633" y="1268"/>
                  <a:pt x="14297" y="1268"/>
                </a:cubicBezTo>
                <a:cubicBezTo>
                  <a:pt x="13961" y="1268"/>
                  <a:pt x="13625" y="1396"/>
                  <a:pt x="13368" y="1652"/>
                </a:cubicBezTo>
                <a:lnTo>
                  <a:pt x="12601" y="2419"/>
                </a:lnTo>
                <a:cubicBezTo>
                  <a:pt x="12535" y="2390"/>
                  <a:pt x="12464" y="2376"/>
                  <a:pt x="12395" y="2376"/>
                </a:cubicBezTo>
                <a:cubicBezTo>
                  <a:pt x="12262" y="2376"/>
                  <a:pt x="12131" y="2428"/>
                  <a:pt x="12034" y="2526"/>
                </a:cubicBezTo>
                <a:lnTo>
                  <a:pt x="10964" y="3595"/>
                </a:lnTo>
                <a:cubicBezTo>
                  <a:pt x="10815" y="3744"/>
                  <a:pt x="10772" y="3970"/>
                  <a:pt x="10858" y="4163"/>
                </a:cubicBezTo>
                <a:lnTo>
                  <a:pt x="9911" y="5109"/>
                </a:lnTo>
                <a:cubicBezTo>
                  <a:pt x="9844" y="5081"/>
                  <a:pt x="9774" y="5066"/>
                  <a:pt x="9704" y="5066"/>
                </a:cubicBezTo>
                <a:cubicBezTo>
                  <a:pt x="9571" y="5066"/>
                  <a:pt x="9440" y="5118"/>
                  <a:pt x="9342" y="5216"/>
                </a:cubicBezTo>
                <a:lnTo>
                  <a:pt x="8273" y="6286"/>
                </a:lnTo>
                <a:cubicBezTo>
                  <a:pt x="8124" y="6435"/>
                  <a:pt x="8082" y="6661"/>
                  <a:pt x="8166" y="6855"/>
                </a:cubicBezTo>
                <a:lnTo>
                  <a:pt x="7220" y="7800"/>
                </a:lnTo>
                <a:cubicBezTo>
                  <a:pt x="7154" y="7771"/>
                  <a:pt x="7084" y="7757"/>
                  <a:pt x="7015" y="7757"/>
                </a:cubicBezTo>
                <a:cubicBezTo>
                  <a:pt x="6881" y="7757"/>
                  <a:pt x="6750" y="7809"/>
                  <a:pt x="6651" y="7907"/>
                </a:cubicBezTo>
                <a:lnTo>
                  <a:pt x="5582" y="8976"/>
                </a:lnTo>
                <a:cubicBezTo>
                  <a:pt x="5434" y="9126"/>
                  <a:pt x="5391" y="9351"/>
                  <a:pt x="5475" y="9545"/>
                </a:cubicBezTo>
                <a:lnTo>
                  <a:pt x="4528" y="10492"/>
                </a:lnTo>
                <a:cubicBezTo>
                  <a:pt x="4462" y="10462"/>
                  <a:pt x="4392" y="10448"/>
                  <a:pt x="4323" y="10448"/>
                </a:cubicBezTo>
                <a:cubicBezTo>
                  <a:pt x="4190" y="10448"/>
                  <a:pt x="4059" y="10500"/>
                  <a:pt x="3961" y="10599"/>
                </a:cubicBezTo>
                <a:lnTo>
                  <a:pt x="2892" y="11668"/>
                </a:lnTo>
                <a:cubicBezTo>
                  <a:pt x="2742" y="11816"/>
                  <a:pt x="2699" y="12042"/>
                  <a:pt x="2785" y="12236"/>
                </a:cubicBezTo>
                <a:lnTo>
                  <a:pt x="1838" y="13182"/>
                </a:lnTo>
                <a:cubicBezTo>
                  <a:pt x="1771" y="13153"/>
                  <a:pt x="1701" y="13139"/>
                  <a:pt x="1632" y="13139"/>
                </a:cubicBezTo>
                <a:cubicBezTo>
                  <a:pt x="1498" y="13139"/>
                  <a:pt x="1368" y="13191"/>
                  <a:pt x="1270" y="13289"/>
                </a:cubicBezTo>
                <a:lnTo>
                  <a:pt x="201" y="14359"/>
                </a:lnTo>
                <a:cubicBezTo>
                  <a:pt x="0" y="14558"/>
                  <a:pt x="0" y="14883"/>
                  <a:pt x="201" y="15083"/>
                </a:cubicBezTo>
                <a:lnTo>
                  <a:pt x="8171" y="23053"/>
                </a:lnTo>
                <a:cubicBezTo>
                  <a:pt x="8271" y="23153"/>
                  <a:pt x="8402" y="23203"/>
                  <a:pt x="8534" y="23203"/>
                </a:cubicBezTo>
                <a:cubicBezTo>
                  <a:pt x="8665" y="23203"/>
                  <a:pt x="8796" y="23153"/>
                  <a:pt x="8896" y="23053"/>
                </a:cubicBezTo>
                <a:lnTo>
                  <a:pt x="9965" y="21984"/>
                </a:lnTo>
                <a:cubicBezTo>
                  <a:pt x="10113" y="21834"/>
                  <a:pt x="10156" y="21609"/>
                  <a:pt x="10072" y="21415"/>
                </a:cubicBezTo>
                <a:lnTo>
                  <a:pt x="11017" y="20470"/>
                </a:lnTo>
                <a:cubicBezTo>
                  <a:pt x="11083" y="20498"/>
                  <a:pt x="11153" y="20512"/>
                  <a:pt x="11222" y="20512"/>
                </a:cubicBezTo>
                <a:cubicBezTo>
                  <a:pt x="11356" y="20512"/>
                  <a:pt x="11488" y="20460"/>
                  <a:pt x="11586" y="20363"/>
                </a:cubicBezTo>
                <a:lnTo>
                  <a:pt x="12655" y="19293"/>
                </a:lnTo>
                <a:cubicBezTo>
                  <a:pt x="12804" y="19144"/>
                  <a:pt x="12847" y="18918"/>
                  <a:pt x="12762" y="18724"/>
                </a:cubicBezTo>
                <a:lnTo>
                  <a:pt x="13709" y="17778"/>
                </a:lnTo>
                <a:cubicBezTo>
                  <a:pt x="13776" y="17807"/>
                  <a:pt x="13846" y="17821"/>
                  <a:pt x="13915" y="17821"/>
                </a:cubicBezTo>
                <a:cubicBezTo>
                  <a:pt x="14049" y="17821"/>
                  <a:pt x="14179" y="17769"/>
                  <a:pt x="14277" y="17671"/>
                </a:cubicBezTo>
                <a:lnTo>
                  <a:pt x="15346" y="16601"/>
                </a:lnTo>
                <a:cubicBezTo>
                  <a:pt x="15496" y="16452"/>
                  <a:pt x="15538" y="16226"/>
                  <a:pt x="15453" y="16034"/>
                </a:cubicBezTo>
                <a:lnTo>
                  <a:pt x="15506" y="15981"/>
                </a:lnTo>
                <a:cubicBezTo>
                  <a:pt x="15638" y="15849"/>
                  <a:pt x="15638" y="15633"/>
                  <a:pt x="15506" y="15501"/>
                </a:cubicBezTo>
                <a:cubicBezTo>
                  <a:pt x="15439" y="15434"/>
                  <a:pt x="15352" y="15400"/>
                  <a:pt x="15265" y="15400"/>
                </a:cubicBezTo>
                <a:cubicBezTo>
                  <a:pt x="15177" y="15400"/>
                  <a:pt x="15090" y="15434"/>
                  <a:pt x="15024" y="15501"/>
                </a:cubicBezTo>
                <a:lnTo>
                  <a:pt x="14998" y="15528"/>
                </a:lnTo>
                <a:lnTo>
                  <a:pt x="7726" y="8256"/>
                </a:lnTo>
                <a:lnTo>
                  <a:pt x="8623" y="7359"/>
                </a:lnTo>
                <a:cubicBezTo>
                  <a:pt x="8717" y="7452"/>
                  <a:pt x="12278" y="11012"/>
                  <a:pt x="16244" y="14980"/>
                </a:cubicBezTo>
                <a:cubicBezTo>
                  <a:pt x="16345" y="15080"/>
                  <a:pt x="16476" y="15130"/>
                  <a:pt x="16607" y="15130"/>
                </a:cubicBezTo>
                <a:cubicBezTo>
                  <a:pt x="16738" y="15130"/>
                  <a:pt x="16869" y="15080"/>
                  <a:pt x="16969" y="14980"/>
                </a:cubicBezTo>
                <a:lnTo>
                  <a:pt x="18038" y="13911"/>
                </a:lnTo>
                <a:cubicBezTo>
                  <a:pt x="18188" y="13761"/>
                  <a:pt x="18230" y="13536"/>
                  <a:pt x="18145" y="13343"/>
                </a:cubicBezTo>
                <a:lnTo>
                  <a:pt x="19092" y="12397"/>
                </a:lnTo>
                <a:cubicBezTo>
                  <a:pt x="19158" y="12425"/>
                  <a:pt x="19228" y="12439"/>
                  <a:pt x="19297" y="12439"/>
                </a:cubicBezTo>
                <a:cubicBezTo>
                  <a:pt x="19430" y="12439"/>
                  <a:pt x="19562" y="12387"/>
                  <a:pt x="19660" y="12290"/>
                </a:cubicBezTo>
                <a:lnTo>
                  <a:pt x="20730" y="11220"/>
                </a:lnTo>
                <a:cubicBezTo>
                  <a:pt x="20878" y="11071"/>
                  <a:pt x="20921" y="10845"/>
                  <a:pt x="20837" y="10652"/>
                </a:cubicBezTo>
                <a:lnTo>
                  <a:pt x="21602" y="9886"/>
                </a:lnTo>
                <a:cubicBezTo>
                  <a:pt x="22116" y="9371"/>
                  <a:pt x="22116" y="8540"/>
                  <a:pt x="21602" y="8027"/>
                </a:cubicBezTo>
                <a:lnTo>
                  <a:pt x="19713" y="6139"/>
                </a:lnTo>
                <a:lnTo>
                  <a:pt x="23077" y="2775"/>
                </a:lnTo>
                <a:cubicBezTo>
                  <a:pt x="23313" y="2539"/>
                  <a:pt x="23313" y="2155"/>
                  <a:pt x="23077" y="1920"/>
                </a:cubicBezTo>
                <a:lnTo>
                  <a:pt x="21334" y="178"/>
                </a:lnTo>
                <a:cubicBezTo>
                  <a:pt x="21216" y="59"/>
                  <a:pt x="21061" y="0"/>
                  <a:pt x="2090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6" name="Google Shape;766;p44"/>
          <p:cNvGrpSpPr/>
          <p:nvPr/>
        </p:nvGrpSpPr>
        <p:grpSpPr>
          <a:xfrm>
            <a:off x="1684978" y="1941088"/>
            <a:ext cx="468915" cy="392187"/>
            <a:chOff x="267813" y="1713744"/>
            <a:chExt cx="468915" cy="392187"/>
          </a:xfrm>
        </p:grpSpPr>
        <p:sp>
          <p:nvSpPr>
            <p:cNvPr id="767" name="Google Shape;767;p44"/>
            <p:cNvSpPr/>
            <p:nvPr/>
          </p:nvSpPr>
          <p:spPr>
            <a:xfrm>
              <a:off x="267813" y="1713744"/>
              <a:ext cx="468915" cy="392187"/>
            </a:xfrm>
            <a:custGeom>
              <a:rect b="b" l="l" r="r" t="t"/>
              <a:pathLst>
                <a:path extrusionOk="0" h="19408" w="23205">
                  <a:moveTo>
                    <a:pt x="8119" y="834"/>
                  </a:moveTo>
                  <a:lnTo>
                    <a:pt x="8119" y="1286"/>
                  </a:lnTo>
                  <a:lnTo>
                    <a:pt x="8038" y="1286"/>
                  </a:lnTo>
                  <a:cubicBezTo>
                    <a:pt x="7628" y="1287"/>
                    <a:pt x="7295" y="1619"/>
                    <a:pt x="7295" y="2030"/>
                  </a:cubicBezTo>
                  <a:lnTo>
                    <a:pt x="7295" y="2753"/>
                  </a:lnTo>
                  <a:lnTo>
                    <a:pt x="6842" y="2753"/>
                  </a:lnTo>
                  <a:lnTo>
                    <a:pt x="6841" y="2030"/>
                  </a:lnTo>
                  <a:cubicBezTo>
                    <a:pt x="6842" y="1368"/>
                    <a:pt x="7377" y="834"/>
                    <a:pt x="8037" y="834"/>
                  </a:cubicBezTo>
                  <a:close/>
                  <a:moveTo>
                    <a:pt x="15167" y="1966"/>
                  </a:moveTo>
                  <a:cubicBezTo>
                    <a:pt x="15201" y="1966"/>
                    <a:pt x="15230" y="1994"/>
                    <a:pt x="15230" y="2030"/>
                  </a:cubicBezTo>
                  <a:lnTo>
                    <a:pt x="15230" y="2753"/>
                  </a:lnTo>
                  <a:lnTo>
                    <a:pt x="7975" y="2753"/>
                  </a:lnTo>
                  <a:lnTo>
                    <a:pt x="7975" y="2030"/>
                  </a:lnTo>
                  <a:cubicBezTo>
                    <a:pt x="7975" y="1994"/>
                    <a:pt x="8004" y="1966"/>
                    <a:pt x="8038" y="1966"/>
                  </a:cubicBezTo>
                  <a:lnTo>
                    <a:pt x="8177" y="1966"/>
                  </a:lnTo>
                  <a:cubicBezTo>
                    <a:pt x="8239" y="2061"/>
                    <a:pt x="8346" y="2120"/>
                    <a:pt x="8460" y="2120"/>
                  </a:cubicBezTo>
                  <a:lnTo>
                    <a:pt x="14745" y="2120"/>
                  </a:lnTo>
                  <a:cubicBezTo>
                    <a:pt x="14859" y="2120"/>
                    <a:pt x="14966" y="2061"/>
                    <a:pt x="15029" y="1966"/>
                  </a:cubicBezTo>
                  <a:close/>
                  <a:moveTo>
                    <a:pt x="15169" y="834"/>
                  </a:moveTo>
                  <a:cubicBezTo>
                    <a:pt x="15829" y="835"/>
                    <a:pt x="16363" y="1370"/>
                    <a:pt x="16365" y="2030"/>
                  </a:cubicBezTo>
                  <a:lnTo>
                    <a:pt x="16363" y="2030"/>
                  </a:lnTo>
                  <a:lnTo>
                    <a:pt x="16363" y="2753"/>
                  </a:lnTo>
                  <a:lnTo>
                    <a:pt x="15911" y="2753"/>
                  </a:lnTo>
                  <a:lnTo>
                    <a:pt x="15911" y="2030"/>
                  </a:lnTo>
                  <a:cubicBezTo>
                    <a:pt x="15910" y="1619"/>
                    <a:pt x="15578" y="1287"/>
                    <a:pt x="15169" y="1286"/>
                  </a:cubicBezTo>
                  <a:lnTo>
                    <a:pt x="15086" y="1286"/>
                  </a:lnTo>
                  <a:lnTo>
                    <a:pt x="15086" y="834"/>
                  </a:lnTo>
                  <a:close/>
                  <a:moveTo>
                    <a:pt x="18920" y="3434"/>
                  </a:moveTo>
                  <a:cubicBezTo>
                    <a:pt x="18933" y="3593"/>
                    <a:pt x="18957" y="3749"/>
                    <a:pt x="18990" y="3906"/>
                  </a:cubicBezTo>
                  <a:lnTo>
                    <a:pt x="4217" y="3906"/>
                  </a:lnTo>
                  <a:cubicBezTo>
                    <a:pt x="4248" y="3749"/>
                    <a:pt x="4273" y="3593"/>
                    <a:pt x="4286" y="3434"/>
                  </a:cubicBezTo>
                  <a:close/>
                  <a:moveTo>
                    <a:pt x="3603" y="3434"/>
                  </a:moveTo>
                  <a:cubicBezTo>
                    <a:pt x="3578" y="3668"/>
                    <a:pt x="3528" y="3898"/>
                    <a:pt x="3456" y="4121"/>
                  </a:cubicBezTo>
                  <a:cubicBezTo>
                    <a:pt x="3451" y="4131"/>
                    <a:pt x="3447" y="4141"/>
                    <a:pt x="3444" y="4153"/>
                  </a:cubicBezTo>
                  <a:cubicBezTo>
                    <a:pt x="3041" y="5333"/>
                    <a:pt x="1976" y="6220"/>
                    <a:pt x="683" y="6354"/>
                  </a:cubicBezTo>
                  <a:lnTo>
                    <a:pt x="683" y="3761"/>
                  </a:lnTo>
                  <a:cubicBezTo>
                    <a:pt x="683" y="3581"/>
                    <a:pt x="828" y="3434"/>
                    <a:pt x="1009" y="3434"/>
                  </a:cubicBezTo>
                  <a:close/>
                  <a:moveTo>
                    <a:pt x="22196" y="3433"/>
                  </a:moveTo>
                  <a:cubicBezTo>
                    <a:pt x="22377" y="3433"/>
                    <a:pt x="22524" y="3580"/>
                    <a:pt x="22524" y="3761"/>
                  </a:cubicBezTo>
                  <a:lnTo>
                    <a:pt x="22524" y="6354"/>
                  </a:lnTo>
                  <a:cubicBezTo>
                    <a:pt x="22291" y="6330"/>
                    <a:pt x="22060" y="6280"/>
                    <a:pt x="21836" y="6207"/>
                  </a:cubicBezTo>
                  <a:cubicBezTo>
                    <a:pt x="21826" y="6203"/>
                    <a:pt x="21816" y="6199"/>
                    <a:pt x="21806" y="6196"/>
                  </a:cubicBezTo>
                  <a:cubicBezTo>
                    <a:pt x="20627" y="5793"/>
                    <a:pt x="19738" y="4730"/>
                    <a:pt x="19603" y="3433"/>
                  </a:cubicBezTo>
                  <a:close/>
                  <a:moveTo>
                    <a:pt x="22052" y="6969"/>
                  </a:moveTo>
                  <a:cubicBezTo>
                    <a:pt x="22208" y="7002"/>
                    <a:pt x="22366" y="7024"/>
                    <a:pt x="22524" y="7037"/>
                  </a:cubicBezTo>
                  <a:lnTo>
                    <a:pt x="22524" y="15123"/>
                  </a:lnTo>
                  <a:cubicBezTo>
                    <a:pt x="22366" y="15136"/>
                    <a:pt x="22208" y="15160"/>
                    <a:pt x="22052" y="15193"/>
                  </a:cubicBezTo>
                  <a:lnTo>
                    <a:pt x="22052" y="6969"/>
                  </a:lnTo>
                  <a:close/>
                  <a:moveTo>
                    <a:pt x="19198" y="4588"/>
                  </a:moveTo>
                  <a:cubicBezTo>
                    <a:pt x="19601" y="5574"/>
                    <a:pt x="20386" y="6357"/>
                    <a:pt x="21372" y="6762"/>
                  </a:cubicBezTo>
                  <a:lnTo>
                    <a:pt x="21372" y="15401"/>
                  </a:lnTo>
                  <a:cubicBezTo>
                    <a:pt x="20386" y="15806"/>
                    <a:pt x="19601" y="16589"/>
                    <a:pt x="19198" y="17575"/>
                  </a:cubicBezTo>
                  <a:lnTo>
                    <a:pt x="4010" y="17575"/>
                  </a:lnTo>
                  <a:cubicBezTo>
                    <a:pt x="3605" y="16587"/>
                    <a:pt x="2821" y="15803"/>
                    <a:pt x="1833" y="15398"/>
                  </a:cubicBezTo>
                  <a:lnTo>
                    <a:pt x="1833" y="13881"/>
                  </a:lnTo>
                  <a:cubicBezTo>
                    <a:pt x="1829" y="13696"/>
                    <a:pt x="1678" y="13547"/>
                    <a:pt x="1492" y="13547"/>
                  </a:cubicBezTo>
                  <a:cubicBezTo>
                    <a:pt x="1308" y="13547"/>
                    <a:pt x="1157" y="13696"/>
                    <a:pt x="1153" y="13881"/>
                  </a:cubicBezTo>
                  <a:lnTo>
                    <a:pt x="1153" y="15191"/>
                  </a:lnTo>
                  <a:cubicBezTo>
                    <a:pt x="998" y="15159"/>
                    <a:pt x="839" y="15136"/>
                    <a:pt x="681" y="15123"/>
                  </a:cubicBezTo>
                  <a:lnTo>
                    <a:pt x="681" y="7037"/>
                  </a:lnTo>
                  <a:cubicBezTo>
                    <a:pt x="839" y="7024"/>
                    <a:pt x="998" y="7002"/>
                    <a:pt x="1153" y="6969"/>
                  </a:cubicBezTo>
                  <a:lnTo>
                    <a:pt x="1153" y="12294"/>
                  </a:lnTo>
                  <a:cubicBezTo>
                    <a:pt x="1157" y="12479"/>
                    <a:pt x="1308" y="12626"/>
                    <a:pt x="1492" y="12626"/>
                  </a:cubicBezTo>
                  <a:cubicBezTo>
                    <a:pt x="1678" y="12626"/>
                    <a:pt x="1829" y="12479"/>
                    <a:pt x="1833" y="12294"/>
                  </a:cubicBezTo>
                  <a:lnTo>
                    <a:pt x="1833" y="6762"/>
                  </a:lnTo>
                  <a:cubicBezTo>
                    <a:pt x="2820" y="6357"/>
                    <a:pt x="3603" y="5574"/>
                    <a:pt x="4007" y="4588"/>
                  </a:cubicBezTo>
                  <a:close/>
                  <a:moveTo>
                    <a:pt x="681" y="15806"/>
                  </a:moveTo>
                  <a:cubicBezTo>
                    <a:pt x="2217" y="15963"/>
                    <a:pt x="3444" y="17185"/>
                    <a:pt x="3603" y="18727"/>
                  </a:cubicBezTo>
                  <a:lnTo>
                    <a:pt x="1009" y="18727"/>
                  </a:lnTo>
                  <a:cubicBezTo>
                    <a:pt x="828" y="18727"/>
                    <a:pt x="681" y="18580"/>
                    <a:pt x="681" y="18399"/>
                  </a:cubicBezTo>
                  <a:lnTo>
                    <a:pt x="681" y="15806"/>
                  </a:lnTo>
                  <a:close/>
                  <a:moveTo>
                    <a:pt x="18991" y="18255"/>
                  </a:moveTo>
                  <a:cubicBezTo>
                    <a:pt x="18958" y="18411"/>
                    <a:pt x="18936" y="18569"/>
                    <a:pt x="18921" y="18727"/>
                  </a:cubicBezTo>
                  <a:lnTo>
                    <a:pt x="4286" y="18727"/>
                  </a:lnTo>
                  <a:cubicBezTo>
                    <a:pt x="4271" y="18569"/>
                    <a:pt x="4248" y="18411"/>
                    <a:pt x="4217" y="18255"/>
                  </a:cubicBezTo>
                  <a:close/>
                  <a:moveTo>
                    <a:pt x="22524" y="15806"/>
                  </a:moveTo>
                  <a:lnTo>
                    <a:pt x="22524" y="18399"/>
                  </a:lnTo>
                  <a:cubicBezTo>
                    <a:pt x="22524" y="18580"/>
                    <a:pt x="22377" y="18727"/>
                    <a:pt x="22196" y="18727"/>
                  </a:cubicBezTo>
                  <a:lnTo>
                    <a:pt x="19604" y="18727"/>
                  </a:lnTo>
                  <a:cubicBezTo>
                    <a:pt x="19629" y="18494"/>
                    <a:pt x="19677" y="18263"/>
                    <a:pt x="19751" y="18040"/>
                  </a:cubicBezTo>
                  <a:cubicBezTo>
                    <a:pt x="19755" y="18029"/>
                    <a:pt x="19758" y="18019"/>
                    <a:pt x="19761" y="18007"/>
                  </a:cubicBezTo>
                  <a:cubicBezTo>
                    <a:pt x="20166" y="16828"/>
                    <a:pt x="21231" y="15940"/>
                    <a:pt x="22524" y="15806"/>
                  </a:cubicBezTo>
                  <a:close/>
                  <a:moveTo>
                    <a:pt x="8460" y="1"/>
                  </a:moveTo>
                  <a:cubicBezTo>
                    <a:pt x="8346" y="1"/>
                    <a:pt x="8239" y="58"/>
                    <a:pt x="8177" y="153"/>
                  </a:cubicBezTo>
                  <a:lnTo>
                    <a:pt x="8038" y="153"/>
                  </a:lnTo>
                  <a:cubicBezTo>
                    <a:pt x="7003" y="155"/>
                    <a:pt x="6163" y="995"/>
                    <a:pt x="6162" y="2030"/>
                  </a:cubicBezTo>
                  <a:lnTo>
                    <a:pt x="6162" y="2754"/>
                  </a:lnTo>
                  <a:lnTo>
                    <a:pt x="1009" y="2754"/>
                  </a:lnTo>
                  <a:cubicBezTo>
                    <a:pt x="452" y="2754"/>
                    <a:pt x="1" y="3205"/>
                    <a:pt x="1" y="3761"/>
                  </a:cubicBezTo>
                  <a:lnTo>
                    <a:pt x="1" y="18399"/>
                  </a:lnTo>
                  <a:cubicBezTo>
                    <a:pt x="1" y="18955"/>
                    <a:pt x="452" y="19406"/>
                    <a:pt x="1009" y="19407"/>
                  </a:cubicBezTo>
                  <a:lnTo>
                    <a:pt x="22198" y="19407"/>
                  </a:lnTo>
                  <a:cubicBezTo>
                    <a:pt x="22754" y="19406"/>
                    <a:pt x="23204" y="18955"/>
                    <a:pt x="23204" y="18399"/>
                  </a:cubicBezTo>
                  <a:lnTo>
                    <a:pt x="23204" y="3761"/>
                  </a:lnTo>
                  <a:cubicBezTo>
                    <a:pt x="23204" y="3205"/>
                    <a:pt x="22754" y="2754"/>
                    <a:pt x="22198" y="2754"/>
                  </a:cubicBezTo>
                  <a:lnTo>
                    <a:pt x="17044" y="2754"/>
                  </a:lnTo>
                  <a:lnTo>
                    <a:pt x="17044" y="2030"/>
                  </a:lnTo>
                  <a:cubicBezTo>
                    <a:pt x="17044" y="995"/>
                    <a:pt x="16204" y="155"/>
                    <a:pt x="15169" y="153"/>
                  </a:cubicBezTo>
                  <a:lnTo>
                    <a:pt x="15030" y="153"/>
                  </a:lnTo>
                  <a:cubicBezTo>
                    <a:pt x="14968" y="58"/>
                    <a:pt x="14861" y="1"/>
                    <a:pt x="14747" y="1"/>
                  </a:cubicBezTo>
                  <a:lnTo>
                    <a:pt x="13970" y="1"/>
                  </a:lnTo>
                  <a:cubicBezTo>
                    <a:pt x="13786" y="5"/>
                    <a:pt x="13637" y="156"/>
                    <a:pt x="13637" y="340"/>
                  </a:cubicBezTo>
                  <a:cubicBezTo>
                    <a:pt x="13637" y="526"/>
                    <a:pt x="13786" y="677"/>
                    <a:pt x="13970" y="681"/>
                  </a:cubicBezTo>
                  <a:lnTo>
                    <a:pt x="14406" y="681"/>
                  </a:lnTo>
                  <a:lnTo>
                    <a:pt x="14406" y="1441"/>
                  </a:lnTo>
                  <a:lnTo>
                    <a:pt x="8800" y="1441"/>
                  </a:lnTo>
                  <a:lnTo>
                    <a:pt x="8800" y="681"/>
                  </a:lnTo>
                  <a:lnTo>
                    <a:pt x="12384" y="681"/>
                  </a:lnTo>
                  <a:cubicBezTo>
                    <a:pt x="12568" y="677"/>
                    <a:pt x="12716" y="526"/>
                    <a:pt x="12716" y="340"/>
                  </a:cubicBezTo>
                  <a:cubicBezTo>
                    <a:pt x="12716" y="156"/>
                    <a:pt x="12568" y="5"/>
                    <a:pt x="123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44"/>
            <p:cNvSpPr/>
            <p:nvPr/>
          </p:nvSpPr>
          <p:spPr>
            <a:xfrm>
              <a:off x="337145" y="1857520"/>
              <a:ext cx="330251" cy="13741"/>
            </a:xfrm>
            <a:custGeom>
              <a:rect b="b" l="l" r="r" t="t"/>
              <a:pathLst>
                <a:path extrusionOk="0" h="680" w="16343">
                  <a:moveTo>
                    <a:pt x="340" y="1"/>
                  </a:moveTo>
                  <a:cubicBezTo>
                    <a:pt x="152" y="1"/>
                    <a:pt x="0" y="152"/>
                    <a:pt x="0" y="340"/>
                  </a:cubicBezTo>
                  <a:cubicBezTo>
                    <a:pt x="0" y="528"/>
                    <a:pt x="152" y="679"/>
                    <a:pt x="340" y="679"/>
                  </a:cubicBezTo>
                  <a:lnTo>
                    <a:pt x="16004" y="679"/>
                  </a:lnTo>
                  <a:cubicBezTo>
                    <a:pt x="16190" y="679"/>
                    <a:pt x="16343" y="528"/>
                    <a:pt x="16343" y="340"/>
                  </a:cubicBezTo>
                  <a:cubicBezTo>
                    <a:pt x="16343" y="152"/>
                    <a:pt x="16190" y="1"/>
                    <a:pt x="160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p44"/>
            <p:cNvSpPr/>
            <p:nvPr/>
          </p:nvSpPr>
          <p:spPr>
            <a:xfrm>
              <a:off x="337145" y="1894136"/>
              <a:ext cx="330251" cy="13761"/>
            </a:xfrm>
            <a:custGeom>
              <a:rect b="b" l="l" r="r" t="t"/>
              <a:pathLst>
                <a:path extrusionOk="0" h="681" w="16343">
                  <a:moveTo>
                    <a:pt x="340" y="1"/>
                  </a:moveTo>
                  <a:cubicBezTo>
                    <a:pt x="152" y="1"/>
                    <a:pt x="0" y="153"/>
                    <a:pt x="0" y="340"/>
                  </a:cubicBezTo>
                  <a:cubicBezTo>
                    <a:pt x="0" y="528"/>
                    <a:pt x="152" y="681"/>
                    <a:pt x="340" y="681"/>
                  </a:cubicBezTo>
                  <a:lnTo>
                    <a:pt x="16004" y="681"/>
                  </a:lnTo>
                  <a:cubicBezTo>
                    <a:pt x="16190" y="681"/>
                    <a:pt x="16343" y="528"/>
                    <a:pt x="16343" y="340"/>
                  </a:cubicBezTo>
                  <a:cubicBezTo>
                    <a:pt x="16343" y="153"/>
                    <a:pt x="16190" y="1"/>
                    <a:pt x="160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44"/>
            <p:cNvSpPr/>
            <p:nvPr/>
          </p:nvSpPr>
          <p:spPr>
            <a:xfrm>
              <a:off x="337145" y="1930772"/>
              <a:ext cx="330251" cy="13761"/>
            </a:xfrm>
            <a:custGeom>
              <a:rect b="b" l="l" r="r" t="t"/>
              <a:pathLst>
                <a:path extrusionOk="0" h="681" w="16343">
                  <a:moveTo>
                    <a:pt x="340" y="0"/>
                  </a:moveTo>
                  <a:cubicBezTo>
                    <a:pt x="152" y="0"/>
                    <a:pt x="0" y="153"/>
                    <a:pt x="0" y="341"/>
                  </a:cubicBezTo>
                  <a:cubicBezTo>
                    <a:pt x="0" y="528"/>
                    <a:pt x="152" y="680"/>
                    <a:pt x="340" y="680"/>
                  </a:cubicBezTo>
                  <a:lnTo>
                    <a:pt x="16004" y="680"/>
                  </a:lnTo>
                  <a:cubicBezTo>
                    <a:pt x="16190" y="680"/>
                    <a:pt x="16343" y="528"/>
                    <a:pt x="16343" y="341"/>
                  </a:cubicBezTo>
                  <a:cubicBezTo>
                    <a:pt x="16343" y="153"/>
                    <a:pt x="16190" y="0"/>
                    <a:pt x="16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44"/>
            <p:cNvSpPr/>
            <p:nvPr/>
          </p:nvSpPr>
          <p:spPr>
            <a:xfrm>
              <a:off x="337145" y="1967409"/>
              <a:ext cx="252008" cy="13761"/>
            </a:xfrm>
            <a:custGeom>
              <a:rect b="b" l="l" r="r" t="t"/>
              <a:pathLst>
                <a:path extrusionOk="0" h="681" w="12471">
                  <a:moveTo>
                    <a:pt x="340" y="1"/>
                  </a:moveTo>
                  <a:cubicBezTo>
                    <a:pt x="152" y="1"/>
                    <a:pt x="0" y="152"/>
                    <a:pt x="0" y="340"/>
                  </a:cubicBezTo>
                  <a:cubicBezTo>
                    <a:pt x="0" y="528"/>
                    <a:pt x="152" y="681"/>
                    <a:pt x="340" y="681"/>
                  </a:cubicBezTo>
                  <a:lnTo>
                    <a:pt x="12130" y="681"/>
                  </a:lnTo>
                  <a:cubicBezTo>
                    <a:pt x="12318" y="681"/>
                    <a:pt x="12471" y="528"/>
                    <a:pt x="12471" y="340"/>
                  </a:cubicBezTo>
                  <a:cubicBezTo>
                    <a:pt x="12471" y="152"/>
                    <a:pt x="12318" y="1"/>
                    <a:pt x="121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44"/>
            <p:cNvSpPr/>
            <p:nvPr/>
          </p:nvSpPr>
          <p:spPr>
            <a:xfrm>
              <a:off x="607461" y="1967409"/>
              <a:ext cx="59935" cy="13761"/>
            </a:xfrm>
            <a:custGeom>
              <a:rect b="b" l="l" r="r" t="t"/>
              <a:pathLst>
                <a:path extrusionOk="0" h="681" w="2966">
                  <a:moveTo>
                    <a:pt x="340" y="1"/>
                  </a:moveTo>
                  <a:cubicBezTo>
                    <a:pt x="151" y="1"/>
                    <a:pt x="0" y="153"/>
                    <a:pt x="0" y="340"/>
                  </a:cubicBezTo>
                  <a:cubicBezTo>
                    <a:pt x="0" y="528"/>
                    <a:pt x="151" y="681"/>
                    <a:pt x="340" y="681"/>
                  </a:cubicBezTo>
                  <a:lnTo>
                    <a:pt x="2627" y="681"/>
                  </a:lnTo>
                  <a:cubicBezTo>
                    <a:pt x="2815" y="681"/>
                    <a:pt x="2966" y="528"/>
                    <a:pt x="2966" y="340"/>
                  </a:cubicBezTo>
                  <a:cubicBezTo>
                    <a:pt x="2966" y="153"/>
                    <a:pt x="2815" y="1"/>
                    <a:pt x="26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44"/>
            <p:cNvSpPr/>
            <p:nvPr/>
          </p:nvSpPr>
          <p:spPr>
            <a:xfrm>
              <a:off x="337287" y="2004025"/>
              <a:ext cx="329968" cy="13761"/>
            </a:xfrm>
            <a:custGeom>
              <a:rect b="b" l="l" r="r" t="t"/>
              <a:pathLst>
                <a:path extrusionOk="0" h="681" w="16329">
                  <a:moveTo>
                    <a:pt x="333" y="1"/>
                  </a:moveTo>
                  <a:cubicBezTo>
                    <a:pt x="147" y="5"/>
                    <a:pt x="1" y="156"/>
                    <a:pt x="1" y="342"/>
                  </a:cubicBezTo>
                  <a:cubicBezTo>
                    <a:pt x="1" y="526"/>
                    <a:pt x="147" y="677"/>
                    <a:pt x="333" y="681"/>
                  </a:cubicBezTo>
                  <a:lnTo>
                    <a:pt x="15997" y="681"/>
                  </a:lnTo>
                  <a:cubicBezTo>
                    <a:pt x="16181" y="677"/>
                    <a:pt x="16329" y="526"/>
                    <a:pt x="16329" y="342"/>
                  </a:cubicBezTo>
                  <a:cubicBezTo>
                    <a:pt x="16329" y="156"/>
                    <a:pt x="16181" y="5"/>
                    <a:pt x="159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4" name="Google Shape;774;p44"/>
          <p:cNvGrpSpPr/>
          <p:nvPr/>
        </p:nvGrpSpPr>
        <p:grpSpPr>
          <a:xfrm>
            <a:off x="2315953" y="1902704"/>
            <a:ext cx="470269" cy="468955"/>
            <a:chOff x="917626" y="1659648"/>
            <a:chExt cx="470269" cy="468955"/>
          </a:xfrm>
        </p:grpSpPr>
        <p:sp>
          <p:nvSpPr>
            <p:cNvPr id="775" name="Google Shape;775;p44"/>
            <p:cNvSpPr/>
            <p:nvPr/>
          </p:nvSpPr>
          <p:spPr>
            <a:xfrm>
              <a:off x="1005225" y="1855176"/>
              <a:ext cx="188496" cy="184494"/>
            </a:xfrm>
            <a:custGeom>
              <a:rect b="b" l="l" r="r" t="t"/>
              <a:pathLst>
                <a:path extrusionOk="0" h="9130" w="9328">
                  <a:moveTo>
                    <a:pt x="8209" y="693"/>
                  </a:moveTo>
                  <a:cubicBezTo>
                    <a:pt x="8293" y="693"/>
                    <a:pt x="8377" y="725"/>
                    <a:pt x="8440" y="788"/>
                  </a:cubicBezTo>
                  <a:cubicBezTo>
                    <a:pt x="8564" y="912"/>
                    <a:pt x="8570" y="1110"/>
                    <a:pt x="8453" y="1240"/>
                  </a:cubicBezTo>
                  <a:lnTo>
                    <a:pt x="8453" y="1242"/>
                  </a:lnTo>
                  <a:lnTo>
                    <a:pt x="1340" y="8353"/>
                  </a:lnTo>
                  <a:cubicBezTo>
                    <a:pt x="1277" y="8409"/>
                    <a:pt x="1199" y="8437"/>
                    <a:pt x="1120" y="8437"/>
                  </a:cubicBezTo>
                  <a:cubicBezTo>
                    <a:pt x="1036" y="8437"/>
                    <a:pt x="953" y="8405"/>
                    <a:pt x="889" y="8341"/>
                  </a:cubicBezTo>
                  <a:cubicBezTo>
                    <a:pt x="765" y="8218"/>
                    <a:pt x="759" y="8018"/>
                    <a:pt x="876" y="7890"/>
                  </a:cubicBezTo>
                  <a:lnTo>
                    <a:pt x="7990" y="777"/>
                  </a:lnTo>
                  <a:cubicBezTo>
                    <a:pt x="8052" y="720"/>
                    <a:pt x="8131" y="693"/>
                    <a:pt x="8209" y="693"/>
                  </a:cubicBezTo>
                  <a:close/>
                  <a:moveTo>
                    <a:pt x="8221" y="0"/>
                  </a:moveTo>
                  <a:cubicBezTo>
                    <a:pt x="7963" y="0"/>
                    <a:pt x="7704" y="99"/>
                    <a:pt x="7508" y="296"/>
                  </a:cubicBezTo>
                  <a:lnTo>
                    <a:pt x="7508" y="298"/>
                  </a:lnTo>
                  <a:lnTo>
                    <a:pt x="396" y="7408"/>
                  </a:lnTo>
                  <a:cubicBezTo>
                    <a:pt x="1" y="7802"/>
                    <a:pt x="1" y="8440"/>
                    <a:pt x="396" y="8834"/>
                  </a:cubicBezTo>
                  <a:cubicBezTo>
                    <a:pt x="593" y="9031"/>
                    <a:pt x="850" y="9129"/>
                    <a:pt x="1108" y="9129"/>
                  </a:cubicBezTo>
                  <a:cubicBezTo>
                    <a:pt x="1366" y="9129"/>
                    <a:pt x="1624" y="9031"/>
                    <a:pt x="1822" y="8834"/>
                  </a:cubicBezTo>
                  <a:lnTo>
                    <a:pt x="8934" y="1722"/>
                  </a:lnTo>
                  <a:cubicBezTo>
                    <a:pt x="9327" y="1327"/>
                    <a:pt x="9327" y="690"/>
                    <a:pt x="8934" y="296"/>
                  </a:cubicBezTo>
                  <a:cubicBezTo>
                    <a:pt x="8737" y="99"/>
                    <a:pt x="8479" y="0"/>
                    <a:pt x="82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44"/>
            <p:cNvSpPr/>
            <p:nvPr/>
          </p:nvSpPr>
          <p:spPr>
            <a:xfrm>
              <a:off x="917626" y="1659648"/>
              <a:ext cx="470269" cy="468955"/>
            </a:xfrm>
            <a:custGeom>
              <a:rect b="b" l="l" r="r" t="t"/>
              <a:pathLst>
                <a:path extrusionOk="0" h="23207" w="23272">
                  <a:moveTo>
                    <a:pt x="2348" y="823"/>
                  </a:moveTo>
                  <a:lnTo>
                    <a:pt x="2792" y="1268"/>
                  </a:lnTo>
                  <a:lnTo>
                    <a:pt x="1299" y="2761"/>
                  </a:lnTo>
                  <a:lnTo>
                    <a:pt x="854" y="2317"/>
                  </a:lnTo>
                  <a:lnTo>
                    <a:pt x="2348" y="823"/>
                  </a:lnTo>
                  <a:close/>
                  <a:moveTo>
                    <a:pt x="20924" y="823"/>
                  </a:moveTo>
                  <a:lnTo>
                    <a:pt x="22418" y="2317"/>
                  </a:lnTo>
                  <a:lnTo>
                    <a:pt x="21973" y="2761"/>
                  </a:lnTo>
                  <a:lnTo>
                    <a:pt x="20480" y="1268"/>
                  </a:lnTo>
                  <a:lnTo>
                    <a:pt x="20924" y="823"/>
                  </a:lnTo>
                  <a:close/>
                  <a:moveTo>
                    <a:pt x="3720" y="1302"/>
                  </a:moveTo>
                  <a:lnTo>
                    <a:pt x="9711" y="7293"/>
                  </a:lnTo>
                  <a:lnTo>
                    <a:pt x="7324" y="9680"/>
                  </a:lnTo>
                  <a:lnTo>
                    <a:pt x="1333" y="3689"/>
                  </a:lnTo>
                  <a:lnTo>
                    <a:pt x="3720" y="1302"/>
                  </a:lnTo>
                  <a:close/>
                  <a:moveTo>
                    <a:pt x="21772" y="4817"/>
                  </a:moveTo>
                  <a:cubicBezTo>
                    <a:pt x="22425" y="5705"/>
                    <a:pt x="22331" y="6938"/>
                    <a:pt x="21550" y="7718"/>
                  </a:cubicBezTo>
                  <a:lnTo>
                    <a:pt x="18481" y="10786"/>
                  </a:lnTo>
                  <a:lnTo>
                    <a:pt x="18347" y="10652"/>
                  </a:lnTo>
                  <a:cubicBezTo>
                    <a:pt x="18113" y="10417"/>
                    <a:pt x="18113" y="10038"/>
                    <a:pt x="18347" y="9803"/>
                  </a:cubicBezTo>
                  <a:lnTo>
                    <a:pt x="20991" y="7159"/>
                  </a:lnTo>
                  <a:cubicBezTo>
                    <a:pt x="21463" y="6687"/>
                    <a:pt x="21550" y="5954"/>
                    <a:pt x="21203" y="5386"/>
                  </a:cubicBezTo>
                  <a:lnTo>
                    <a:pt x="21772" y="4817"/>
                  </a:lnTo>
                  <a:close/>
                  <a:moveTo>
                    <a:pt x="10035" y="7932"/>
                  </a:moveTo>
                  <a:lnTo>
                    <a:pt x="11155" y="9053"/>
                  </a:lnTo>
                  <a:lnTo>
                    <a:pt x="9084" y="11124"/>
                  </a:lnTo>
                  <a:lnTo>
                    <a:pt x="7963" y="10004"/>
                  </a:lnTo>
                  <a:lnTo>
                    <a:pt x="10035" y="7932"/>
                  </a:lnTo>
                  <a:close/>
                  <a:moveTo>
                    <a:pt x="13237" y="7932"/>
                  </a:moveTo>
                  <a:lnTo>
                    <a:pt x="15309" y="10002"/>
                  </a:lnTo>
                  <a:cubicBezTo>
                    <a:pt x="10342" y="14970"/>
                    <a:pt x="9492" y="15819"/>
                    <a:pt x="9492" y="15819"/>
                  </a:cubicBezTo>
                  <a:cubicBezTo>
                    <a:pt x="9492" y="15819"/>
                    <a:pt x="9722" y="15589"/>
                    <a:pt x="9722" y="15589"/>
                  </a:cubicBezTo>
                  <a:lnTo>
                    <a:pt x="9722" y="15589"/>
                  </a:lnTo>
                  <a:cubicBezTo>
                    <a:pt x="9722" y="15590"/>
                    <a:pt x="8972" y="16340"/>
                    <a:pt x="4761" y="20550"/>
                  </a:cubicBezTo>
                  <a:lnTo>
                    <a:pt x="2691" y="18480"/>
                  </a:lnTo>
                  <a:lnTo>
                    <a:pt x="13237" y="7932"/>
                  </a:lnTo>
                  <a:close/>
                  <a:moveTo>
                    <a:pt x="14188" y="12085"/>
                  </a:moveTo>
                  <a:lnTo>
                    <a:pt x="20581" y="18479"/>
                  </a:lnTo>
                  <a:lnTo>
                    <a:pt x="18511" y="20550"/>
                  </a:lnTo>
                  <a:lnTo>
                    <a:pt x="12116" y="14156"/>
                  </a:lnTo>
                  <a:lnTo>
                    <a:pt x="12440" y="13833"/>
                  </a:lnTo>
                  <a:lnTo>
                    <a:pt x="13373" y="14766"/>
                  </a:lnTo>
                  <a:cubicBezTo>
                    <a:pt x="13435" y="14829"/>
                    <a:pt x="13522" y="14866"/>
                    <a:pt x="13612" y="14866"/>
                  </a:cubicBezTo>
                  <a:cubicBezTo>
                    <a:pt x="13913" y="14866"/>
                    <a:pt x="14067" y="14499"/>
                    <a:pt x="13853" y="14285"/>
                  </a:cubicBezTo>
                  <a:lnTo>
                    <a:pt x="12921" y="13353"/>
                  </a:lnTo>
                  <a:lnTo>
                    <a:pt x="13385" y="12888"/>
                  </a:lnTo>
                  <a:lnTo>
                    <a:pt x="18061" y="17566"/>
                  </a:lnTo>
                  <a:cubicBezTo>
                    <a:pt x="18122" y="17627"/>
                    <a:pt x="18156" y="17710"/>
                    <a:pt x="18156" y="17798"/>
                  </a:cubicBezTo>
                  <a:cubicBezTo>
                    <a:pt x="18156" y="17996"/>
                    <a:pt x="17994" y="18126"/>
                    <a:pt x="17826" y="18126"/>
                  </a:cubicBezTo>
                  <a:cubicBezTo>
                    <a:pt x="17745" y="18126"/>
                    <a:pt x="17663" y="18096"/>
                    <a:pt x="17597" y="18029"/>
                  </a:cubicBezTo>
                  <a:lnTo>
                    <a:pt x="14974" y="15406"/>
                  </a:lnTo>
                  <a:cubicBezTo>
                    <a:pt x="14907" y="15340"/>
                    <a:pt x="14820" y="15307"/>
                    <a:pt x="14733" y="15307"/>
                  </a:cubicBezTo>
                  <a:cubicBezTo>
                    <a:pt x="14645" y="15307"/>
                    <a:pt x="14558" y="15340"/>
                    <a:pt x="14492" y="15406"/>
                  </a:cubicBezTo>
                  <a:cubicBezTo>
                    <a:pt x="14359" y="15540"/>
                    <a:pt x="14359" y="15755"/>
                    <a:pt x="14492" y="15888"/>
                  </a:cubicBezTo>
                  <a:lnTo>
                    <a:pt x="17115" y="18510"/>
                  </a:lnTo>
                  <a:cubicBezTo>
                    <a:pt x="17312" y="18704"/>
                    <a:pt x="17567" y="18800"/>
                    <a:pt x="17823" y="18800"/>
                  </a:cubicBezTo>
                  <a:cubicBezTo>
                    <a:pt x="18081" y="18800"/>
                    <a:pt x="18340" y="18701"/>
                    <a:pt x="18537" y="18504"/>
                  </a:cubicBezTo>
                  <a:cubicBezTo>
                    <a:pt x="18928" y="18114"/>
                    <a:pt x="18930" y="17479"/>
                    <a:pt x="18541" y="17084"/>
                  </a:cubicBezTo>
                  <a:lnTo>
                    <a:pt x="13865" y="12408"/>
                  </a:lnTo>
                  <a:lnTo>
                    <a:pt x="14188" y="12085"/>
                  </a:lnTo>
                  <a:close/>
                  <a:moveTo>
                    <a:pt x="2210" y="18961"/>
                  </a:moveTo>
                  <a:lnTo>
                    <a:pt x="4280" y="21032"/>
                  </a:lnTo>
                  <a:lnTo>
                    <a:pt x="3612" y="21701"/>
                  </a:lnTo>
                  <a:lnTo>
                    <a:pt x="1540" y="19629"/>
                  </a:lnTo>
                  <a:lnTo>
                    <a:pt x="2210" y="18961"/>
                  </a:lnTo>
                  <a:close/>
                  <a:moveTo>
                    <a:pt x="21063" y="18961"/>
                  </a:moveTo>
                  <a:lnTo>
                    <a:pt x="21732" y="19629"/>
                  </a:lnTo>
                  <a:cubicBezTo>
                    <a:pt x="20318" y="21044"/>
                    <a:pt x="19943" y="21418"/>
                    <a:pt x="19943" y="21418"/>
                  </a:cubicBezTo>
                  <a:cubicBezTo>
                    <a:pt x="19862" y="21499"/>
                    <a:pt x="19768" y="21593"/>
                    <a:pt x="19660" y="21701"/>
                  </a:cubicBezTo>
                  <a:lnTo>
                    <a:pt x="18992" y="21031"/>
                  </a:lnTo>
                  <a:lnTo>
                    <a:pt x="21063" y="18961"/>
                  </a:lnTo>
                  <a:close/>
                  <a:moveTo>
                    <a:pt x="1300" y="20352"/>
                  </a:moveTo>
                  <a:lnTo>
                    <a:pt x="2889" y="21940"/>
                  </a:lnTo>
                  <a:lnTo>
                    <a:pt x="2442" y="22385"/>
                  </a:lnTo>
                  <a:lnTo>
                    <a:pt x="856" y="20798"/>
                  </a:lnTo>
                  <a:lnTo>
                    <a:pt x="1300" y="20352"/>
                  </a:lnTo>
                  <a:close/>
                  <a:moveTo>
                    <a:pt x="21972" y="20352"/>
                  </a:moveTo>
                  <a:lnTo>
                    <a:pt x="22418" y="20798"/>
                  </a:lnTo>
                  <a:lnTo>
                    <a:pt x="20830" y="22385"/>
                  </a:lnTo>
                  <a:lnTo>
                    <a:pt x="20383" y="21940"/>
                  </a:lnTo>
                  <a:lnTo>
                    <a:pt x="21972" y="20352"/>
                  </a:lnTo>
                  <a:close/>
                  <a:moveTo>
                    <a:pt x="20924" y="1"/>
                  </a:moveTo>
                  <a:cubicBezTo>
                    <a:pt x="20837" y="1"/>
                    <a:pt x="20750" y="34"/>
                    <a:pt x="20683" y="100"/>
                  </a:cubicBezTo>
                  <a:lnTo>
                    <a:pt x="19998" y="784"/>
                  </a:lnTo>
                  <a:lnTo>
                    <a:pt x="19793" y="581"/>
                  </a:lnTo>
                  <a:cubicBezTo>
                    <a:pt x="19727" y="514"/>
                    <a:pt x="19639" y="480"/>
                    <a:pt x="19552" y="480"/>
                  </a:cubicBezTo>
                  <a:cubicBezTo>
                    <a:pt x="19465" y="480"/>
                    <a:pt x="19377" y="514"/>
                    <a:pt x="19311" y="581"/>
                  </a:cubicBezTo>
                  <a:lnTo>
                    <a:pt x="18590" y="1302"/>
                  </a:lnTo>
                  <a:cubicBezTo>
                    <a:pt x="18457" y="1435"/>
                    <a:pt x="18457" y="1651"/>
                    <a:pt x="18590" y="1784"/>
                  </a:cubicBezTo>
                  <a:cubicBezTo>
                    <a:pt x="18656" y="1850"/>
                    <a:pt x="18743" y="1883"/>
                    <a:pt x="18830" y="1883"/>
                  </a:cubicBezTo>
                  <a:cubicBezTo>
                    <a:pt x="18917" y="1883"/>
                    <a:pt x="19005" y="1850"/>
                    <a:pt x="19072" y="1784"/>
                  </a:cubicBezTo>
                  <a:lnTo>
                    <a:pt x="19552" y="1302"/>
                  </a:lnTo>
                  <a:cubicBezTo>
                    <a:pt x="19648" y="1398"/>
                    <a:pt x="19679" y="1430"/>
                    <a:pt x="19679" y="1430"/>
                  </a:cubicBezTo>
                  <a:cubicBezTo>
                    <a:pt x="19679" y="1430"/>
                    <a:pt x="19575" y="1325"/>
                    <a:pt x="19575" y="1325"/>
                  </a:cubicBezTo>
                  <a:lnTo>
                    <a:pt x="19575" y="1325"/>
                  </a:lnTo>
                  <a:cubicBezTo>
                    <a:pt x="19574" y="1325"/>
                    <a:pt x="19928" y="1679"/>
                    <a:pt x="21939" y="3689"/>
                  </a:cubicBezTo>
                  <a:lnTo>
                    <a:pt x="15946" y="9680"/>
                  </a:lnTo>
                  <a:lnTo>
                    <a:pt x="13561" y="7293"/>
                  </a:lnTo>
                  <a:lnTo>
                    <a:pt x="17949" y="2906"/>
                  </a:lnTo>
                  <a:cubicBezTo>
                    <a:pt x="18082" y="2772"/>
                    <a:pt x="18082" y="2557"/>
                    <a:pt x="17949" y="2424"/>
                  </a:cubicBezTo>
                  <a:cubicBezTo>
                    <a:pt x="17883" y="2358"/>
                    <a:pt x="17796" y="2325"/>
                    <a:pt x="17708" y="2325"/>
                  </a:cubicBezTo>
                  <a:cubicBezTo>
                    <a:pt x="17621" y="2325"/>
                    <a:pt x="17534" y="2358"/>
                    <a:pt x="17467" y="2424"/>
                  </a:cubicBezTo>
                  <a:lnTo>
                    <a:pt x="12839" y="7054"/>
                  </a:lnTo>
                  <a:cubicBezTo>
                    <a:pt x="12738" y="7153"/>
                    <a:pt x="12711" y="7307"/>
                    <a:pt x="12771" y="7436"/>
                  </a:cubicBezTo>
                  <a:lnTo>
                    <a:pt x="11635" y="8572"/>
                  </a:lnTo>
                  <a:lnTo>
                    <a:pt x="10500" y="7436"/>
                  </a:lnTo>
                  <a:cubicBezTo>
                    <a:pt x="10560" y="7307"/>
                    <a:pt x="10532" y="7153"/>
                    <a:pt x="10431" y="7054"/>
                  </a:cubicBezTo>
                  <a:lnTo>
                    <a:pt x="3959" y="581"/>
                  </a:lnTo>
                  <a:cubicBezTo>
                    <a:pt x="3893" y="514"/>
                    <a:pt x="3806" y="481"/>
                    <a:pt x="3719" y="481"/>
                  </a:cubicBezTo>
                  <a:cubicBezTo>
                    <a:pt x="3632" y="481"/>
                    <a:pt x="3545" y="514"/>
                    <a:pt x="3479" y="581"/>
                  </a:cubicBezTo>
                  <a:lnTo>
                    <a:pt x="3272" y="787"/>
                  </a:lnTo>
                  <a:lnTo>
                    <a:pt x="2589" y="103"/>
                  </a:lnTo>
                  <a:cubicBezTo>
                    <a:pt x="2523" y="36"/>
                    <a:pt x="2436" y="2"/>
                    <a:pt x="2349" y="2"/>
                  </a:cubicBezTo>
                  <a:cubicBezTo>
                    <a:pt x="2262" y="2"/>
                    <a:pt x="2175" y="36"/>
                    <a:pt x="2109" y="103"/>
                  </a:cubicBezTo>
                  <a:lnTo>
                    <a:pt x="134" y="2076"/>
                  </a:lnTo>
                  <a:cubicBezTo>
                    <a:pt x="1" y="2209"/>
                    <a:pt x="1" y="2426"/>
                    <a:pt x="134" y="2558"/>
                  </a:cubicBezTo>
                  <a:lnTo>
                    <a:pt x="818" y="3243"/>
                  </a:lnTo>
                  <a:lnTo>
                    <a:pt x="613" y="3448"/>
                  </a:lnTo>
                  <a:cubicBezTo>
                    <a:pt x="479" y="3580"/>
                    <a:pt x="479" y="3796"/>
                    <a:pt x="613" y="3930"/>
                  </a:cubicBezTo>
                  <a:lnTo>
                    <a:pt x="1015" y="4332"/>
                  </a:lnTo>
                  <a:cubicBezTo>
                    <a:pt x="124" y="5455"/>
                    <a:pt x="167" y="7125"/>
                    <a:pt x="1242" y="8200"/>
                  </a:cubicBezTo>
                  <a:lnTo>
                    <a:pt x="2397" y="9355"/>
                  </a:lnTo>
                  <a:cubicBezTo>
                    <a:pt x="2464" y="9421"/>
                    <a:pt x="2551" y="9454"/>
                    <a:pt x="2638" y="9454"/>
                  </a:cubicBezTo>
                  <a:cubicBezTo>
                    <a:pt x="2725" y="9454"/>
                    <a:pt x="2812" y="9421"/>
                    <a:pt x="2879" y="9355"/>
                  </a:cubicBezTo>
                  <a:cubicBezTo>
                    <a:pt x="3011" y="9222"/>
                    <a:pt x="3011" y="9007"/>
                    <a:pt x="2879" y="8874"/>
                  </a:cubicBezTo>
                  <a:lnTo>
                    <a:pt x="1722" y="7718"/>
                  </a:lnTo>
                  <a:cubicBezTo>
                    <a:pt x="942" y="6938"/>
                    <a:pt x="848" y="5706"/>
                    <a:pt x="1501" y="4817"/>
                  </a:cubicBezTo>
                  <a:lnTo>
                    <a:pt x="1501" y="4817"/>
                  </a:lnTo>
                  <a:lnTo>
                    <a:pt x="2070" y="5386"/>
                  </a:lnTo>
                  <a:cubicBezTo>
                    <a:pt x="1722" y="5954"/>
                    <a:pt x="1811" y="6689"/>
                    <a:pt x="2283" y="7159"/>
                  </a:cubicBezTo>
                  <a:lnTo>
                    <a:pt x="4925" y="9803"/>
                  </a:lnTo>
                  <a:cubicBezTo>
                    <a:pt x="5159" y="10036"/>
                    <a:pt x="5159" y="10417"/>
                    <a:pt x="4925" y="10652"/>
                  </a:cubicBezTo>
                  <a:lnTo>
                    <a:pt x="4789" y="10786"/>
                  </a:lnTo>
                  <a:lnTo>
                    <a:pt x="3999" y="9995"/>
                  </a:lnTo>
                  <a:cubicBezTo>
                    <a:pt x="3933" y="9929"/>
                    <a:pt x="3846" y="9896"/>
                    <a:pt x="3758" y="9896"/>
                  </a:cubicBezTo>
                  <a:cubicBezTo>
                    <a:pt x="3671" y="9896"/>
                    <a:pt x="3584" y="9929"/>
                    <a:pt x="3517" y="9995"/>
                  </a:cubicBezTo>
                  <a:cubicBezTo>
                    <a:pt x="3385" y="10128"/>
                    <a:pt x="3385" y="10343"/>
                    <a:pt x="3517" y="10477"/>
                  </a:cubicBezTo>
                  <a:lnTo>
                    <a:pt x="4548" y="11508"/>
                  </a:lnTo>
                  <a:cubicBezTo>
                    <a:pt x="4615" y="11574"/>
                    <a:pt x="4703" y="11607"/>
                    <a:pt x="4790" y="11607"/>
                  </a:cubicBezTo>
                  <a:cubicBezTo>
                    <a:pt x="4877" y="11607"/>
                    <a:pt x="4964" y="11574"/>
                    <a:pt x="5030" y="11508"/>
                  </a:cubicBezTo>
                  <a:lnTo>
                    <a:pt x="5404" y="11133"/>
                  </a:lnTo>
                  <a:cubicBezTo>
                    <a:pt x="5904" y="10634"/>
                    <a:pt x="5904" y="9823"/>
                    <a:pt x="5404" y="9324"/>
                  </a:cubicBezTo>
                  <a:lnTo>
                    <a:pt x="2760" y="6679"/>
                  </a:lnTo>
                  <a:cubicBezTo>
                    <a:pt x="2555" y="6475"/>
                    <a:pt x="2484" y="6171"/>
                    <a:pt x="2576" y="5895"/>
                  </a:cubicBezTo>
                  <a:lnTo>
                    <a:pt x="2576" y="5895"/>
                  </a:lnTo>
                  <a:lnTo>
                    <a:pt x="7085" y="10401"/>
                  </a:lnTo>
                  <a:cubicBezTo>
                    <a:pt x="7149" y="10466"/>
                    <a:pt x="7236" y="10500"/>
                    <a:pt x="7325" y="10500"/>
                  </a:cubicBezTo>
                  <a:cubicBezTo>
                    <a:pt x="7373" y="10500"/>
                    <a:pt x="7422" y="10490"/>
                    <a:pt x="7468" y="10468"/>
                  </a:cubicBezTo>
                  <a:lnTo>
                    <a:pt x="8603" y="11605"/>
                  </a:lnTo>
                  <a:cubicBezTo>
                    <a:pt x="8348" y="11861"/>
                    <a:pt x="1231" y="18978"/>
                    <a:pt x="818" y="19390"/>
                  </a:cubicBezTo>
                  <a:cubicBezTo>
                    <a:pt x="686" y="19522"/>
                    <a:pt x="687" y="19738"/>
                    <a:pt x="820" y="19870"/>
                  </a:cubicBezTo>
                  <a:lnTo>
                    <a:pt x="134" y="20557"/>
                  </a:lnTo>
                  <a:cubicBezTo>
                    <a:pt x="0" y="20690"/>
                    <a:pt x="0" y="20905"/>
                    <a:pt x="134" y="21038"/>
                  </a:cubicBezTo>
                  <a:lnTo>
                    <a:pt x="2203" y="23107"/>
                  </a:lnTo>
                  <a:cubicBezTo>
                    <a:pt x="2269" y="23173"/>
                    <a:pt x="2356" y="23206"/>
                    <a:pt x="2443" y="23206"/>
                  </a:cubicBezTo>
                  <a:cubicBezTo>
                    <a:pt x="2530" y="23206"/>
                    <a:pt x="2617" y="23173"/>
                    <a:pt x="2683" y="23107"/>
                  </a:cubicBezTo>
                  <a:lnTo>
                    <a:pt x="3371" y="22420"/>
                  </a:lnTo>
                  <a:cubicBezTo>
                    <a:pt x="3437" y="22487"/>
                    <a:pt x="3524" y="22521"/>
                    <a:pt x="3612" y="22521"/>
                  </a:cubicBezTo>
                  <a:cubicBezTo>
                    <a:pt x="3698" y="22521"/>
                    <a:pt x="3785" y="22488"/>
                    <a:pt x="3851" y="22421"/>
                  </a:cubicBezTo>
                  <a:cubicBezTo>
                    <a:pt x="5871" y="20402"/>
                    <a:pt x="11140" y="15134"/>
                    <a:pt x="11636" y="14638"/>
                  </a:cubicBezTo>
                  <a:lnTo>
                    <a:pt x="19419" y="22421"/>
                  </a:lnTo>
                  <a:cubicBezTo>
                    <a:pt x="19486" y="22487"/>
                    <a:pt x="19573" y="22520"/>
                    <a:pt x="19660" y="22520"/>
                  </a:cubicBezTo>
                  <a:cubicBezTo>
                    <a:pt x="19748" y="22520"/>
                    <a:pt x="19835" y="22487"/>
                    <a:pt x="19901" y="22420"/>
                  </a:cubicBezTo>
                  <a:lnTo>
                    <a:pt x="20589" y="23107"/>
                  </a:lnTo>
                  <a:cubicBezTo>
                    <a:pt x="20655" y="23173"/>
                    <a:pt x="20742" y="23206"/>
                    <a:pt x="20829" y="23206"/>
                  </a:cubicBezTo>
                  <a:cubicBezTo>
                    <a:pt x="20916" y="23206"/>
                    <a:pt x="21003" y="23173"/>
                    <a:pt x="21069" y="23107"/>
                  </a:cubicBezTo>
                  <a:lnTo>
                    <a:pt x="23139" y="21038"/>
                  </a:lnTo>
                  <a:cubicBezTo>
                    <a:pt x="23272" y="20905"/>
                    <a:pt x="23272" y="20690"/>
                    <a:pt x="23139" y="20557"/>
                  </a:cubicBezTo>
                  <a:lnTo>
                    <a:pt x="22452" y="19872"/>
                  </a:lnTo>
                  <a:cubicBezTo>
                    <a:pt x="22585" y="19738"/>
                    <a:pt x="22586" y="19522"/>
                    <a:pt x="22452" y="19388"/>
                  </a:cubicBezTo>
                  <a:cubicBezTo>
                    <a:pt x="20942" y="17878"/>
                    <a:pt x="16181" y="13118"/>
                    <a:pt x="14669" y="11605"/>
                  </a:cubicBezTo>
                  <a:lnTo>
                    <a:pt x="15804" y="10468"/>
                  </a:lnTo>
                  <a:cubicBezTo>
                    <a:pt x="15850" y="10490"/>
                    <a:pt x="15899" y="10500"/>
                    <a:pt x="15947" y="10500"/>
                  </a:cubicBezTo>
                  <a:cubicBezTo>
                    <a:pt x="16036" y="10500"/>
                    <a:pt x="16123" y="10466"/>
                    <a:pt x="16189" y="10401"/>
                  </a:cubicBezTo>
                  <a:lnTo>
                    <a:pt x="20696" y="5895"/>
                  </a:lnTo>
                  <a:lnTo>
                    <a:pt x="20696" y="5895"/>
                  </a:lnTo>
                  <a:cubicBezTo>
                    <a:pt x="20788" y="6168"/>
                    <a:pt x="20715" y="6473"/>
                    <a:pt x="20510" y="6679"/>
                  </a:cubicBezTo>
                  <a:lnTo>
                    <a:pt x="17867" y="9322"/>
                  </a:lnTo>
                  <a:cubicBezTo>
                    <a:pt x="17366" y="9821"/>
                    <a:pt x="17366" y="10632"/>
                    <a:pt x="17867" y="11131"/>
                  </a:cubicBezTo>
                  <a:lnTo>
                    <a:pt x="18242" y="11506"/>
                  </a:lnTo>
                  <a:cubicBezTo>
                    <a:pt x="18308" y="11573"/>
                    <a:pt x="18395" y="11606"/>
                    <a:pt x="18482" y="11606"/>
                  </a:cubicBezTo>
                  <a:cubicBezTo>
                    <a:pt x="18569" y="11606"/>
                    <a:pt x="18656" y="11573"/>
                    <a:pt x="18722" y="11506"/>
                  </a:cubicBezTo>
                  <a:lnTo>
                    <a:pt x="22031" y="8197"/>
                  </a:lnTo>
                  <a:cubicBezTo>
                    <a:pt x="23107" y="7122"/>
                    <a:pt x="23148" y="5453"/>
                    <a:pt x="22258" y="4330"/>
                  </a:cubicBezTo>
                  <a:lnTo>
                    <a:pt x="22660" y="3927"/>
                  </a:lnTo>
                  <a:cubicBezTo>
                    <a:pt x="22794" y="3794"/>
                    <a:pt x="22794" y="3579"/>
                    <a:pt x="22660" y="3446"/>
                  </a:cubicBezTo>
                  <a:lnTo>
                    <a:pt x="22454" y="3240"/>
                  </a:lnTo>
                  <a:lnTo>
                    <a:pt x="23138" y="2555"/>
                  </a:lnTo>
                  <a:cubicBezTo>
                    <a:pt x="23272" y="2423"/>
                    <a:pt x="23272" y="2207"/>
                    <a:pt x="23138" y="2075"/>
                  </a:cubicBezTo>
                  <a:lnTo>
                    <a:pt x="21165" y="100"/>
                  </a:lnTo>
                  <a:cubicBezTo>
                    <a:pt x="21098" y="34"/>
                    <a:pt x="21011" y="1"/>
                    <a:pt x="209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7" name="Google Shape;777;p44"/>
          <p:cNvGrpSpPr/>
          <p:nvPr/>
        </p:nvGrpSpPr>
        <p:grpSpPr>
          <a:xfrm>
            <a:off x="2948282" y="1902744"/>
            <a:ext cx="347044" cy="468875"/>
            <a:chOff x="1605408" y="1655526"/>
            <a:chExt cx="347044" cy="468875"/>
          </a:xfrm>
        </p:grpSpPr>
        <p:sp>
          <p:nvSpPr>
            <p:cNvPr id="778" name="Google Shape;778;p44"/>
            <p:cNvSpPr/>
            <p:nvPr/>
          </p:nvSpPr>
          <p:spPr>
            <a:xfrm>
              <a:off x="1605408" y="1655526"/>
              <a:ext cx="347044" cy="468875"/>
            </a:xfrm>
            <a:custGeom>
              <a:rect b="b" l="l" r="r" t="t"/>
              <a:pathLst>
                <a:path extrusionOk="0" h="23203" w="17174">
                  <a:moveTo>
                    <a:pt x="16494" y="2799"/>
                  </a:moveTo>
                  <a:lnTo>
                    <a:pt x="16491" y="3233"/>
                  </a:lnTo>
                  <a:lnTo>
                    <a:pt x="12451" y="3233"/>
                  </a:lnTo>
                  <a:lnTo>
                    <a:pt x="12451" y="2799"/>
                  </a:lnTo>
                  <a:close/>
                  <a:moveTo>
                    <a:pt x="10225" y="1801"/>
                  </a:moveTo>
                  <a:lnTo>
                    <a:pt x="11768" y="2206"/>
                  </a:lnTo>
                  <a:lnTo>
                    <a:pt x="11768" y="3827"/>
                  </a:lnTo>
                  <a:lnTo>
                    <a:pt x="10225" y="4232"/>
                  </a:lnTo>
                  <a:lnTo>
                    <a:pt x="10225" y="1801"/>
                  </a:lnTo>
                  <a:close/>
                  <a:moveTo>
                    <a:pt x="8757" y="988"/>
                  </a:moveTo>
                  <a:lnTo>
                    <a:pt x="9546" y="1537"/>
                  </a:lnTo>
                  <a:lnTo>
                    <a:pt x="9546" y="4496"/>
                  </a:lnTo>
                  <a:lnTo>
                    <a:pt x="8757" y="5043"/>
                  </a:lnTo>
                  <a:lnTo>
                    <a:pt x="8757" y="988"/>
                  </a:lnTo>
                  <a:close/>
                  <a:moveTo>
                    <a:pt x="1890" y="816"/>
                  </a:moveTo>
                  <a:lnTo>
                    <a:pt x="1890" y="5216"/>
                  </a:lnTo>
                  <a:cubicBezTo>
                    <a:pt x="1160" y="4965"/>
                    <a:pt x="2189" y="5320"/>
                    <a:pt x="729" y="4817"/>
                  </a:cubicBezTo>
                  <a:cubicBezTo>
                    <a:pt x="699" y="4807"/>
                    <a:pt x="679" y="4778"/>
                    <a:pt x="679" y="4747"/>
                  </a:cubicBezTo>
                  <a:lnTo>
                    <a:pt x="679" y="1285"/>
                  </a:lnTo>
                  <a:cubicBezTo>
                    <a:pt x="679" y="1254"/>
                    <a:pt x="699" y="1225"/>
                    <a:pt x="729" y="1215"/>
                  </a:cubicBezTo>
                  <a:lnTo>
                    <a:pt x="1890" y="816"/>
                  </a:lnTo>
                  <a:close/>
                  <a:moveTo>
                    <a:pt x="8076" y="679"/>
                  </a:moveTo>
                  <a:lnTo>
                    <a:pt x="8076" y="5353"/>
                  </a:lnTo>
                  <a:lnTo>
                    <a:pt x="2570" y="5353"/>
                  </a:lnTo>
                  <a:lnTo>
                    <a:pt x="2570" y="679"/>
                  </a:lnTo>
                  <a:close/>
                  <a:moveTo>
                    <a:pt x="1357" y="5752"/>
                  </a:moveTo>
                  <a:lnTo>
                    <a:pt x="1888" y="5936"/>
                  </a:lnTo>
                  <a:lnTo>
                    <a:pt x="1888" y="9750"/>
                  </a:lnTo>
                  <a:lnTo>
                    <a:pt x="1475" y="9750"/>
                  </a:lnTo>
                  <a:cubicBezTo>
                    <a:pt x="1409" y="9749"/>
                    <a:pt x="1357" y="9696"/>
                    <a:pt x="1357" y="9632"/>
                  </a:cubicBezTo>
                  <a:lnTo>
                    <a:pt x="1357" y="5752"/>
                  </a:lnTo>
                  <a:close/>
                  <a:moveTo>
                    <a:pt x="7244" y="6033"/>
                  </a:moveTo>
                  <a:lnTo>
                    <a:pt x="7244" y="7781"/>
                  </a:lnTo>
                  <a:lnTo>
                    <a:pt x="6745" y="7781"/>
                  </a:lnTo>
                  <a:cubicBezTo>
                    <a:pt x="6557" y="7781"/>
                    <a:pt x="6404" y="7934"/>
                    <a:pt x="6404" y="8122"/>
                  </a:cubicBezTo>
                  <a:cubicBezTo>
                    <a:pt x="6404" y="8309"/>
                    <a:pt x="6557" y="8461"/>
                    <a:pt x="6745" y="8461"/>
                  </a:cubicBezTo>
                  <a:lnTo>
                    <a:pt x="7244" y="8461"/>
                  </a:lnTo>
                  <a:lnTo>
                    <a:pt x="7244" y="9750"/>
                  </a:lnTo>
                  <a:lnTo>
                    <a:pt x="2570" y="9750"/>
                  </a:lnTo>
                  <a:lnTo>
                    <a:pt x="2570" y="8461"/>
                  </a:lnTo>
                  <a:lnTo>
                    <a:pt x="5159" y="8461"/>
                  </a:lnTo>
                  <a:cubicBezTo>
                    <a:pt x="5347" y="8461"/>
                    <a:pt x="5500" y="8309"/>
                    <a:pt x="5500" y="8122"/>
                  </a:cubicBezTo>
                  <a:cubicBezTo>
                    <a:pt x="5500" y="7934"/>
                    <a:pt x="5347" y="7781"/>
                    <a:pt x="5159" y="7781"/>
                  </a:cubicBezTo>
                  <a:lnTo>
                    <a:pt x="2570" y="7781"/>
                  </a:lnTo>
                  <a:lnTo>
                    <a:pt x="2570" y="6033"/>
                  </a:lnTo>
                  <a:close/>
                  <a:moveTo>
                    <a:pt x="2219" y="0"/>
                  </a:moveTo>
                  <a:cubicBezTo>
                    <a:pt x="2217" y="0"/>
                    <a:pt x="2215" y="0"/>
                    <a:pt x="2214" y="0"/>
                  </a:cubicBezTo>
                  <a:cubicBezTo>
                    <a:pt x="2210" y="0"/>
                    <a:pt x="2207" y="0"/>
                    <a:pt x="2205" y="0"/>
                  </a:cubicBezTo>
                  <a:cubicBezTo>
                    <a:pt x="2154" y="0"/>
                    <a:pt x="2127" y="15"/>
                    <a:pt x="508" y="574"/>
                  </a:cubicBezTo>
                  <a:cubicBezTo>
                    <a:pt x="205" y="678"/>
                    <a:pt x="1" y="964"/>
                    <a:pt x="1" y="1286"/>
                  </a:cubicBezTo>
                  <a:lnTo>
                    <a:pt x="1" y="4747"/>
                  </a:lnTo>
                  <a:cubicBezTo>
                    <a:pt x="1" y="5069"/>
                    <a:pt x="205" y="5356"/>
                    <a:pt x="508" y="5460"/>
                  </a:cubicBezTo>
                  <a:cubicBezTo>
                    <a:pt x="510" y="5460"/>
                    <a:pt x="509" y="5459"/>
                    <a:pt x="509" y="5459"/>
                  </a:cubicBezTo>
                  <a:lnTo>
                    <a:pt x="509" y="5459"/>
                  </a:lnTo>
                  <a:cubicBezTo>
                    <a:pt x="510" y="5459"/>
                    <a:pt x="524" y="5465"/>
                    <a:pt x="679" y="5518"/>
                  </a:cubicBezTo>
                  <a:lnTo>
                    <a:pt x="679" y="9632"/>
                  </a:lnTo>
                  <a:cubicBezTo>
                    <a:pt x="679" y="10072"/>
                    <a:pt x="1036" y="10430"/>
                    <a:pt x="1478" y="10430"/>
                  </a:cubicBezTo>
                  <a:lnTo>
                    <a:pt x="1891" y="10430"/>
                  </a:lnTo>
                  <a:lnTo>
                    <a:pt x="1891" y="12332"/>
                  </a:lnTo>
                  <a:cubicBezTo>
                    <a:pt x="1891" y="12520"/>
                    <a:pt x="2044" y="12671"/>
                    <a:pt x="2231" y="12671"/>
                  </a:cubicBezTo>
                  <a:cubicBezTo>
                    <a:pt x="2419" y="12671"/>
                    <a:pt x="2571" y="12520"/>
                    <a:pt x="2571" y="12332"/>
                  </a:cubicBezTo>
                  <a:lnTo>
                    <a:pt x="2571" y="10430"/>
                  </a:lnTo>
                  <a:lnTo>
                    <a:pt x="7245" y="10430"/>
                  </a:lnTo>
                  <a:lnTo>
                    <a:pt x="7245" y="21826"/>
                  </a:lnTo>
                  <a:cubicBezTo>
                    <a:pt x="7245" y="22210"/>
                    <a:pt x="6934" y="22522"/>
                    <a:pt x="6549" y="22522"/>
                  </a:cubicBezTo>
                  <a:lnTo>
                    <a:pt x="3267" y="22522"/>
                  </a:lnTo>
                  <a:cubicBezTo>
                    <a:pt x="2882" y="22522"/>
                    <a:pt x="2570" y="22210"/>
                    <a:pt x="2570" y="21826"/>
                  </a:cubicBezTo>
                  <a:lnTo>
                    <a:pt x="2570" y="13919"/>
                  </a:lnTo>
                  <a:cubicBezTo>
                    <a:pt x="2570" y="13731"/>
                    <a:pt x="2417" y="13578"/>
                    <a:pt x="2231" y="13578"/>
                  </a:cubicBezTo>
                  <a:cubicBezTo>
                    <a:pt x="2042" y="13578"/>
                    <a:pt x="1890" y="13731"/>
                    <a:pt x="1890" y="13919"/>
                  </a:cubicBezTo>
                  <a:lnTo>
                    <a:pt x="1890" y="21826"/>
                  </a:lnTo>
                  <a:cubicBezTo>
                    <a:pt x="1891" y="22586"/>
                    <a:pt x="2507" y="23202"/>
                    <a:pt x="3267" y="23202"/>
                  </a:cubicBezTo>
                  <a:lnTo>
                    <a:pt x="6548" y="23202"/>
                  </a:lnTo>
                  <a:cubicBezTo>
                    <a:pt x="7308" y="23202"/>
                    <a:pt x="7924" y="22586"/>
                    <a:pt x="7924" y="21826"/>
                  </a:cubicBezTo>
                  <a:lnTo>
                    <a:pt x="7924" y="6033"/>
                  </a:lnTo>
                  <a:lnTo>
                    <a:pt x="8424" y="6033"/>
                  </a:lnTo>
                  <a:cubicBezTo>
                    <a:pt x="8493" y="6032"/>
                    <a:pt x="8560" y="6009"/>
                    <a:pt x="8614" y="5970"/>
                  </a:cubicBezTo>
                  <a:lnTo>
                    <a:pt x="10030" y="4986"/>
                  </a:lnTo>
                  <a:lnTo>
                    <a:pt x="12010" y="4467"/>
                  </a:lnTo>
                  <a:cubicBezTo>
                    <a:pt x="12263" y="4400"/>
                    <a:pt x="12442" y="4175"/>
                    <a:pt x="12449" y="3913"/>
                  </a:cubicBezTo>
                  <a:lnTo>
                    <a:pt x="16832" y="3913"/>
                  </a:lnTo>
                  <a:cubicBezTo>
                    <a:pt x="17020" y="3913"/>
                    <a:pt x="17173" y="3762"/>
                    <a:pt x="17173" y="3573"/>
                  </a:cubicBezTo>
                  <a:lnTo>
                    <a:pt x="17173" y="2458"/>
                  </a:lnTo>
                  <a:cubicBezTo>
                    <a:pt x="17173" y="2270"/>
                    <a:pt x="17020" y="2119"/>
                    <a:pt x="16832" y="2119"/>
                  </a:cubicBezTo>
                  <a:lnTo>
                    <a:pt x="12451" y="2119"/>
                  </a:lnTo>
                  <a:cubicBezTo>
                    <a:pt x="12442" y="1857"/>
                    <a:pt x="12264" y="1631"/>
                    <a:pt x="12010" y="1566"/>
                  </a:cubicBezTo>
                  <a:lnTo>
                    <a:pt x="10031" y="1047"/>
                  </a:lnTo>
                  <a:lnTo>
                    <a:pt x="8615" y="63"/>
                  </a:lnTo>
                  <a:cubicBezTo>
                    <a:pt x="8561" y="23"/>
                    <a:pt x="8496" y="2"/>
                    <a:pt x="8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44"/>
            <p:cNvSpPr/>
            <p:nvPr/>
          </p:nvSpPr>
          <p:spPr>
            <a:xfrm>
              <a:off x="1802027" y="1812740"/>
              <a:ext cx="52176" cy="166247"/>
            </a:xfrm>
            <a:custGeom>
              <a:rect b="b" l="l" r="r" t="t"/>
              <a:pathLst>
                <a:path extrusionOk="0" h="8227" w="2582">
                  <a:moveTo>
                    <a:pt x="1509" y="680"/>
                  </a:moveTo>
                  <a:lnTo>
                    <a:pt x="1509" y="5064"/>
                  </a:lnTo>
                  <a:cubicBezTo>
                    <a:pt x="1507" y="5121"/>
                    <a:pt x="1522" y="5177"/>
                    <a:pt x="1549" y="5227"/>
                  </a:cubicBezTo>
                  <a:lnTo>
                    <a:pt x="1901" y="5875"/>
                  </a:lnTo>
                  <a:lnTo>
                    <a:pt x="1901" y="7546"/>
                  </a:lnTo>
                  <a:lnTo>
                    <a:pt x="679" y="7546"/>
                  </a:lnTo>
                  <a:lnTo>
                    <a:pt x="679" y="5875"/>
                  </a:lnTo>
                  <a:lnTo>
                    <a:pt x="1031" y="5227"/>
                  </a:lnTo>
                  <a:cubicBezTo>
                    <a:pt x="1058" y="5177"/>
                    <a:pt x="1073" y="5121"/>
                    <a:pt x="1073" y="5064"/>
                  </a:cubicBezTo>
                  <a:lnTo>
                    <a:pt x="1073" y="680"/>
                  </a:lnTo>
                  <a:close/>
                  <a:moveTo>
                    <a:pt x="733" y="1"/>
                  </a:moveTo>
                  <a:cubicBezTo>
                    <a:pt x="545" y="1"/>
                    <a:pt x="394" y="154"/>
                    <a:pt x="394" y="342"/>
                  </a:cubicBezTo>
                  <a:lnTo>
                    <a:pt x="394" y="4978"/>
                  </a:lnTo>
                  <a:lnTo>
                    <a:pt x="42" y="5629"/>
                  </a:lnTo>
                  <a:cubicBezTo>
                    <a:pt x="15" y="5677"/>
                    <a:pt x="0" y="5733"/>
                    <a:pt x="0" y="5790"/>
                  </a:cubicBezTo>
                  <a:lnTo>
                    <a:pt x="0" y="7887"/>
                  </a:lnTo>
                  <a:cubicBezTo>
                    <a:pt x="0" y="8074"/>
                    <a:pt x="153" y="8226"/>
                    <a:pt x="340" y="8226"/>
                  </a:cubicBezTo>
                  <a:lnTo>
                    <a:pt x="2240" y="8226"/>
                  </a:lnTo>
                  <a:cubicBezTo>
                    <a:pt x="2428" y="8226"/>
                    <a:pt x="2581" y="8074"/>
                    <a:pt x="2581" y="7887"/>
                  </a:cubicBezTo>
                  <a:lnTo>
                    <a:pt x="2581" y="5790"/>
                  </a:lnTo>
                  <a:cubicBezTo>
                    <a:pt x="2581" y="5733"/>
                    <a:pt x="2567" y="5677"/>
                    <a:pt x="2540" y="5629"/>
                  </a:cubicBezTo>
                  <a:lnTo>
                    <a:pt x="2188" y="4978"/>
                  </a:lnTo>
                  <a:lnTo>
                    <a:pt x="2188" y="342"/>
                  </a:lnTo>
                  <a:cubicBezTo>
                    <a:pt x="2188" y="154"/>
                    <a:pt x="2036" y="1"/>
                    <a:pt x="18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44"/>
            <p:cNvSpPr/>
            <p:nvPr/>
          </p:nvSpPr>
          <p:spPr>
            <a:xfrm>
              <a:off x="1871743" y="1812720"/>
              <a:ext cx="52176" cy="166267"/>
            </a:xfrm>
            <a:custGeom>
              <a:rect b="b" l="l" r="r" t="t"/>
              <a:pathLst>
                <a:path extrusionOk="0" h="8228" w="2582">
                  <a:moveTo>
                    <a:pt x="734" y="1"/>
                  </a:moveTo>
                  <a:cubicBezTo>
                    <a:pt x="545" y="1"/>
                    <a:pt x="394" y="153"/>
                    <a:pt x="394" y="340"/>
                  </a:cubicBezTo>
                  <a:lnTo>
                    <a:pt x="394" y="4978"/>
                  </a:lnTo>
                  <a:lnTo>
                    <a:pt x="42" y="5627"/>
                  </a:lnTo>
                  <a:cubicBezTo>
                    <a:pt x="15" y="5677"/>
                    <a:pt x="1" y="5732"/>
                    <a:pt x="1" y="5789"/>
                  </a:cubicBezTo>
                  <a:lnTo>
                    <a:pt x="1" y="7888"/>
                  </a:lnTo>
                  <a:cubicBezTo>
                    <a:pt x="1" y="8075"/>
                    <a:pt x="153" y="8227"/>
                    <a:pt x="342" y="8227"/>
                  </a:cubicBezTo>
                  <a:lnTo>
                    <a:pt x="2241" y="8227"/>
                  </a:lnTo>
                  <a:cubicBezTo>
                    <a:pt x="2429" y="8227"/>
                    <a:pt x="2581" y="8075"/>
                    <a:pt x="2581" y="7888"/>
                  </a:cubicBezTo>
                  <a:lnTo>
                    <a:pt x="2581" y="5791"/>
                  </a:lnTo>
                  <a:cubicBezTo>
                    <a:pt x="2581" y="5734"/>
                    <a:pt x="2567" y="5678"/>
                    <a:pt x="2540" y="5630"/>
                  </a:cubicBezTo>
                  <a:lnTo>
                    <a:pt x="2188" y="4979"/>
                  </a:lnTo>
                  <a:lnTo>
                    <a:pt x="2188" y="3549"/>
                  </a:lnTo>
                  <a:cubicBezTo>
                    <a:pt x="2188" y="3363"/>
                    <a:pt x="2035" y="3210"/>
                    <a:pt x="1849" y="3210"/>
                  </a:cubicBezTo>
                  <a:cubicBezTo>
                    <a:pt x="1660" y="3210"/>
                    <a:pt x="1508" y="3363"/>
                    <a:pt x="1508" y="3549"/>
                  </a:cubicBezTo>
                  <a:lnTo>
                    <a:pt x="1508" y="5065"/>
                  </a:lnTo>
                  <a:cubicBezTo>
                    <a:pt x="1508" y="5122"/>
                    <a:pt x="1522" y="5178"/>
                    <a:pt x="1549" y="5226"/>
                  </a:cubicBezTo>
                  <a:lnTo>
                    <a:pt x="1901" y="5876"/>
                  </a:lnTo>
                  <a:lnTo>
                    <a:pt x="1901" y="7546"/>
                  </a:lnTo>
                  <a:lnTo>
                    <a:pt x="681" y="7546"/>
                  </a:lnTo>
                  <a:lnTo>
                    <a:pt x="681" y="5876"/>
                  </a:lnTo>
                  <a:lnTo>
                    <a:pt x="1032" y="5226"/>
                  </a:lnTo>
                  <a:cubicBezTo>
                    <a:pt x="1059" y="5178"/>
                    <a:pt x="1073" y="5122"/>
                    <a:pt x="1073" y="5065"/>
                  </a:cubicBezTo>
                  <a:lnTo>
                    <a:pt x="1073" y="681"/>
                  </a:lnTo>
                  <a:lnTo>
                    <a:pt x="1508" y="681"/>
                  </a:lnTo>
                  <a:lnTo>
                    <a:pt x="1508" y="1962"/>
                  </a:lnTo>
                  <a:cubicBezTo>
                    <a:pt x="1508" y="2149"/>
                    <a:pt x="1660" y="2302"/>
                    <a:pt x="1849" y="2302"/>
                  </a:cubicBezTo>
                  <a:cubicBezTo>
                    <a:pt x="2035" y="2302"/>
                    <a:pt x="2188" y="2149"/>
                    <a:pt x="2188" y="1962"/>
                  </a:cubicBezTo>
                  <a:lnTo>
                    <a:pt x="2188" y="340"/>
                  </a:lnTo>
                  <a:cubicBezTo>
                    <a:pt x="2188" y="153"/>
                    <a:pt x="2035" y="1"/>
                    <a:pt x="18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1" name="Google Shape;781;p44"/>
          <p:cNvGrpSpPr/>
          <p:nvPr/>
        </p:nvGrpSpPr>
        <p:grpSpPr>
          <a:xfrm>
            <a:off x="3457385" y="1902744"/>
            <a:ext cx="435856" cy="468875"/>
            <a:chOff x="2083720" y="1659709"/>
            <a:chExt cx="435856" cy="468875"/>
          </a:xfrm>
        </p:grpSpPr>
        <p:sp>
          <p:nvSpPr>
            <p:cNvPr id="782" name="Google Shape;782;p44"/>
            <p:cNvSpPr/>
            <p:nvPr/>
          </p:nvSpPr>
          <p:spPr>
            <a:xfrm>
              <a:off x="2083720" y="1659709"/>
              <a:ext cx="435856" cy="468875"/>
            </a:xfrm>
            <a:custGeom>
              <a:rect b="b" l="l" r="r" t="t"/>
              <a:pathLst>
                <a:path extrusionOk="0" h="23203" w="21569">
                  <a:moveTo>
                    <a:pt x="19699" y="4651"/>
                  </a:moveTo>
                  <a:lnTo>
                    <a:pt x="19699" y="5425"/>
                  </a:lnTo>
                  <a:lnTo>
                    <a:pt x="1870" y="5425"/>
                  </a:lnTo>
                  <a:lnTo>
                    <a:pt x="1870" y="4651"/>
                  </a:lnTo>
                  <a:close/>
                  <a:moveTo>
                    <a:pt x="691" y="6100"/>
                  </a:moveTo>
                  <a:cubicBezTo>
                    <a:pt x="693" y="6100"/>
                    <a:pt x="694" y="6104"/>
                    <a:pt x="696" y="6104"/>
                  </a:cubicBezTo>
                  <a:cubicBezTo>
                    <a:pt x="9428" y="6104"/>
                    <a:pt x="14391" y="6102"/>
                    <a:pt x="17209" y="6102"/>
                  </a:cubicBezTo>
                  <a:cubicBezTo>
                    <a:pt x="21201" y="6102"/>
                    <a:pt x="20888" y="6105"/>
                    <a:pt x="20888" y="6120"/>
                  </a:cubicBezTo>
                  <a:cubicBezTo>
                    <a:pt x="20888" y="20512"/>
                    <a:pt x="20897" y="21075"/>
                    <a:pt x="20878" y="21075"/>
                  </a:cubicBezTo>
                  <a:cubicBezTo>
                    <a:pt x="20876" y="21075"/>
                    <a:pt x="20875" y="21071"/>
                    <a:pt x="20873" y="21071"/>
                  </a:cubicBezTo>
                  <a:lnTo>
                    <a:pt x="19133" y="21071"/>
                  </a:lnTo>
                  <a:cubicBezTo>
                    <a:pt x="18945" y="21071"/>
                    <a:pt x="18792" y="21223"/>
                    <a:pt x="18792" y="21411"/>
                  </a:cubicBezTo>
                  <a:cubicBezTo>
                    <a:pt x="18792" y="21598"/>
                    <a:pt x="18945" y="21751"/>
                    <a:pt x="19133" y="21751"/>
                  </a:cubicBezTo>
                  <a:lnTo>
                    <a:pt x="20178" y="21751"/>
                  </a:lnTo>
                  <a:lnTo>
                    <a:pt x="20178" y="22511"/>
                  </a:lnTo>
                  <a:cubicBezTo>
                    <a:pt x="20178" y="22518"/>
                    <a:pt x="20173" y="22523"/>
                    <a:pt x="20164" y="22523"/>
                  </a:cubicBezTo>
                  <a:cubicBezTo>
                    <a:pt x="11441" y="22523"/>
                    <a:pt x="6764" y="22525"/>
                    <a:pt x="4259" y="22525"/>
                  </a:cubicBezTo>
                  <a:cubicBezTo>
                    <a:pt x="1127" y="22525"/>
                    <a:pt x="1391" y="22522"/>
                    <a:pt x="1391" y="22511"/>
                  </a:cubicBezTo>
                  <a:lnTo>
                    <a:pt x="1391" y="21751"/>
                  </a:lnTo>
                  <a:lnTo>
                    <a:pt x="17546" y="21751"/>
                  </a:lnTo>
                  <a:cubicBezTo>
                    <a:pt x="17734" y="21751"/>
                    <a:pt x="17887" y="21598"/>
                    <a:pt x="17887" y="21411"/>
                  </a:cubicBezTo>
                  <a:cubicBezTo>
                    <a:pt x="17887" y="21223"/>
                    <a:pt x="17734" y="21071"/>
                    <a:pt x="17546" y="21071"/>
                  </a:cubicBezTo>
                  <a:cubicBezTo>
                    <a:pt x="9838" y="21071"/>
                    <a:pt x="5646" y="21072"/>
                    <a:pt x="3370" y="21072"/>
                  </a:cubicBezTo>
                  <a:cubicBezTo>
                    <a:pt x="442" y="21072"/>
                    <a:pt x="680" y="21069"/>
                    <a:pt x="680" y="21055"/>
                  </a:cubicBezTo>
                  <a:cubicBezTo>
                    <a:pt x="680" y="6662"/>
                    <a:pt x="673" y="6100"/>
                    <a:pt x="691" y="6100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7"/>
                  </a:cubicBezTo>
                  <a:lnTo>
                    <a:pt x="0" y="1732"/>
                  </a:lnTo>
                  <a:cubicBezTo>
                    <a:pt x="0" y="1919"/>
                    <a:pt x="153" y="2072"/>
                    <a:pt x="340" y="2072"/>
                  </a:cubicBezTo>
                  <a:cubicBezTo>
                    <a:pt x="528" y="2072"/>
                    <a:pt x="680" y="1919"/>
                    <a:pt x="680" y="1732"/>
                  </a:cubicBezTo>
                  <a:lnTo>
                    <a:pt x="680" y="680"/>
                  </a:lnTo>
                  <a:lnTo>
                    <a:pt x="20888" y="680"/>
                  </a:lnTo>
                  <a:lnTo>
                    <a:pt x="20888" y="3971"/>
                  </a:lnTo>
                  <a:lnTo>
                    <a:pt x="19247" y="3971"/>
                  </a:lnTo>
                  <a:lnTo>
                    <a:pt x="19247" y="2326"/>
                  </a:lnTo>
                  <a:cubicBezTo>
                    <a:pt x="19247" y="2137"/>
                    <a:pt x="19095" y="1985"/>
                    <a:pt x="18908" y="1985"/>
                  </a:cubicBezTo>
                  <a:cubicBezTo>
                    <a:pt x="18720" y="1985"/>
                    <a:pt x="18567" y="2137"/>
                    <a:pt x="18567" y="2326"/>
                  </a:cubicBezTo>
                  <a:lnTo>
                    <a:pt x="18567" y="3971"/>
                  </a:lnTo>
                  <a:lnTo>
                    <a:pt x="16926" y="3971"/>
                  </a:lnTo>
                  <a:lnTo>
                    <a:pt x="16926" y="2326"/>
                  </a:lnTo>
                  <a:cubicBezTo>
                    <a:pt x="16926" y="2137"/>
                    <a:pt x="16775" y="1985"/>
                    <a:pt x="16587" y="1985"/>
                  </a:cubicBezTo>
                  <a:cubicBezTo>
                    <a:pt x="16398" y="1985"/>
                    <a:pt x="16247" y="2137"/>
                    <a:pt x="16247" y="2326"/>
                  </a:cubicBezTo>
                  <a:lnTo>
                    <a:pt x="16247" y="3971"/>
                  </a:lnTo>
                  <a:lnTo>
                    <a:pt x="14605" y="3971"/>
                  </a:lnTo>
                  <a:lnTo>
                    <a:pt x="14605" y="2326"/>
                  </a:lnTo>
                  <a:cubicBezTo>
                    <a:pt x="14605" y="2137"/>
                    <a:pt x="14452" y="1985"/>
                    <a:pt x="14265" y="1985"/>
                  </a:cubicBezTo>
                  <a:cubicBezTo>
                    <a:pt x="14077" y="1985"/>
                    <a:pt x="13925" y="2137"/>
                    <a:pt x="13925" y="2326"/>
                  </a:cubicBezTo>
                  <a:lnTo>
                    <a:pt x="13925" y="3971"/>
                  </a:lnTo>
                  <a:lnTo>
                    <a:pt x="12284" y="3971"/>
                  </a:lnTo>
                  <a:lnTo>
                    <a:pt x="12284" y="2326"/>
                  </a:lnTo>
                  <a:cubicBezTo>
                    <a:pt x="12279" y="2140"/>
                    <a:pt x="12128" y="1993"/>
                    <a:pt x="11944" y="1993"/>
                  </a:cubicBezTo>
                  <a:cubicBezTo>
                    <a:pt x="11759" y="1993"/>
                    <a:pt x="11608" y="2140"/>
                    <a:pt x="11604" y="2326"/>
                  </a:cubicBezTo>
                  <a:lnTo>
                    <a:pt x="11604" y="3971"/>
                  </a:lnTo>
                  <a:lnTo>
                    <a:pt x="9964" y="3971"/>
                  </a:lnTo>
                  <a:lnTo>
                    <a:pt x="9964" y="2326"/>
                  </a:lnTo>
                  <a:cubicBezTo>
                    <a:pt x="9964" y="2137"/>
                    <a:pt x="9811" y="1985"/>
                    <a:pt x="9625" y="1985"/>
                  </a:cubicBezTo>
                  <a:cubicBezTo>
                    <a:pt x="9436" y="1985"/>
                    <a:pt x="9284" y="2137"/>
                    <a:pt x="9284" y="2326"/>
                  </a:cubicBezTo>
                  <a:lnTo>
                    <a:pt x="9284" y="3971"/>
                  </a:lnTo>
                  <a:lnTo>
                    <a:pt x="7643" y="3971"/>
                  </a:lnTo>
                  <a:lnTo>
                    <a:pt x="7643" y="2326"/>
                  </a:lnTo>
                  <a:cubicBezTo>
                    <a:pt x="7643" y="2137"/>
                    <a:pt x="7490" y="1985"/>
                    <a:pt x="7303" y="1985"/>
                  </a:cubicBezTo>
                  <a:cubicBezTo>
                    <a:pt x="7115" y="1985"/>
                    <a:pt x="6963" y="2137"/>
                    <a:pt x="6963" y="2326"/>
                  </a:cubicBezTo>
                  <a:lnTo>
                    <a:pt x="6963" y="3971"/>
                  </a:lnTo>
                  <a:lnTo>
                    <a:pt x="5321" y="3971"/>
                  </a:lnTo>
                  <a:lnTo>
                    <a:pt x="5321" y="2326"/>
                  </a:lnTo>
                  <a:cubicBezTo>
                    <a:pt x="5317" y="2140"/>
                    <a:pt x="5167" y="1993"/>
                    <a:pt x="4982" y="1993"/>
                  </a:cubicBezTo>
                  <a:cubicBezTo>
                    <a:pt x="4797" y="1993"/>
                    <a:pt x="4646" y="2140"/>
                    <a:pt x="4643" y="2326"/>
                  </a:cubicBezTo>
                  <a:lnTo>
                    <a:pt x="4643" y="3971"/>
                  </a:lnTo>
                  <a:lnTo>
                    <a:pt x="3002" y="3971"/>
                  </a:lnTo>
                  <a:lnTo>
                    <a:pt x="3002" y="2326"/>
                  </a:lnTo>
                  <a:cubicBezTo>
                    <a:pt x="3002" y="2137"/>
                    <a:pt x="2849" y="1985"/>
                    <a:pt x="2661" y="1985"/>
                  </a:cubicBezTo>
                  <a:cubicBezTo>
                    <a:pt x="2474" y="1985"/>
                    <a:pt x="2322" y="2137"/>
                    <a:pt x="2322" y="2326"/>
                  </a:cubicBezTo>
                  <a:lnTo>
                    <a:pt x="2322" y="3971"/>
                  </a:lnTo>
                  <a:lnTo>
                    <a:pt x="680" y="3971"/>
                  </a:lnTo>
                  <a:lnTo>
                    <a:pt x="680" y="3318"/>
                  </a:lnTo>
                  <a:cubicBezTo>
                    <a:pt x="680" y="3130"/>
                    <a:pt x="528" y="2979"/>
                    <a:pt x="340" y="2979"/>
                  </a:cubicBezTo>
                  <a:cubicBezTo>
                    <a:pt x="153" y="2979"/>
                    <a:pt x="0" y="3130"/>
                    <a:pt x="0" y="3318"/>
                  </a:cubicBezTo>
                  <a:lnTo>
                    <a:pt x="0" y="4034"/>
                  </a:lnTo>
                  <a:cubicBezTo>
                    <a:pt x="0" y="4374"/>
                    <a:pt x="277" y="4651"/>
                    <a:pt x="618" y="4651"/>
                  </a:cubicBezTo>
                  <a:lnTo>
                    <a:pt x="1190" y="4651"/>
                  </a:lnTo>
                  <a:lnTo>
                    <a:pt x="1190" y="5424"/>
                  </a:lnTo>
                  <a:lnTo>
                    <a:pt x="696" y="5424"/>
                  </a:lnTo>
                  <a:cubicBezTo>
                    <a:pt x="313" y="5424"/>
                    <a:pt x="2" y="5735"/>
                    <a:pt x="0" y="6120"/>
                  </a:cubicBezTo>
                  <a:lnTo>
                    <a:pt x="0" y="21055"/>
                  </a:lnTo>
                  <a:cubicBezTo>
                    <a:pt x="0" y="21421"/>
                    <a:pt x="291" y="21749"/>
                    <a:pt x="710" y="21749"/>
                  </a:cubicBezTo>
                  <a:lnTo>
                    <a:pt x="710" y="22509"/>
                  </a:lnTo>
                  <a:cubicBezTo>
                    <a:pt x="712" y="22891"/>
                    <a:pt x="1021" y="23202"/>
                    <a:pt x="1403" y="23202"/>
                  </a:cubicBezTo>
                  <a:lnTo>
                    <a:pt x="20165" y="23202"/>
                  </a:lnTo>
                  <a:cubicBezTo>
                    <a:pt x="20548" y="23201"/>
                    <a:pt x="20858" y="22891"/>
                    <a:pt x="20858" y="22509"/>
                  </a:cubicBezTo>
                  <a:lnTo>
                    <a:pt x="20858" y="21751"/>
                  </a:lnTo>
                  <a:cubicBezTo>
                    <a:pt x="21278" y="21751"/>
                    <a:pt x="21568" y="21423"/>
                    <a:pt x="21568" y="21056"/>
                  </a:cubicBezTo>
                  <a:lnTo>
                    <a:pt x="21568" y="6121"/>
                  </a:lnTo>
                  <a:cubicBezTo>
                    <a:pt x="21568" y="5736"/>
                    <a:pt x="21256" y="5425"/>
                    <a:pt x="20873" y="5425"/>
                  </a:cubicBezTo>
                  <a:lnTo>
                    <a:pt x="20379" y="5425"/>
                  </a:lnTo>
                  <a:lnTo>
                    <a:pt x="20379" y="4652"/>
                  </a:lnTo>
                  <a:lnTo>
                    <a:pt x="20951" y="4651"/>
                  </a:lnTo>
                  <a:cubicBezTo>
                    <a:pt x="21292" y="4651"/>
                    <a:pt x="21568" y="4374"/>
                    <a:pt x="21568" y="4034"/>
                  </a:cubicBezTo>
                  <a:lnTo>
                    <a:pt x="21568" y="617"/>
                  </a:lnTo>
                  <a:cubicBezTo>
                    <a:pt x="21568" y="277"/>
                    <a:pt x="21292" y="0"/>
                    <a:pt x="209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44"/>
            <p:cNvSpPr/>
            <p:nvPr/>
          </p:nvSpPr>
          <p:spPr>
            <a:xfrm>
              <a:off x="2177523" y="1810154"/>
              <a:ext cx="248330" cy="248269"/>
            </a:xfrm>
            <a:custGeom>
              <a:rect b="b" l="l" r="r" t="t"/>
              <a:pathLst>
                <a:path extrusionOk="0" h="12286" w="12289">
                  <a:moveTo>
                    <a:pt x="6163" y="1"/>
                  </a:moveTo>
                  <a:cubicBezTo>
                    <a:pt x="6156" y="1"/>
                    <a:pt x="6150" y="1"/>
                    <a:pt x="6143" y="1"/>
                  </a:cubicBezTo>
                  <a:cubicBezTo>
                    <a:pt x="2757" y="1"/>
                    <a:pt x="1" y="2757"/>
                    <a:pt x="1" y="6143"/>
                  </a:cubicBezTo>
                  <a:cubicBezTo>
                    <a:pt x="1" y="9531"/>
                    <a:pt x="2755" y="12285"/>
                    <a:pt x="6143" y="12285"/>
                  </a:cubicBezTo>
                  <a:cubicBezTo>
                    <a:pt x="9529" y="12285"/>
                    <a:pt x="12284" y="9529"/>
                    <a:pt x="12284" y="6143"/>
                  </a:cubicBezTo>
                  <a:cubicBezTo>
                    <a:pt x="12288" y="4803"/>
                    <a:pt x="11851" y="3500"/>
                    <a:pt x="11039" y="2434"/>
                  </a:cubicBezTo>
                  <a:cubicBezTo>
                    <a:pt x="10972" y="2346"/>
                    <a:pt x="10870" y="2300"/>
                    <a:pt x="10767" y="2300"/>
                  </a:cubicBezTo>
                  <a:cubicBezTo>
                    <a:pt x="10695" y="2300"/>
                    <a:pt x="10623" y="2322"/>
                    <a:pt x="10562" y="2369"/>
                  </a:cubicBezTo>
                  <a:lnTo>
                    <a:pt x="10562" y="2367"/>
                  </a:lnTo>
                  <a:cubicBezTo>
                    <a:pt x="10413" y="2482"/>
                    <a:pt x="10383" y="2694"/>
                    <a:pt x="10498" y="2844"/>
                  </a:cubicBezTo>
                  <a:cubicBezTo>
                    <a:pt x="11219" y="3792"/>
                    <a:pt x="11608" y="4951"/>
                    <a:pt x="11605" y="6143"/>
                  </a:cubicBezTo>
                  <a:cubicBezTo>
                    <a:pt x="11605" y="9156"/>
                    <a:pt x="9154" y="11605"/>
                    <a:pt x="6143" y="11605"/>
                  </a:cubicBezTo>
                  <a:cubicBezTo>
                    <a:pt x="3130" y="11605"/>
                    <a:pt x="679" y="9156"/>
                    <a:pt x="679" y="6143"/>
                  </a:cubicBezTo>
                  <a:cubicBezTo>
                    <a:pt x="679" y="3132"/>
                    <a:pt x="3130" y="681"/>
                    <a:pt x="6143" y="681"/>
                  </a:cubicBezTo>
                  <a:cubicBezTo>
                    <a:pt x="6150" y="681"/>
                    <a:pt x="6156" y="681"/>
                    <a:pt x="6163" y="681"/>
                  </a:cubicBezTo>
                  <a:cubicBezTo>
                    <a:pt x="7346" y="681"/>
                    <a:pt x="8498" y="1070"/>
                    <a:pt x="9441" y="1789"/>
                  </a:cubicBezTo>
                  <a:cubicBezTo>
                    <a:pt x="9503" y="1837"/>
                    <a:pt x="9577" y="1861"/>
                    <a:pt x="9651" y="1861"/>
                  </a:cubicBezTo>
                  <a:cubicBezTo>
                    <a:pt x="9753" y="1861"/>
                    <a:pt x="9854" y="1815"/>
                    <a:pt x="9921" y="1726"/>
                  </a:cubicBezTo>
                  <a:cubicBezTo>
                    <a:pt x="10036" y="1575"/>
                    <a:pt x="10004" y="1359"/>
                    <a:pt x="9852" y="1247"/>
                  </a:cubicBezTo>
                  <a:cubicBezTo>
                    <a:pt x="8792" y="438"/>
                    <a:pt x="7495" y="1"/>
                    <a:pt x="61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44"/>
            <p:cNvSpPr/>
            <p:nvPr/>
          </p:nvSpPr>
          <p:spPr>
            <a:xfrm>
              <a:off x="2213088" y="1845719"/>
              <a:ext cx="177119" cy="177119"/>
            </a:xfrm>
            <a:custGeom>
              <a:rect b="b" l="l" r="r" t="t"/>
              <a:pathLst>
                <a:path extrusionOk="0" h="8765" w="8765">
                  <a:moveTo>
                    <a:pt x="5327" y="679"/>
                  </a:moveTo>
                  <a:lnTo>
                    <a:pt x="5327" y="2933"/>
                  </a:lnTo>
                  <a:cubicBezTo>
                    <a:pt x="5327" y="3212"/>
                    <a:pt x="5554" y="3439"/>
                    <a:pt x="5833" y="3439"/>
                  </a:cubicBezTo>
                  <a:lnTo>
                    <a:pt x="8086" y="3439"/>
                  </a:lnTo>
                  <a:lnTo>
                    <a:pt x="8086" y="5327"/>
                  </a:lnTo>
                  <a:lnTo>
                    <a:pt x="5833" y="5327"/>
                  </a:lnTo>
                  <a:cubicBezTo>
                    <a:pt x="5554" y="5327"/>
                    <a:pt x="5327" y="5554"/>
                    <a:pt x="5327" y="5832"/>
                  </a:cubicBezTo>
                  <a:lnTo>
                    <a:pt x="5327" y="8086"/>
                  </a:lnTo>
                  <a:lnTo>
                    <a:pt x="3438" y="8086"/>
                  </a:lnTo>
                  <a:lnTo>
                    <a:pt x="3438" y="5832"/>
                  </a:lnTo>
                  <a:cubicBezTo>
                    <a:pt x="3438" y="5552"/>
                    <a:pt x="3213" y="5327"/>
                    <a:pt x="2933" y="5327"/>
                  </a:cubicBezTo>
                  <a:lnTo>
                    <a:pt x="680" y="5327"/>
                  </a:lnTo>
                  <a:lnTo>
                    <a:pt x="680" y="3439"/>
                  </a:lnTo>
                  <a:lnTo>
                    <a:pt x="2933" y="3439"/>
                  </a:lnTo>
                  <a:cubicBezTo>
                    <a:pt x="3213" y="3438"/>
                    <a:pt x="3438" y="3212"/>
                    <a:pt x="3438" y="2933"/>
                  </a:cubicBezTo>
                  <a:lnTo>
                    <a:pt x="3438" y="679"/>
                  </a:lnTo>
                  <a:close/>
                  <a:moveTo>
                    <a:pt x="3264" y="0"/>
                  </a:moveTo>
                  <a:cubicBezTo>
                    <a:pt x="2984" y="0"/>
                    <a:pt x="2759" y="225"/>
                    <a:pt x="2759" y="505"/>
                  </a:cubicBezTo>
                  <a:lnTo>
                    <a:pt x="2759" y="2759"/>
                  </a:lnTo>
                  <a:lnTo>
                    <a:pt x="505" y="2759"/>
                  </a:lnTo>
                  <a:cubicBezTo>
                    <a:pt x="225" y="2759"/>
                    <a:pt x="0" y="2984"/>
                    <a:pt x="0" y="3264"/>
                  </a:cubicBezTo>
                  <a:lnTo>
                    <a:pt x="0" y="5501"/>
                  </a:lnTo>
                  <a:cubicBezTo>
                    <a:pt x="0" y="5780"/>
                    <a:pt x="225" y="6006"/>
                    <a:pt x="505" y="6007"/>
                  </a:cubicBezTo>
                  <a:lnTo>
                    <a:pt x="2759" y="6007"/>
                  </a:lnTo>
                  <a:lnTo>
                    <a:pt x="2759" y="8260"/>
                  </a:lnTo>
                  <a:cubicBezTo>
                    <a:pt x="2759" y="8539"/>
                    <a:pt x="2984" y="8764"/>
                    <a:pt x="3264" y="8764"/>
                  </a:cubicBezTo>
                  <a:lnTo>
                    <a:pt x="5501" y="8764"/>
                  </a:lnTo>
                  <a:cubicBezTo>
                    <a:pt x="5780" y="8764"/>
                    <a:pt x="6006" y="8539"/>
                    <a:pt x="6007" y="8260"/>
                  </a:cubicBezTo>
                  <a:lnTo>
                    <a:pt x="6007" y="6007"/>
                  </a:lnTo>
                  <a:lnTo>
                    <a:pt x="8260" y="6007"/>
                  </a:lnTo>
                  <a:cubicBezTo>
                    <a:pt x="8539" y="6006"/>
                    <a:pt x="8765" y="5780"/>
                    <a:pt x="8765" y="5501"/>
                  </a:cubicBezTo>
                  <a:lnTo>
                    <a:pt x="8765" y="3264"/>
                  </a:lnTo>
                  <a:cubicBezTo>
                    <a:pt x="8765" y="2984"/>
                    <a:pt x="8539" y="2759"/>
                    <a:pt x="8260" y="2758"/>
                  </a:cubicBezTo>
                  <a:lnTo>
                    <a:pt x="6007" y="2758"/>
                  </a:lnTo>
                  <a:lnTo>
                    <a:pt x="6007" y="505"/>
                  </a:lnTo>
                  <a:cubicBezTo>
                    <a:pt x="6006" y="225"/>
                    <a:pt x="5780" y="0"/>
                    <a:pt x="55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5" name="Google Shape;785;p44"/>
          <p:cNvGrpSpPr/>
          <p:nvPr/>
        </p:nvGrpSpPr>
        <p:grpSpPr>
          <a:xfrm>
            <a:off x="4055300" y="1902734"/>
            <a:ext cx="468935" cy="468895"/>
            <a:chOff x="2723307" y="1651181"/>
            <a:chExt cx="468935" cy="468895"/>
          </a:xfrm>
        </p:grpSpPr>
        <p:sp>
          <p:nvSpPr>
            <p:cNvPr id="786" name="Google Shape;786;p44"/>
            <p:cNvSpPr/>
            <p:nvPr/>
          </p:nvSpPr>
          <p:spPr>
            <a:xfrm>
              <a:off x="2723307" y="1651181"/>
              <a:ext cx="468935" cy="468895"/>
            </a:xfrm>
            <a:custGeom>
              <a:rect b="b" l="l" r="r" t="t"/>
              <a:pathLst>
                <a:path extrusionOk="0" h="23204" w="23206">
                  <a:moveTo>
                    <a:pt x="15690" y="679"/>
                  </a:moveTo>
                  <a:cubicBezTo>
                    <a:pt x="19460" y="679"/>
                    <a:pt x="22525" y="3744"/>
                    <a:pt x="22525" y="7514"/>
                  </a:cubicBezTo>
                  <a:cubicBezTo>
                    <a:pt x="22525" y="10900"/>
                    <a:pt x="20045" y="13729"/>
                    <a:pt x="16807" y="14258"/>
                  </a:cubicBezTo>
                  <a:cubicBezTo>
                    <a:pt x="16427" y="14320"/>
                    <a:pt x="16051" y="14351"/>
                    <a:pt x="15680" y="14351"/>
                  </a:cubicBezTo>
                  <a:cubicBezTo>
                    <a:pt x="11966" y="14351"/>
                    <a:pt x="8856" y="11321"/>
                    <a:pt x="8856" y="7514"/>
                  </a:cubicBezTo>
                  <a:cubicBezTo>
                    <a:pt x="8856" y="3746"/>
                    <a:pt x="11922" y="679"/>
                    <a:pt x="15690" y="679"/>
                  </a:cubicBezTo>
                  <a:close/>
                  <a:moveTo>
                    <a:pt x="16521" y="14984"/>
                  </a:moveTo>
                  <a:lnTo>
                    <a:pt x="16521" y="15486"/>
                  </a:lnTo>
                  <a:lnTo>
                    <a:pt x="14859" y="15486"/>
                  </a:lnTo>
                  <a:lnTo>
                    <a:pt x="14859" y="14984"/>
                  </a:lnTo>
                  <a:cubicBezTo>
                    <a:pt x="15135" y="15014"/>
                    <a:pt x="15413" y="15029"/>
                    <a:pt x="15690" y="15029"/>
                  </a:cubicBezTo>
                  <a:cubicBezTo>
                    <a:pt x="15968" y="15029"/>
                    <a:pt x="16246" y="15014"/>
                    <a:pt x="16521" y="14984"/>
                  </a:cubicBezTo>
                  <a:close/>
                  <a:moveTo>
                    <a:pt x="3183" y="16611"/>
                  </a:moveTo>
                  <a:lnTo>
                    <a:pt x="3183" y="17348"/>
                  </a:lnTo>
                  <a:lnTo>
                    <a:pt x="682" y="17348"/>
                  </a:lnTo>
                  <a:lnTo>
                    <a:pt x="682" y="16611"/>
                  </a:lnTo>
                  <a:close/>
                  <a:moveTo>
                    <a:pt x="2092" y="18026"/>
                  </a:moveTo>
                  <a:lnTo>
                    <a:pt x="2092" y="20308"/>
                  </a:lnTo>
                  <a:lnTo>
                    <a:pt x="1773" y="20308"/>
                  </a:lnTo>
                  <a:lnTo>
                    <a:pt x="1773" y="18026"/>
                  </a:lnTo>
                  <a:close/>
                  <a:moveTo>
                    <a:pt x="2091" y="20989"/>
                  </a:moveTo>
                  <a:lnTo>
                    <a:pt x="2091" y="21113"/>
                  </a:lnTo>
                  <a:cubicBezTo>
                    <a:pt x="2094" y="21367"/>
                    <a:pt x="2171" y="21614"/>
                    <a:pt x="2312" y="21823"/>
                  </a:cubicBezTo>
                  <a:cubicBezTo>
                    <a:pt x="2510" y="22126"/>
                    <a:pt x="2288" y="22524"/>
                    <a:pt x="1934" y="22524"/>
                  </a:cubicBezTo>
                  <a:cubicBezTo>
                    <a:pt x="1916" y="22524"/>
                    <a:pt x="1898" y="22523"/>
                    <a:pt x="1880" y="22521"/>
                  </a:cubicBezTo>
                  <a:cubicBezTo>
                    <a:pt x="1555" y="22485"/>
                    <a:pt x="1365" y="22106"/>
                    <a:pt x="1555" y="21820"/>
                  </a:cubicBezTo>
                  <a:cubicBezTo>
                    <a:pt x="1697" y="21608"/>
                    <a:pt x="1773" y="21357"/>
                    <a:pt x="1773" y="21102"/>
                  </a:cubicBezTo>
                  <a:lnTo>
                    <a:pt x="1773" y="20989"/>
                  </a:lnTo>
                  <a:close/>
                  <a:moveTo>
                    <a:pt x="4024" y="0"/>
                  </a:moveTo>
                  <a:cubicBezTo>
                    <a:pt x="2308" y="0"/>
                    <a:pt x="912" y="1396"/>
                    <a:pt x="912" y="3111"/>
                  </a:cubicBezTo>
                  <a:lnTo>
                    <a:pt x="912" y="6274"/>
                  </a:lnTo>
                  <a:cubicBezTo>
                    <a:pt x="912" y="6462"/>
                    <a:pt x="1064" y="6613"/>
                    <a:pt x="1253" y="6613"/>
                  </a:cubicBezTo>
                  <a:cubicBezTo>
                    <a:pt x="1439" y="6613"/>
                    <a:pt x="1592" y="6462"/>
                    <a:pt x="1592" y="6274"/>
                  </a:cubicBezTo>
                  <a:lnTo>
                    <a:pt x="1592" y="3111"/>
                  </a:lnTo>
                  <a:cubicBezTo>
                    <a:pt x="1592" y="1771"/>
                    <a:pt x="2683" y="679"/>
                    <a:pt x="4024" y="679"/>
                  </a:cubicBezTo>
                  <a:cubicBezTo>
                    <a:pt x="5366" y="679"/>
                    <a:pt x="6457" y="1771"/>
                    <a:pt x="6457" y="3111"/>
                  </a:cubicBezTo>
                  <a:lnTo>
                    <a:pt x="6457" y="20091"/>
                  </a:lnTo>
                  <a:cubicBezTo>
                    <a:pt x="6457" y="21059"/>
                    <a:pt x="7241" y="21842"/>
                    <a:pt x="8209" y="21843"/>
                  </a:cubicBezTo>
                  <a:lnTo>
                    <a:pt x="13599" y="21843"/>
                  </a:lnTo>
                  <a:cubicBezTo>
                    <a:pt x="14565" y="21842"/>
                    <a:pt x="15349" y="21059"/>
                    <a:pt x="15351" y="20091"/>
                  </a:cubicBezTo>
                  <a:lnTo>
                    <a:pt x="15351" y="16167"/>
                  </a:lnTo>
                  <a:lnTo>
                    <a:pt x="16031" y="16167"/>
                  </a:lnTo>
                  <a:lnTo>
                    <a:pt x="16031" y="20092"/>
                  </a:lnTo>
                  <a:cubicBezTo>
                    <a:pt x="16031" y="21433"/>
                    <a:pt x="14939" y="22525"/>
                    <a:pt x="13599" y="22525"/>
                  </a:cubicBezTo>
                  <a:lnTo>
                    <a:pt x="8209" y="22525"/>
                  </a:lnTo>
                  <a:cubicBezTo>
                    <a:pt x="6867" y="22525"/>
                    <a:pt x="5777" y="21433"/>
                    <a:pt x="5777" y="20092"/>
                  </a:cubicBezTo>
                  <a:lnTo>
                    <a:pt x="5777" y="3111"/>
                  </a:lnTo>
                  <a:cubicBezTo>
                    <a:pt x="5777" y="2143"/>
                    <a:pt x="4992" y="1359"/>
                    <a:pt x="4024" y="1359"/>
                  </a:cubicBezTo>
                  <a:cubicBezTo>
                    <a:pt x="3056" y="1359"/>
                    <a:pt x="2272" y="2143"/>
                    <a:pt x="2272" y="3111"/>
                  </a:cubicBezTo>
                  <a:lnTo>
                    <a:pt x="2272" y="10501"/>
                  </a:lnTo>
                  <a:lnTo>
                    <a:pt x="1592" y="10501"/>
                  </a:lnTo>
                  <a:lnTo>
                    <a:pt x="1592" y="7861"/>
                  </a:lnTo>
                  <a:cubicBezTo>
                    <a:pt x="1592" y="7672"/>
                    <a:pt x="1439" y="7520"/>
                    <a:pt x="1253" y="7520"/>
                  </a:cubicBezTo>
                  <a:cubicBezTo>
                    <a:pt x="1064" y="7520"/>
                    <a:pt x="912" y="7672"/>
                    <a:pt x="912" y="7861"/>
                  </a:cubicBezTo>
                  <a:lnTo>
                    <a:pt x="912" y="10532"/>
                  </a:lnTo>
                  <a:cubicBezTo>
                    <a:pt x="567" y="10631"/>
                    <a:pt x="330" y="10947"/>
                    <a:pt x="329" y="11305"/>
                  </a:cubicBezTo>
                  <a:lnTo>
                    <a:pt x="329" y="15978"/>
                  </a:lnTo>
                  <a:cubicBezTo>
                    <a:pt x="130" y="16065"/>
                    <a:pt x="1" y="16261"/>
                    <a:pt x="1" y="16479"/>
                  </a:cubicBezTo>
                  <a:lnTo>
                    <a:pt x="1" y="17687"/>
                  </a:lnTo>
                  <a:cubicBezTo>
                    <a:pt x="1" y="17875"/>
                    <a:pt x="153" y="18028"/>
                    <a:pt x="341" y="18028"/>
                  </a:cubicBezTo>
                  <a:lnTo>
                    <a:pt x="1093" y="18028"/>
                  </a:lnTo>
                  <a:lnTo>
                    <a:pt x="1093" y="20309"/>
                  </a:lnTo>
                  <a:cubicBezTo>
                    <a:pt x="882" y="20309"/>
                    <a:pt x="742" y="20469"/>
                    <a:pt x="742" y="20648"/>
                  </a:cubicBezTo>
                  <a:cubicBezTo>
                    <a:pt x="742" y="20828"/>
                    <a:pt x="880" y="20989"/>
                    <a:pt x="1093" y="20989"/>
                  </a:cubicBezTo>
                  <a:cubicBezTo>
                    <a:pt x="1093" y="21135"/>
                    <a:pt x="1103" y="21270"/>
                    <a:pt x="987" y="21444"/>
                  </a:cubicBezTo>
                  <a:cubicBezTo>
                    <a:pt x="756" y="21791"/>
                    <a:pt x="736" y="22237"/>
                    <a:pt x="933" y="22605"/>
                  </a:cubicBezTo>
                  <a:cubicBezTo>
                    <a:pt x="1130" y="22973"/>
                    <a:pt x="1512" y="23202"/>
                    <a:pt x="1930" y="23204"/>
                  </a:cubicBezTo>
                  <a:cubicBezTo>
                    <a:pt x="2841" y="23204"/>
                    <a:pt x="3367" y="22193"/>
                    <a:pt x="2881" y="21451"/>
                  </a:cubicBezTo>
                  <a:cubicBezTo>
                    <a:pt x="2758" y="21263"/>
                    <a:pt x="2771" y="21135"/>
                    <a:pt x="2771" y="20989"/>
                  </a:cubicBezTo>
                  <a:cubicBezTo>
                    <a:pt x="2982" y="20989"/>
                    <a:pt x="3122" y="20827"/>
                    <a:pt x="3122" y="20648"/>
                  </a:cubicBezTo>
                  <a:cubicBezTo>
                    <a:pt x="3122" y="20470"/>
                    <a:pt x="2983" y="20309"/>
                    <a:pt x="2771" y="20309"/>
                  </a:cubicBezTo>
                  <a:lnTo>
                    <a:pt x="2771" y="18028"/>
                  </a:lnTo>
                  <a:lnTo>
                    <a:pt x="3522" y="18028"/>
                  </a:lnTo>
                  <a:cubicBezTo>
                    <a:pt x="3711" y="18028"/>
                    <a:pt x="3863" y="17875"/>
                    <a:pt x="3862" y="17687"/>
                  </a:cubicBezTo>
                  <a:lnTo>
                    <a:pt x="3862" y="16479"/>
                  </a:lnTo>
                  <a:cubicBezTo>
                    <a:pt x="3862" y="16261"/>
                    <a:pt x="3733" y="16065"/>
                    <a:pt x="3534" y="15978"/>
                  </a:cubicBezTo>
                  <a:lnTo>
                    <a:pt x="3534" y="15142"/>
                  </a:lnTo>
                  <a:cubicBezTo>
                    <a:pt x="3534" y="14954"/>
                    <a:pt x="3383" y="14803"/>
                    <a:pt x="3194" y="14803"/>
                  </a:cubicBezTo>
                  <a:cubicBezTo>
                    <a:pt x="3006" y="14803"/>
                    <a:pt x="2855" y="14954"/>
                    <a:pt x="2855" y="15142"/>
                  </a:cubicBezTo>
                  <a:lnTo>
                    <a:pt x="2855" y="15931"/>
                  </a:lnTo>
                  <a:lnTo>
                    <a:pt x="1010" y="15931"/>
                  </a:lnTo>
                  <a:lnTo>
                    <a:pt x="1010" y="11305"/>
                  </a:lnTo>
                  <a:cubicBezTo>
                    <a:pt x="1010" y="11237"/>
                    <a:pt x="1066" y="11181"/>
                    <a:pt x="1134" y="11181"/>
                  </a:cubicBezTo>
                  <a:lnTo>
                    <a:pt x="2731" y="11181"/>
                  </a:lnTo>
                  <a:cubicBezTo>
                    <a:pt x="2800" y="11181"/>
                    <a:pt x="2855" y="11237"/>
                    <a:pt x="2855" y="11305"/>
                  </a:cubicBezTo>
                  <a:lnTo>
                    <a:pt x="2855" y="13557"/>
                  </a:lnTo>
                  <a:cubicBezTo>
                    <a:pt x="2855" y="13743"/>
                    <a:pt x="3008" y="13896"/>
                    <a:pt x="3196" y="13896"/>
                  </a:cubicBezTo>
                  <a:cubicBezTo>
                    <a:pt x="3383" y="13896"/>
                    <a:pt x="3535" y="13743"/>
                    <a:pt x="3535" y="13557"/>
                  </a:cubicBezTo>
                  <a:lnTo>
                    <a:pt x="3535" y="11305"/>
                  </a:lnTo>
                  <a:cubicBezTo>
                    <a:pt x="3535" y="10947"/>
                    <a:pt x="3297" y="10631"/>
                    <a:pt x="2952" y="10532"/>
                  </a:cubicBezTo>
                  <a:lnTo>
                    <a:pt x="2952" y="3111"/>
                  </a:lnTo>
                  <a:cubicBezTo>
                    <a:pt x="2952" y="2519"/>
                    <a:pt x="3433" y="2039"/>
                    <a:pt x="4024" y="2039"/>
                  </a:cubicBezTo>
                  <a:cubicBezTo>
                    <a:pt x="4617" y="2039"/>
                    <a:pt x="5098" y="2519"/>
                    <a:pt x="5098" y="3111"/>
                  </a:cubicBezTo>
                  <a:lnTo>
                    <a:pt x="5098" y="20091"/>
                  </a:lnTo>
                  <a:cubicBezTo>
                    <a:pt x="5098" y="21808"/>
                    <a:pt x="6494" y="23204"/>
                    <a:pt x="8209" y="23204"/>
                  </a:cubicBezTo>
                  <a:lnTo>
                    <a:pt x="13599" y="23204"/>
                  </a:lnTo>
                  <a:cubicBezTo>
                    <a:pt x="15315" y="23204"/>
                    <a:pt x="16711" y="21808"/>
                    <a:pt x="16711" y="20091"/>
                  </a:cubicBezTo>
                  <a:lnTo>
                    <a:pt x="16711" y="16167"/>
                  </a:lnTo>
                  <a:cubicBezTo>
                    <a:pt x="16715" y="16167"/>
                    <a:pt x="16718" y="16167"/>
                    <a:pt x="16721" y="16167"/>
                  </a:cubicBezTo>
                  <a:cubicBezTo>
                    <a:pt x="16986" y="16167"/>
                    <a:pt x="17203" y="15951"/>
                    <a:pt x="17203" y="15685"/>
                  </a:cubicBezTo>
                  <a:lnTo>
                    <a:pt x="17203" y="14877"/>
                  </a:lnTo>
                  <a:cubicBezTo>
                    <a:pt x="20625" y="14175"/>
                    <a:pt x="23206" y="11140"/>
                    <a:pt x="23206" y="7514"/>
                  </a:cubicBezTo>
                  <a:cubicBezTo>
                    <a:pt x="23206" y="3371"/>
                    <a:pt x="19835" y="0"/>
                    <a:pt x="15690" y="0"/>
                  </a:cubicBezTo>
                  <a:cubicBezTo>
                    <a:pt x="11547" y="0"/>
                    <a:pt x="8176" y="3371"/>
                    <a:pt x="8176" y="7514"/>
                  </a:cubicBezTo>
                  <a:cubicBezTo>
                    <a:pt x="8176" y="11140"/>
                    <a:pt x="10758" y="14174"/>
                    <a:pt x="14180" y="14877"/>
                  </a:cubicBezTo>
                  <a:lnTo>
                    <a:pt x="14180" y="15684"/>
                  </a:lnTo>
                  <a:cubicBezTo>
                    <a:pt x="14180" y="15938"/>
                    <a:pt x="14378" y="16166"/>
                    <a:pt x="14671" y="16166"/>
                  </a:cubicBezTo>
                  <a:lnTo>
                    <a:pt x="14671" y="20091"/>
                  </a:lnTo>
                  <a:cubicBezTo>
                    <a:pt x="14671" y="20683"/>
                    <a:pt x="14190" y="21163"/>
                    <a:pt x="13599" y="21163"/>
                  </a:cubicBezTo>
                  <a:lnTo>
                    <a:pt x="8209" y="21163"/>
                  </a:lnTo>
                  <a:cubicBezTo>
                    <a:pt x="7616" y="21163"/>
                    <a:pt x="7137" y="20683"/>
                    <a:pt x="7135" y="20091"/>
                  </a:cubicBezTo>
                  <a:lnTo>
                    <a:pt x="7135" y="3111"/>
                  </a:lnTo>
                  <a:cubicBezTo>
                    <a:pt x="7135" y="1396"/>
                    <a:pt x="5740" y="0"/>
                    <a:pt x="40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44"/>
            <p:cNvSpPr/>
            <p:nvPr/>
          </p:nvSpPr>
          <p:spPr>
            <a:xfrm>
              <a:off x="2941932" y="1704570"/>
              <a:ext cx="196942" cy="196902"/>
            </a:xfrm>
            <a:custGeom>
              <a:rect b="b" l="l" r="r" t="t"/>
              <a:pathLst>
                <a:path extrusionOk="0" h="9744" w="9746">
                  <a:moveTo>
                    <a:pt x="4871" y="0"/>
                  </a:moveTo>
                  <a:cubicBezTo>
                    <a:pt x="4871" y="0"/>
                    <a:pt x="4872" y="0"/>
                    <a:pt x="4872" y="0"/>
                  </a:cubicBezTo>
                  <a:lnTo>
                    <a:pt x="4872" y="0"/>
                  </a:lnTo>
                  <a:cubicBezTo>
                    <a:pt x="4872" y="0"/>
                    <a:pt x="4872" y="0"/>
                    <a:pt x="4873" y="0"/>
                  </a:cubicBezTo>
                  <a:close/>
                  <a:moveTo>
                    <a:pt x="4872" y="0"/>
                  </a:moveTo>
                  <a:cubicBezTo>
                    <a:pt x="2185" y="0"/>
                    <a:pt x="1" y="2186"/>
                    <a:pt x="1" y="4872"/>
                  </a:cubicBezTo>
                  <a:cubicBezTo>
                    <a:pt x="1" y="7558"/>
                    <a:pt x="2185" y="9744"/>
                    <a:pt x="4873" y="9744"/>
                  </a:cubicBezTo>
                  <a:cubicBezTo>
                    <a:pt x="4877" y="9744"/>
                    <a:pt x="4882" y="9744"/>
                    <a:pt x="4886" y="9744"/>
                  </a:cubicBezTo>
                  <a:cubicBezTo>
                    <a:pt x="5899" y="9744"/>
                    <a:pt x="6887" y="9425"/>
                    <a:pt x="7710" y="8831"/>
                  </a:cubicBezTo>
                  <a:cubicBezTo>
                    <a:pt x="7863" y="8723"/>
                    <a:pt x="7897" y="8511"/>
                    <a:pt x="7788" y="8358"/>
                  </a:cubicBezTo>
                  <a:cubicBezTo>
                    <a:pt x="7722" y="8265"/>
                    <a:pt x="7617" y="8216"/>
                    <a:pt x="7511" y="8216"/>
                  </a:cubicBezTo>
                  <a:cubicBezTo>
                    <a:pt x="7443" y="8216"/>
                    <a:pt x="7373" y="8237"/>
                    <a:pt x="7314" y="8280"/>
                  </a:cubicBezTo>
                  <a:cubicBezTo>
                    <a:pt x="6604" y="8790"/>
                    <a:pt x="5752" y="9064"/>
                    <a:pt x="4879" y="9064"/>
                  </a:cubicBezTo>
                  <a:cubicBezTo>
                    <a:pt x="4877" y="9064"/>
                    <a:pt x="4875" y="9064"/>
                    <a:pt x="4873" y="9064"/>
                  </a:cubicBezTo>
                  <a:cubicBezTo>
                    <a:pt x="2561" y="9064"/>
                    <a:pt x="681" y="7183"/>
                    <a:pt x="681" y="4872"/>
                  </a:cubicBezTo>
                  <a:cubicBezTo>
                    <a:pt x="681" y="2561"/>
                    <a:pt x="2561" y="680"/>
                    <a:pt x="4873" y="680"/>
                  </a:cubicBezTo>
                  <a:cubicBezTo>
                    <a:pt x="7184" y="680"/>
                    <a:pt x="9064" y="2561"/>
                    <a:pt x="9064" y="4872"/>
                  </a:cubicBezTo>
                  <a:cubicBezTo>
                    <a:pt x="9066" y="5708"/>
                    <a:pt x="8816" y="6523"/>
                    <a:pt x="8347" y="7216"/>
                  </a:cubicBezTo>
                  <a:cubicBezTo>
                    <a:pt x="8247" y="7371"/>
                    <a:pt x="8289" y="7578"/>
                    <a:pt x="8443" y="7682"/>
                  </a:cubicBezTo>
                  <a:cubicBezTo>
                    <a:pt x="8501" y="7722"/>
                    <a:pt x="8568" y="7741"/>
                    <a:pt x="8633" y="7741"/>
                  </a:cubicBezTo>
                  <a:cubicBezTo>
                    <a:pt x="8740" y="7741"/>
                    <a:pt x="8846" y="7690"/>
                    <a:pt x="8912" y="7597"/>
                  </a:cubicBezTo>
                  <a:cubicBezTo>
                    <a:pt x="9455" y="6791"/>
                    <a:pt x="9746" y="5843"/>
                    <a:pt x="9743" y="4872"/>
                  </a:cubicBezTo>
                  <a:cubicBezTo>
                    <a:pt x="9743" y="2186"/>
                    <a:pt x="7559" y="0"/>
                    <a:pt x="48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44"/>
            <p:cNvSpPr/>
            <p:nvPr/>
          </p:nvSpPr>
          <p:spPr>
            <a:xfrm>
              <a:off x="2972446" y="1735103"/>
              <a:ext cx="135875" cy="135835"/>
            </a:xfrm>
            <a:custGeom>
              <a:rect b="b" l="l" r="r" t="t"/>
              <a:pathLst>
                <a:path extrusionOk="0" h="6722" w="6724">
                  <a:moveTo>
                    <a:pt x="3363" y="679"/>
                  </a:moveTo>
                  <a:cubicBezTo>
                    <a:pt x="4841" y="679"/>
                    <a:pt x="6043" y="1882"/>
                    <a:pt x="6043" y="3361"/>
                  </a:cubicBezTo>
                  <a:cubicBezTo>
                    <a:pt x="6043" y="4840"/>
                    <a:pt x="4840" y="6043"/>
                    <a:pt x="3363" y="6043"/>
                  </a:cubicBezTo>
                  <a:lnTo>
                    <a:pt x="3363" y="6042"/>
                  </a:lnTo>
                  <a:cubicBezTo>
                    <a:pt x="1883" y="6042"/>
                    <a:pt x="681" y="4840"/>
                    <a:pt x="681" y="3361"/>
                  </a:cubicBezTo>
                  <a:cubicBezTo>
                    <a:pt x="681" y="1882"/>
                    <a:pt x="1884" y="679"/>
                    <a:pt x="3363" y="679"/>
                  </a:cubicBezTo>
                  <a:close/>
                  <a:moveTo>
                    <a:pt x="3363" y="0"/>
                  </a:moveTo>
                  <a:cubicBezTo>
                    <a:pt x="1509" y="0"/>
                    <a:pt x="1" y="1508"/>
                    <a:pt x="1" y="3361"/>
                  </a:cubicBezTo>
                  <a:cubicBezTo>
                    <a:pt x="1" y="5215"/>
                    <a:pt x="1509" y="6722"/>
                    <a:pt x="3363" y="6722"/>
                  </a:cubicBezTo>
                  <a:cubicBezTo>
                    <a:pt x="5215" y="6722"/>
                    <a:pt x="6723" y="5215"/>
                    <a:pt x="6723" y="3361"/>
                  </a:cubicBezTo>
                  <a:cubicBezTo>
                    <a:pt x="6723" y="1508"/>
                    <a:pt x="5215" y="0"/>
                    <a:pt x="33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44"/>
            <p:cNvSpPr/>
            <p:nvPr/>
          </p:nvSpPr>
          <p:spPr>
            <a:xfrm>
              <a:off x="3000029" y="1765617"/>
              <a:ext cx="77738" cy="74808"/>
            </a:xfrm>
            <a:custGeom>
              <a:rect b="b" l="l" r="r" t="t"/>
              <a:pathLst>
                <a:path extrusionOk="0" h="3702" w="3847">
                  <a:moveTo>
                    <a:pt x="1998" y="680"/>
                  </a:moveTo>
                  <a:cubicBezTo>
                    <a:pt x="2149" y="680"/>
                    <a:pt x="2301" y="709"/>
                    <a:pt x="2445" y="769"/>
                  </a:cubicBezTo>
                  <a:cubicBezTo>
                    <a:pt x="2882" y="950"/>
                    <a:pt x="3167" y="1378"/>
                    <a:pt x="3168" y="1851"/>
                  </a:cubicBezTo>
                  <a:cubicBezTo>
                    <a:pt x="3167" y="2497"/>
                    <a:pt x="2643" y="3022"/>
                    <a:pt x="1998" y="3022"/>
                  </a:cubicBezTo>
                  <a:cubicBezTo>
                    <a:pt x="1523" y="3022"/>
                    <a:pt x="1097" y="2736"/>
                    <a:pt x="915" y="2299"/>
                  </a:cubicBezTo>
                  <a:cubicBezTo>
                    <a:pt x="734" y="1861"/>
                    <a:pt x="834" y="1358"/>
                    <a:pt x="1169" y="1023"/>
                  </a:cubicBezTo>
                  <a:cubicBezTo>
                    <a:pt x="1394" y="799"/>
                    <a:pt x="1693" y="680"/>
                    <a:pt x="1998" y="680"/>
                  </a:cubicBezTo>
                  <a:close/>
                  <a:moveTo>
                    <a:pt x="1998" y="0"/>
                  </a:moveTo>
                  <a:cubicBezTo>
                    <a:pt x="1249" y="0"/>
                    <a:pt x="573" y="451"/>
                    <a:pt x="287" y="1142"/>
                  </a:cubicBezTo>
                  <a:cubicBezTo>
                    <a:pt x="0" y="1834"/>
                    <a:pt x="158" y="2631"/>
                    <a:pt x="689" y="3160"/>
                  </a:cubicBezTo>
                  <a:cubicBezTo>
                    <a:pt x="1042" y="3514"/>
                    <a:pt x="1515" y="3702"/>
                    <a:pt x="1997" y="3702"/>
                  </a:cubicBezTo>
                  <a:cubicBezTo>
                    <a:pt x="2235" y="3702"/>
                    <a:pt x="2476" y="3656"/>
                    <a:pt x="2705" y="3561"/>
                  </a:cubicBezTo>
                  <a:cubicBezTo>
                    <a:pt x="3396" y="3274"/>
                    <a:pt x="3847" y="2600"/>
                    <a:pt x="3847" y="1851"/>
                  </a:cubicBezTo>
                  <a:cubicBezTo>
                    <a:pt x="3845" y="830"/>
                    <a:pt x="3018" y="2"/>
                    <a:pt x="19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0" name="Google Shape;790;p44"/>
          <p:cNvGrpSpPr/>
          <p:nvPr/>
        </p:nvGrpSpPr>
        <p:grpSpPr>
          <a:xfrm>
            <a:off x="4686295" y="1954374"/>
            <a:ext cx="477038" cy="365614"/>
            <a:chOff x="3375909" y="1710410"/>
            <a:chExt cx="477038" cy="365614"/>
          </a:xfrm>
        </p:grpSpPr>
        <p:sp>
          <p:nvSpPr>
            <p:cNvPr id="791" name="Google Shape;791;p44"/>
            <p:cNvSpPr/>
            <p:nvPr/>
          </p:nvSpPr>
          <p:spPr>
            <a:xfrm>
              <a:off x="3717415" y="1823996"/>
              <a:ext cx="135532" cy="252008"/>
            </a:xfrm>
            <a:custGeom>
              <a:rect b="b" l="l" r="r" t="t"/>
              <a:pathLst>
                <a:path extrusionOk="0" h="12471" w="6707">
                  <a:moveTo>
                    <a:pt x="3636" y="0"/>
                  </a:moveTo>
                  <a:cubicBezTo>
                    <a:pt x="3448" y="0"/>
                    <a:pt x="3296" y="151"/>
                    <a:pt x="3296" y="339"/>
                  </a:cubicBezTo>
                  <a:lnTo>
                    <a:pt x="3296" y="2441"/>
                  </a:lnTo>
                  <a:lnTo>
                    <a:pt x="2537" y="3756"/>
                  </a:lnTo>
                  <a:cubicBezTo>
                    <a:pt x="2345" y="3690"/>
                    <a:pt x="2148" y="3658"/>
                    <a:pt x="1954" y="3658"/>
                  </a:cubicBezTo>
                  <a:cubicBezTo>
                    <a:pt x="1352" y="3658"/>
                    <a:pt x="774" y="3963"/>
                    <a:pt x="441" y="4496"/>
                  </a:cubicBezTo>
                  <a:cubicBezTo>
                    <a:pt x="0" y="5200"/>
                    <a:pt x="104" y="6115"/>
                    <a:pt x="692" y="6703"/>
                  </a:cubicBezTo>
                  <a:cubicBezTo>
                    <a:pt x="758" y="6769"/>
                    <a:pt x="845" y="6802"/>
                    <a:pt x="932" y="6802"/>
                  </a:cubicBezTo>
                  <a:cubicBezTo>
                    <a:pt x="1019" y="6802"/>
                    <a:pt x="1106" y="6769"/>
                    <a:pt x="1173" y="6703"/>
                  </a:cubicBezTo>
                  <a:cubicBezTo>
                    <a:pt x="1306" y="6570"/>
                    <a:pt x="1306" y="6355"/>
                    <a:pt x="1173" y="6222"/>
                  </a:cubicBezTo>
                  <a:cubicBezTo>
                    <a:pt x="965" y="6015"/>
                    <a:pt x="848" y="5735"/>
                    <a:pt x="850" y="5441"/>
                  </a:cubicBezTo>
                  <a:cubicBezTo>
                    <a:pt x="850" y="4794"/>
                    <a:pt x="1383" y="4337"/>
                    <a:pt x="1958" y="4337"/>
                  </a:cubicBezTo>
                  <a:cubicBezTo>
                    <a:pt x="2142" y="4337"/>
                    <a:pt x="2330" y="4383"/>
                    <a:pt x="2507" y="4486"/>
                  </a:cubicBezTo>
                  <a:cubicBezTo>
                    <a:pt x="2561" y="4517"/>
                    <a:pt x="2619" y="4531"/>
                    <a:pt x="2677" y="4531"/>
                  </a:cubicBezTo>
                  <a:cubicBezTo>
                    <a:pt x="2795" y="4531"/>
                    <a:pt x="2908" y="4470"/>
                    <a:pt x="2971" y="4362"/>
                  </a:cubicBezTo>
                  <a:cubicBezTo>
                    <a:pt x="4106" y="2400"/>
                    <a:pt x="3868" y="2809"/>
                    <a:pt x="4553" y="1625"/>
                  </a:cubicBezTo>
                  <a:cubicBezTo>
                    <a:pt x="4683" y="1399"/>
                    <a:pt x="4922" y="1270"/>
                    <a:pt x="5163" y="1270"/>
                  </a:cubicBezTo>
                  <a:cubicBezTo>
                    <a:pt x="5266" y="1270"/>
                    <a:pt x="5370" y="1294"/>
                    <a:pt x="5465" y="1345"/>
                  </a:cubicBezTo>
                  <a:cubicBezTo>
                    <a:pt x="5803" y="1523"/>
                    <a:pt x="5926" y="1948"/>
                    <a:pt x="5735" y="2278"/>
                  </a:cubicBezTo>
                  <a:lnTo>
                    <a:pt x="2854" y="7266"/>
                  </a:lnTo>
                  <a:cubicBezTo>
                    <a:pt x="2558" y="7816"/>
                    <a:pt x="2402" y="8432"/>
                    <a:pt x="2402" y="9058"/>
                  </a:cubicBezTo>
                  <a:lnTo>
                    <a:pt x="2402" y="10947"/>
                  </a:lnTo>
                  <a:cubicBezTo>
                    <a:pt x="2400" y="11175"/>
                    <a:pt x="2492" y="11395"/>
                    <a:pt x="2655" y="11555"/>
                  </a:cubicBezTo>
                  <a:cubicBezTo>
                    <a:pt x="2686" y="11585"/>
                    <a:pt x="2700" y="11626"/>
                    <a:pt x="2696" y="11669"/>
                  </a:cubicBezTo>
                  <a:cubicBezTo>
                    <a:pt x="2691" y="11736"/>
                    <a:pt x="2622" y="11791"/>
                    <a:pt x="2546" y="11791"/>
                  </a:cubicBezTo>
                  <a:lnTo>
                    <a:pt x="2055" y="11791"/>
                  </a:lnTo>
                  <a:cubicBezTo>
                    <a:pt x="1866" y="11791"/>
                    <a:pt x="1715" y="11942"/>
                    <a:pt x="1715" y="12131"/>
                  </a:cubicBezTo>
                  <a:cubicBezTo>
                    <a:pt x="1715" y="12319"/>
                    <a:pt x="1866" y="12470"/>
                    <a:pt x="2055" y="12470"/>
                  </a:cubicBezTo>
                  <a:lnTo>
                    <a:pt x="2546" y="12470"/>
                  </a:lnTo>
                  <a:cubicBezTo>
                    <a:pt x="2971" y="12470"/>
                    <a:pt x="3334" y="12146"/>
                    <a:pt x="3373" y="11733"/>
                  </a:cubicBezTo>
                  <a:cubicBezTo>
                    <a:pt x="3398" y="11483"/>
                    <a:pt x="3306" y="11237"/>
                    <a:pt x="3125" y="11064"/>
                  </a:cubicBezTo>
                  <a:cubicBezTo>
                    <a:pt x="3097" y="11033"/>
                    <a:pt x="3081" y="10990"/>
                    <a:pt x="3083" y="10947"/>
                  </a:cubicBezTo>
                  <a:lnTo>
                    <a:pt x="3083" y="9058"/>
                  </a:lnTo>
                  <a:cubicBezTo>
                    <a:pt x="3083" y="8548"/>
                    <a:pt x="3209" y="8044"/>
                    <a:pt x="3450" y="7594"/>
                  </a:cubicBezTo>
                  <a:lnTo>
                    <a:pt x="6323" y="2619"/>
                  </a:lnTo>
                  <a:cubicBezTo>
                    <a:pt x="6707" y="1955"/>
                    <a:pt x="6463" y="1104"/>
                    <a:pt x="5784" y="744"/>
                  </a:cubicBezTo>
                  <a:lnTo>
                    <a:pt x="5783" y="744"/>
                  </a:lnTo>
                  <a:cubicBezTo>
                    <a:pt x="5589" y="641"/>
                    <a:pt x="5377" y="592"/>
                    <a:pt x="5167" y="592"/>
                  </a:cubicBezTo>
                  <a:cubicBezTo>
                    <a:pt x="4697" y="592"/>
                    <a:pt x="4233" y="836"/>
                    <a:pt x="3975" y="1265"/>
                  </a:cubicBezTo>
                  <a:lnTo>
                    <a:pt x="3975" y="339"/>
                  </a:lnTo>
                  <a:cubicBezTo>
                    <a:pt x="3977" y="151"/>
                    <a:pt x="3824" y="0"/>
                    <a:pt x="36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44"/>
            <p:cNvSpPr/>
            <p:nvPr/>
          </p:nvSpPr>
          <p:spPr>
            <a:xfrm>
              <a:off x="3619934" y="1710410"/>
              <a:ext cx="177846" cy="365614"/>
            </a:xfrm>
            <a:custGeom>
              <a:rect b="b" l="l" r="r" t="t"/>
              <a:pathLst>
                <a:path extrusionOk="0" h="18093" w="8801">
                  <a:moveTo>
                    <a:pt x="5417" y="1"/>
                  </a:moveTo>
                  <a:cubicBezTo>
                    <a:pt x="5400" y="1"/>
                    <a:pt x="5383" y="1"/>
                    <a:pt x="5366" y="2"/>
                  </a:cubicBezTo>
                  <a:cubicBezTo>
                    <a:pt x="4664" y="28"/>
                    <a:pt x="4060" y="622"/>
                    <a:pt x="4060" y="1392"/>
                  </a:cubicBezTo>
                  <a:cubicBezTo>
                    <a:pt x="3856" y="1274"/>
                    <a:pt x="3624" y="1213"/>
                    <a:pt x="3389" y="1213"/>
                  </a:cubicBezTo>
                  <a:cubicBezTo>
                    <a:pt x="3371" y="1213"/>
                    <a:pt x="3353" y="1213"/>
                    <a:pt x="3335" y="1214"/>
                  </a:cubicBezTo>
                  <a:cubicBezTo>
                    <a:pt x="2615" y="1240"/>
                    <a:pt x="2029" y="1858"/>
                    <a:pt x="2029" y="2593"/>
                  </a:cubicBezTo>
                  <a:lnTo>
                    <a:pt x="2029" y="2748"/>
                  </a:lnTo>
                  <a:cubicBezTo>
                    <a:pt x="1825" y="2631"/>
                    <a:pt x="1593" y="2569"/>
                    <a:pt x="1359" y="2569"/>
                  </a:cubicBezTo>
                  <a:cubicBezTo>
                    <a:pt x="1341" y="2569"/>
                    <a:pt x="1324" y="2569"/>
                    <a:pt x="1307" y="2570"/>
                  </a:cubicBezTo>
                  <a:cubicBezTo>
                    <a:pt x="587" y="2595"/>
                    <a:pt x="1" y="3214"/>
                    <a:pt x="1" y="3949"/>
                  </a:cubicBezTo>
                  <a:lnTo>
                    <a:pt x="1" y="11127"/>
                  </a:lnTo>
                  <a:cubicBezTo>
                    <a:pt x="1" y="11867"/>
                    <a:pt x="187" y="12595"/>
                    <a:pt x="542" y="13243"/>
                  </a:cubicBezTo>
                  <a:cubicBezTo>
                    <a:pt x="773" y="13668"/>
                    <a:pt x="896" y="14146"/>
                    <a:pt x="895" y="14631"/>
                  </a:cubicBezTo>
                  <a:lnTo>
                    <a:pt x="895" y="16568"/>
                  </a:lnTo>
                  <a:cubicBezTo>
                    <a:pt x="896" y="16612"/>
                    <a:pt x="880" y="16654"/>
                    <a:pt x="852" y="16685"/>
                  </a:cubicBezTo>
                  <a:cubicBezTo>
                    <a:pt x="671" y="16859"/>
                    <a:pt x="579" y="17104"/>
                    <a:pt x="604" y="17354"/>
                  </a:cubicBezTo>
                  <a:cubicBezTo>
                    <a:pt x="644" y="17767"/>
                    <a:pt x="1007" y="18092"/>
                    <a:pt x="1431" y="18092"/>
                  </a:cubicBezTo>
                  <a:lnTo>
                    <a:pt x="5293" y="18092"/>
                  </a:lnTo>
                  <a:cubicBezTo>
                    <a:pt x="5480" y="18092"/>
                    <a:pt x="5632" y="17940"/>
                    <a:pt x="5632" y="17752"/>
                  </a:cubicBezTo>
                  <a:cubicBezTo>
                    <a:pt x="5632" y="17565"/>
                    <a:pt x="5480" y="17412"/>
                    <a:pt x="5293" y="17412"/>
                  </a:cubicBezTo>
                  <a:lnTo>
                    <a:pt x="1431" y="17412"/>
                  </a:lnTo>
                  <a:cubicBezTo>
                    <a:pt x="1354" y="17412"/>
                    <a:pt x="1287" y="17358"/>
                    <a:pt x="1279" y="17290"/>
                  </a:cubicBezTo>
                  <a:cubicBezTo>
                    <a:pt x="1275" y="17248"/>
                    <a:pt x="1291" y="17206"/>
                    <a:pt x="1322" y="17177"/>
                  </a:cubicBezTo>
                  <a:cubicBezTo>
                    <a:pt x="1485" y="17017"/>
                    <a:pt x="1576" y="16798"/>
                    <a:pt x="1575" y="16570"/>
                  </a:cubicBezTo>
                  <a:lnTo>
                    <a:pt x="1575" y="14631"/>
                  </a:lnTo>
                  <a:cubicBezTo>
                    <a:pt x="1575" y="14032"/>
                    <a:pt x="1425" y="13442"/>
                    <a:pt x="1137" y="12917"/>
                  </a:cubicBezTo>
                  <a:cubicBezTo>
                    <a:pt x="837" y="12368"/>
                    <a:pt x="679" y="11753"/>
                    <a:pt x="681" y="11127"/>
                  </a:cubicBezTo>
                  <a:lnTo>
                    <a:pt x="681" y="3950"/>
                  </a:lnTo>
                  <a:cubicBezTo>
                    <a:pt x="681" y="3578"/>
                    <a:pt x="972" y="3264"/>
                    <a:pt x="1331" y="3251"/>
                  </a:cubicBezTo>
                  <a:cubicBezTo>
                    <a:pt x="1339" y="3251"/>
                    <a:pt x="1348" y="3251"/>
                    <a:pt x="1357" y="3251"/>
                  </a:cubicBezTo>
                  <a:cubicBezTo>
                    <a:pt x="1727" y="3251"/>
                    <a:pt x="2031" y="3551"/>
                    <a:pt x="2031" y="3926"/>
                  </a:cubicBezTo>
                  <a:lnTo>
                    <a:pt x="2031" y="7120"/>
                  </a:lnTo>
                  <a:cubicBezTo>
                    <a:pt x="2029" y="7306"/>
                    <a:pt x="2182" y="7459"/>
                    <a:pt x="2370" y="7459"/>
                  </a:cubicBezTo>
                  <a:cubicBezTo>
                    <a:pt x="2558" y="7459"/>
                    <a:pt x="2710" y="7306"/>
                    <a:pt x="2710" y="7120"/>
                  </a:cubicBezTo>
                  <a:lnTo>
                    <a:pt x="2710" y="2593"/>
                  </a:lnTo>
                  <a:cubicBezTo>
                    <a:pt x="2710" y="2220"/>
                    <a:pt x="3002" y="1907"/>
                    <a:pt x="3360" y="1894"/>
                  </a:cubicBezTo>
                  <a:cubicBezTo>
                    <a:pt x="3368" y="1894"/>
                    <a:pt x="3377" y="1894"/>
                    <a:pt x="3385" y="1894"/>
                  </a:cubicBezTo>
                  <a:cubicBezTo>
                    <a:pt x="3757" y="1894"/>
                    <a:pt x="4061" y="2195"/>
                    <a:pt x="4060" y="2568"/>
                  </a:cubicBezTo>
                  <a:lnTo>
                    <a:pt x="4060" y="7118"/>
                  </a:lnTo>
                  <a:cubicBezTo>
                    <a:pt x="4060" y="7306"/>
                    <a:pt x="4212" y="7457"/>
                    <a:pt x="4401" y="7457"/>
                  </a:cubicBezTo>
                  <a:cubicBezTo>
                    <a:pt x="4587" y="7457"/>
                    <a:pt x="4740" y="7306"/>
                    <a:pt x="4740" y="7118"/>
                  </a:cubicBezTo>
                  <a:lnTo>
                    <a:pt x="4740" y="1381"/>
                  </a:lnTo>
                  <a:cubicBezTo>
                    <a:pt x="4740" y="1009"/>
                    <a:pt x="5032" y="695"/>
                    <a:pt x="5390" y="682"/>
                  </a:cubicBezTo>
                  <a:cubicBezTo>
                    <a:pt x="5399" y="682"/>
                    <a:pt x="5407" y="682"/>
                    <a:pt x="5416" y="682"/>
                  </a:cubicBezTo>
                  <a:cubicBezTo>
                    <a:pt x="5786" y="682"/>
                    <a:pt x="6090" y="983"/>
                    <a:pt x="6090" y="1356"/>
                  </a:cubicBezTo>
                  <a:lnTo>
                    <a:pt x="6090" y="7118"/>
                  </a:lnTo>
                  <a:cubicBezTo>
                    <a:pt x="6090" y="7306"/>
                    <a:pt x="6243" y="7457"/>
                    <a:pt x="6429" y="7457"/>
                  </a:cubicBezTo>
                  <a:cubicBezTo>
                    <a:pt x="6618" y="7457"/>
                    <a:pt x="6770" y="7306"/>
                    <a:pt x="6770" y="7118"/>
                  </a:cubicBezTo>
                  <a:lnTo>
                    <a:pt x="6770" y="2593"/>
                  </a:lnTo>
                  <a:cubicBezTo>
                    <a:pt x="6770" y="2220"/>
                    <a:pt x="7061" y="1907"/>
                    <a:pt x="7420" y="1894"/>
                  </a:cubicBezTo>
                  <a:cubicBezTo>
                    <a:pt x="7429" y="1894"/>
                    <a:pt x="7437" y="1894"/>
                    <a:pt x="7446" y="1894"/>
                  </a:cubicBezTo>
                  <a:cubicBezTo>
                    <a:pt x="7817" y="1894"/>
                    <a:pt x="8120" y="2195"/>
                    <a:pt x="8120" y="2568"/>
                  </a:cubicBezTo>
                  <a:lnTo>
                    <a:pt x="8120" y="4373"/>
                  </a:lnTo>
                  <a:cubicBezTo>
                    <a:pt x="8120" y="4562"/>
                    <a:pt x="8272" y="4714"/>
                    <a:pt x="8460" y="4714"/>
                  </a:cubicBezTo>
                  <a:cubicBezTo>
                    <a:pt x="8648" y="4714"/>
                    <a:pt x="8801" y="4562"/>
                    <a:pt x="8799" y="4373"/>
                  </a:cubicBezTo>
                  <a:lnTo>
                    <a:pt x="8799" y="2568"/>
                  </a:lnTo>
                  <a:cubicBezTo>
                    <a:pt x="8799" y="1772"/>
                    <a:pt x="8144" y="1213"/>
                    <a:pt x="7444" y="1213"/>
                  </a:cubicBezTo>
                  <a:cubicBezTo>
                    <a:pt x="7217" y="1213"/>
                    <a:pt x="6986" y="1272"/>
                    <a:pt x="6770" y="1401"/>
                  </a:cubicBezTo>
                  <a:lnTo>
                    <a:pt x="6770" y="1356"/>
                  </a:lnTo>
                  <a:cubicBezTo>
                    <a:pt x="6770" y="606"/>
                    <a:pt x="6161" y="1"/>
                    <a:pt x="54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44"/>
            <p:cNvSpPr/>
            <p:nvPr/>
          </p:nvSpPr>
          <p:spPr>
            <a:xfrm>
              <a:off x="3375909" y="1710430"/>
              <a:ext cx="233073" cy="365594"/>
            </a:xfrm>
            <a:custGeom>
              <a:rect b="b" l="l" r="r" t="t"/>
              <a:pathLst>
                <a:path extrusionOk="0" h="18092" w="11534">
                  <a:moveTo>
                    <a:pt x="6114" y="0"/>
                  </a:moveTo>
                  <a:cubicBezTo>
                    <a:pt x="5368" y="0"/>
                    <a:pt x="4758" y="605"/>
                    <a:pt x="4759" y="1355"/>
                  </a:cubicBezTo>
                  <a:lnTo>
                    <a:pt x="4759" y="1400"/>
                  </a:lnTo>
                  <a:cubicBezTo>
                    <a:pt x="4544" y="1271"/>
                    <a:pt x="4312" y="1213"/>
                    <a:pt x="4085" y="1213"/>
                  </a:cubicBezTo>
                  <a:cubicBezTo>
                    <a:pt x="3385" y="1213"/>
                    <a:pt x="2729" y="1772"/>
                    <a:pt x="2729" y="2569"/>
                  </a:cubicBezTo>
                  <a:lnTo>
                    <a:pt x="2729" y="6885"/>
                  </a:lnTo>
                  <a:cubicBezTo>
                    <a:pt x="2471" y="6457"/>
                    <a:pt x="2008" y="6213"/>
                    <a:pt x="1539" y="6213"/>
                  </a:cubicBezTo>
                  <a:cubicBezTo>
                    <a:pt x="1328" y="6213"/>
                    <a:pt x="1116" y="6262"/>
                    <a:pt x="921" y="6366"/>
                  </a:cubicBezTo>
                  <a:cubicBezTo>
                    <a:pt x="244" y="6725"/>
                    <a:pt x="0" y="7575"/>
                    <a:pt x="384" y="8239"/>
                  </a:cubicBezTo>
                  <a:lnTo>
                    <a:pt x="3255" y="13214"/>
                  </a:lnTo>
                  <a:cubicBezTo>
                    <a:pt x="3498" y="13664"/>
                    <a:pt x="3623" y="14168"/>
                    <a:pt x="3624" y="14678"/>
                  </a:cubicBezTo>
                  <a:lnTo>
                    <a:pt x="3624" y="16567"/>
                  </a:lnTo>
                  <a:cubicBezTo>
                    <a:pt x="3626" y="16611"/>
                    <a:pt x="3610" y="16653"/>
                    <a:pt x="3582" y="16684"/>
                  </a:cubicBezTo>
                  <a:cubicBezTo>
                    <a:pt x="3399" y="16858"/>
                    <a:pt x="3308" y="17103"/>
                    <a:pt x="3334" y="17353"/>
                  </a:cubicBezTo>
                  <a:cubicBezTo>
                    <a:pt x="3372" y="17766"/>
                    <a:pt x="3736" y="18091"/>
                    <a:pt x="4161" y="18091"/>
                  </a:cubicBezTo>
                  <a:lnTo>
                    <a:pt x="10099" y="18091"/>
                  </a:lnTo>
                  <a:cubicBezTo>
                    <a:pt x="10524" y="18091"/>
                    <a:pt x="10887" y="17766"/>
                    <a:pt x="10926" y="17353"/>
                  </a:cubicBezTo>
                  <a:cubicBezTo>
                    <a:pt x="10950" y="17103"/>
                    <a:pt x="10859" y="16858"/>
                    <a:pt x="10678" y="16684"/>
                  </a:cubicBezTo>
                  <a:cubicBezTo>
                    <a:pt x="10649" y="16653"/>
                    <a:pt x="10634" y="16611"/>
                    <a:pt x="10635" y="16567"/>
                  </a:cubicBezTo>
                  <a:lnTo>
                    <a:pt x="10635" y="14630"/>
                  </a:lnTo>
                  <a:cubicBezTo>
                    <a:pt x="10634" y="14145"/>
                    <a:pt x="10756" y="13669"/>
                    <a:pt x="10989" y="13244"/>
                  </a:cubicBezTo>
                  <a:cubicBezTo>
                    <a:pt x="11344" y="12595"/>
                    <a:pt x="11529" y="11866"/>
                    <a:pt x="11529" y="11128"/>
                  </a:cubicBezTo>
                  <a:lnTo>
                    <a:pt x="11529" y="8152"/>
                  </a:lnTo>
                  <a:cubicBezTo>
                    <a:pt x="11525" y="7968"/>
                    <a:pt x="11374" y="7820"/>
                    <a:pt x="11190" y="7820"/>
                  </a:cubicBezTo>
                  <a:cubicBezTo>
                    <a:pt x="11004" y="7820"/>
                    <a:pt x="10853" y="7968"/>
                    <a:pt x="10849" y="8152"/>
                  </a:cubicBezTo>
                  <a:lnTo>
                    <a:pt x="10849" y="11128"/>
                  </a:lnTo>
                  <a:cubicBezTo>
                    <a:pt x="10849" y="11752"/>
                    <a:pt x="10692" y="12367"/>
                    <a:pt x="10393" y="12916"/>
                  </a:cubicBezTo>
                  <a:cubicBezTo>
                    <a:pt x="10105" y="13442"/>
                    <a:pt x="9955" y="14031"/>
                    <a:pt x="9955" y="14630"/>
                  </a:cubicBezTo>
                  <a:lnTo>
                    <a:pt x="9955" y="16569"/>
                  </a:lnTo>
                  <a:cubicBezTo>
                    <a:pt x="9954" y="16797"/>
                    <a:pt x="10045" y="17016"/>
                    <a:pt x="10209" y="17176"/>
                  </a:cubicBezTo>
                  <a:cubicBezTo>
                    <a:pt x="10239" y="17205"/>
                    <a:pt x="10254" y="17247"/>
                    <a:pt x="10250" y="17289"/>
                  </a:cubicBezTo>
                  <a:cubicBezTo>
                    <a:pt x="10243" y="17357"/>
                    <a:pt x="10176" y="17411"/>
                    <a:pt x="10099" y="17411"/>
                  </a:cubicBezTo>
                  <a:lnTo>
                    <a:pt x="4159" y="17411"/>
                  </a:lnTo>
                  <a:cubicBezTo>
                    <a:pt x="4084" y="17411"/>
                    <a:pt x="4015" y="17357"/>
                    <a:pt x="4009" y="17289"/>
                  </a:cubicBezTo>
                  <a:cubicBezTo>
                    <a:pt x="4004" y="17247"/>
                    <a:pt x="4019" y="17205"/>
                    <a:pt x="4051" y="17176"/>
                  </a:cubicBezTo>
                  <a:cubicBezTo>
                    <a:pt x="4213" y="17016"/>
                    <a:pt x="4305" y="16797"/>
                    <a:pt x="4303" y="16569"/>
                  </a:cubicBezTo>
                  <a:lnTo>
                    <a:pt x="4303" y="14678"/>
                  </a:lnTo>
                  <a:cubicBezTo>
                    <a:pt x="4303" y="14052"/>
                    <a:pt x="4148" y="13438"/>
                    <a:pt x="3851" y="12887"/>
                  </a:cubicBezTo>
                  <a:cubicBezTo>
                    <a:pt x="3847" y="12879"/>
                    <a:pt x="3507" y="12291"/>
                    <a:pt x="971" y="7900"/>
                  </a:cubicBezTo>
                  <a:cubicBezTo>
                    <a:pt x="780" y="7568"/>
                    <a:pt x="903" y="7144"/>
                    <a:pt x="1240" y="6965"/>
                  </a:cubicBezTo>
                  <a:cubicBezTo>
                    <a:pt x="1336" y="6914"/>
                    <a:pt x="1440" y="6890"/>
                    <a:pt x="1543" y="6890"/>
                  </a:cubicBezTo>
                  <a:cubicBezTo>
                    <a:pt x="1783" y="6890"/>
                    <a:pt x="2022" y="7019"/>
                    <a:pt x="2153" y="7245"/>
                  </a:cubicBezTo>
                  <a:cubicBezTo>
                    <a:pt x="2993" y="8700"/>
                    <a:pt x="2441" y="7744"/>
                    <a:pt x="3734" y="9982"/>
                  </a:cubicBezTo>
                  <a:cubicBezTo>
                    <a:pt x="3797" y="10091"/>
                    <a:pt x="3911" y="10152"/>
                    <a:pt x="4029" y="10152"/>
                  </a:cubicBezTo>
                  <a:cubicBezTo>
                    <a:pt x="4087" y="10152"/>
                    <a:pt x="4145" y="10138"/>
                    <a:pt x="4199" y="10107"/>
                  </a:cubicBezTo>
                  <a:cubicBezTo>
                    <a:pt x="4372" y="10006"/>
                    <a:pt x="4563" y="9958"/>
                    <a:pt x="4751" y="9958"/>
                  </a:cubicBezTo>
                  <a:cubicBezTo>
                    <a:pt x="5084" y="9958"/>
                    <a:pt x="5411" y="10109"/>
                    <a:pt x="5626" y="10389"/>
                  </a:cubicBezTo>
                  <a:cubicBezTo>
                    <a:pt x="5964" y="10828"/>
                    <a:pt x="5924" y="11450"/>
                    <a:pt x="5532" y="11842"/>
                  </a:cubicBezTo>
                  <a:cubicBezTo>
                    <a:pt x="5317" y="12057"/>
                    <a:pt x="5472" y="12422"/>
                    <a:pt x="5772" y="12422"/>
                  </a:cubicBezTo>
                  <a:cubicBezTo>
                    <a:pt x="5861" y="12422"/>
                    <a:pt x="5948" y="12387"/>
                    <a:pt x="6013" y="12323"/>
                  </a:cubicBezTo>
                  <a:cubicBezTo>
                    <a:pt x="6348" y="11989"/>
                    <a:pt x="6536" y="11536"/>
                    <a:pt x="6534" y="11062"/>
                  </a:cubicBezTo>
                  <a:cubicBezTo>
                    <a:pt x="6534" y="10047"/>
                    <a:pt x="5702" y="9277"/>
                    <a:pt x="4752" y="9277"/>
                  </a:cubicBezTo>
                  <a:cubicBezTo>
                    <a:pt x="4560" y="9277"/>
                    <a:pt x="4363" y="9308"/>
                    <a:pt x="4168" y="9376"/>
                  </a:cubicBezTo>
                  <a:lnTo>
                    <a:pt x="3409" y="8062"/>
                  </a:lnTo>
                  <a:lnTo>
                    <a:pt x="3409" y="2567"/>
                  </a:lnTo>
                  <a:cubicBezTo>
                    <a:pt x="3409" y="2194"/>
                    <a:pt x="3713" y="1893"/>
                    <a:pt x="4084" y="1893"/>
                  </a:cubicBezTo>
                  <a:cubicBezTo>
                    <a:pt x="4092" y="1893"/>
                    <a:pt x="4101" y="1893"/>
                    <a:pt x="4109" y="1893"/>
                  </a:cubicBezTo>
                  <a:cubicBezTo>
                    <a:pt x="4467" y="1906"/>
                    <a:pt x="4759" y="2219"/>
                    <a:pt x="4759" y="2592"/>
                  </a:cubicBezTo>
                  <a:lnTo>
                    <a:pt x="4759" y="7117"/>
                  </a:lnTo>
                  <a:cubicBezTo>
                    <a:pt x="4759" y="7305"/>
                    <a:pt x="4910" y="7456"/>
                    <a:pt x="5099" y="7456"/>
                  </a:cubicBezTo>
                  <a:cubicBezTo>
                    <a:pt x="5287" y="7456"/>
                    <a:pt x="5439" y="7305"/>
                    <a:pt x="5438" y="7117"/>
                  </a:cubicBezTo>
                  <a:lnTo>
                    <a:pt x="5438" y="1355"/>
                  </a:lnTo>
                  <a:cubicBezTo>
                    <a:pt x="5438" y="982"/>
                    <a:pt x="5742" y="681"/>
                    <a:pt x="6112" y="681"/>
                  </a:cubicBezTo>
                  <a:cubicBezTo>
                    <a:pt x="6121" y="681"/>
                    <a:pt x="6130" y="681"/>
                    <a:pt x="6138" y="681"/>
                  </a:cubicBezTo>
                  <a:cubicBezTo>
                    <a:pt x="6497" y="694"/>
                    <a:pt x="6788" y="1008"/>
                    <a:pt x="6788" y="1380"/>
                  </a:cubicBezTo>
                  <a:lnTo>
                    <a:pt x="6788" y="7117"/>
                  </a:lnTo>
                  <a:cubicBezTo>
                    <a:pt x="6788" y="7305"/>
                    <a:pt x="6941" y="7456"/>
                    <a:pt x="7129" y="7456"/>
                  </a:cubicBezTo>
                  <a:cubicBezTo>
                    <a:pt x="7317" y="7456"/>
                    <a:pt x="7468" y="7305"/>
                    <a:pt x="7468" y="7117"/>
                  </a:cubicBezTo>
                  <a:lnTo>
                    <a:pt x="7468" y="2567"/>
                  </a:lnTo>
                  <a:cubicBezTo>
                    <a:pt x="7468" y="2194"/>
                    <a:pt x="7772" y="1893"/>
                    <a:pt x="8143" y="1893"/>
                  </a:cubicBezTo>
                  <a:cubicBezTo>
                    <a:pt x="8151" y="1893"/>
                    <a:pt x="8160" y="1893"/>
                    <a:pt x="8168" y="1893"/>
                  </a:cubicBezTo>
                  <a:cubicBezTo>
                    <a:pt x="8528" y="1906"/>
                    <a:pt x="8819" y="2219"/>
                    <a:pt x="8819" y="2592"/>
                  </a:cubicBezTo>
                  <a:lnTo>
                    <a:pt x="8819" y="7117"/>
                  </a:lnTo>
                  <a:cubicBezTo>
                    <a:pt x="8819" y="7305"/>
                    <a:pt x="8971" y="7456"/>
                    <a:pt x="9159" y="7456"/>
                  </a:cubicBezTo>
                  <a:cubicBezTo>
                    <a:pt x="9346" y="7456"/>
                    <a:pt x="9499" y="7305"/>
                    <a:pt x="9499" y="7117"/>
                  </a:cubicBezTo>
                  <a:lnTo>
                    <a:pt x="9499" y="3923"/>
                  </a:lnTo>
                  <a:cubicBezTo>
                    <a:pt x="9499" y="3550"/>
                    <a:pt x="9803" y="3248"/>
                    <a:pt x="10173" y="3248"/>
                  </a:cubicBezTo>
                  <a:cubicBezTo>
                    <a:pt x="10182" y="3248"/>
                    <a:pt x="10190" y="3249"/>
                    <a:pt x="10199" y="3249"/>
                  </a:cubicBezTo>
                  <a:cubicBezTo>
                    <a:pt x="10557" y="3262"/>
                    <a:pt x="10849" y="3575"/>
                    <a:pt x="10849" y="3948"/>
                  </a:cubicBezTo>
                  <a:lnTo>
                    <a:pt x="10849" y="6567"/>
                  </a:lnTo>
                  <a:cubicBezTo>
                    <a:pt x="10845" y="6758"/>
                    <a:pt x="10999" y="6915"/>
                    <a:pt x="11188" y="6915"/>
                  </a:cubicBezTo>
                  <a:cubicBezTo>
                    <a:pt x="11379" y="6915"/>
                    <a:pt x="11533" y="6758"/>
                    <a:pt x="11529" y="6567"/>
                  </a:cubicBezTo>
                  <a:lnTo>
                    <a:pt x="11529" y="3949"/>
                  </a:lnTo>
                  <a:cubicBezTo>
                    <a:pt x="11529" y="3215"/>
                    <a:pt x="10943" y="2596"/>
                    <a:pt x="10223" y="2570"/>
                  </a:cubicBezTo>
                  <a:cubicBezTo>
                    <a:pt x="10205" y="2570"/>
                    <a:pt x="10187" y="2569"/>
                    <a:pt x="10170" y="2569"/>
                  </a:cubicBezTo>
                  <a:cubicBezTo>
                    <a:pt x="9934" y="2569"/>
                    <a:pt x="9703" y="2630"/>
                    <a:pt x="9499" y="2748"/>
                  </a:cubicBezTo>
                  <a:lnTo>
                    <a:pt x="9499" y="2592"/>
                  </a:lnTo>
                  <a:cubicBezTo>
                    <a:pt x="9499" y="1857"/>
                    <a:pt x="8913" y="1239"/>
                    <a:pt x="8193" y="1213"/>
                  </a:cubicBezTo>
                  <a:cubicBezTo>
                    <a:pt x="8175" y="1212"/>
                    <a:pt x="8158" y="1212"/>
                    <a:pt x="8140" y="1212"/>
                  </a:cubicBezTo>
                  <a:cubicBezTo>
                    <a:pt x="7904" y="1212"/>
                    <a:pt x="7673" y="1274"/>
                    <a:pt x="7468" y="1391"/>
                  </a:cubicBezTo>
                  <a:cubicBezTo>
                    <a:pt x="7468" y="621"/>
                    <a:pt x="6864" y="27"/>
                    <a:pt x="6162" y="1"/>
                  </a:cubicBezTo>
                  <a:cubicBezTo>
                    <a:pt x="6146" y="0"/>
                    <a:pt x="6130" y="0"/>
                    <a:pt x="6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4" name="Google Shape;794;p44"/>
          <p:cNvGrpSpPr/>
          <p:nvPr/>
        </p:nvGrpSpPr>
        <p:grpSpPr>
          <a:xfrm>
            <a:off x="5325393" y="1938410"/>
            <a:ext cx="470249" cy="397542"/>
            <a:chOff x="3942426" y="1707601"/>
            <a:chExt cx="470249" cy="397542"/>
          </a:xfrm>
        </p:grpSpPr>
        <p:sp>
          <p:nvSpPr>
            <p:cNvPr id="795" name="Google Shape;795;p44"/>
            <p:cNvSpPr/>
            <p:nvPr/>
          </p:nvSpPr>
          <p:spPr>
            <a:xfrm>
              <a:off x="4031319" y="1762585"/>
              <a:ext cx="211310" cy="158144"/>
            </a:xfrm>
            <a:custGeom>
              <a:rect b="b" l="l" r="r" t="t"/>
              <a:pathLst>
                <a:path extrusionOk="0" h="7826" w="10457">
                  <a:moveTo>
                    <a:pt x="5228" y="1"/>
                  </a:moveTo>
                  <a:cubicBezTo>
                    <a:pt x="2296" y="1"/>
                    <a:pt x="0" y="1719"/>
                    <a:pt x="0" y="3913"/>
                  </a:cubicBezTo>
                  <a:cubicBezTo>
                    <a:pt x="0" y="6106"/>
                    <a:pt x="2296" y="7825"/>
                    <a:pt x="5228" y="7825"/>
                  </a:cubicBezTo>
                  <a:cubicBezTo>
                    <a:pt x="8160" y="7825"/>
                    <a:pt x="10457" y="6107"/>
                    <a:pt x="10457" y="3913"/>
                  </a:cubicBezTo>
                  <a:cubicBezTo>
                    <a:pt x="10457" y="3324"/>
                    <a:pt x="10294" y="2762"/>
                    <a:pt x="9975" y="2242"/>
                  </a:cubicBezTo>
                  <a:cubicBezTo>
                    <a:pt x="9911" y="2137"/>
                    <a:pt x="9799" y="2079"/>
                    <a:pt x="9685" y="2079"/>
                  </a:cubicBezTo>
                  <a:cubicBezTo>
                    <a:pt x="9624" y="2079"/>
                    <a:pt x="9563" y="2095"/>
                    <a:pt x="9507" y="2129"/>
                  </a:cubicBezTo>
                  <a:cubicBezTo>
                    <a:pt x="9348" y="2228"/>
                    <a:pt x="9298" y="2437"/>
                    <a:pt x="9396" y="2598"/>
                  </a:cubicBezTo>
                  <a:cubicBezTo>
                    <a:pt x="9648" y="3009"/>
                    <a:pt x="9777" y="3454"/>
                    <a:pt x="9777" y="3913"/>
                  </a:cubicBezTo>
                  <a:cubicBezTo>
                    <a:pt x="9777" y="5727"/>
                    <a:pt x="7779" y="7145"/>
                    <a:pt x="5228" y="7145"/>
                  </a:cubicBezTo>
                  <a:cubicBezTo>
                    <a:pt x="2678" y="7145"/>
                    <a:pt x="679" y="5727"/>
                    <a:pt x="679" y="3913"/>
                  </a:cubicBezTo>
                  <a:cubicBezTo>
                    <a:pt x="679" y="2101"/>
                    <a:pt x="2678" y="681"/>
                    <a:pt x="5228" y="681"/>
                  </a:cubicBezTo>
                  <a:cubicBezTo>
                    <a:pt x="6395" y="681"/>
                    <a:pt x="7498" y="983"/>
                    <a:pt x="8335" y="1536"/>
                  </a:cubicBezTo>
                  <a:cubicBezTo>
                    <a:pt x="8393" y="1574"/>
                    <a:pt x="8458" y="1592"/>
                    <a:pt x="8522" y="1592"/>
                  </a:cubicBezTo>
                  <a:cubicBezTo>
                    <a:pt x="8633" y="1592"/>
                    <a:pt x="8741" y="1538"/>
                    <a:pt x="8806" y="1439"/>
                  </a:cubicBezTo>
                  <a:cubicBezTo>
                    <a:pt x="8910" y="1282"/>
                    <a:pt x="8866" y="1071"/>
                    <a:pt x="8710" y="969"/>
                  </a:cubicBezTo>
                  <a:lnTo>
                    <a:pt x="8710" y="967"/>
                  </a:lnTo>
                  <a:cubicBezTo>
                    <a:pt x="7764" y="344"/>
                    <a:pt x="6527" y="1"/>
                    <a:pt x="5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44"/>
            <p:cNvSpPr/>
            <p:nvPr/>
          </p:nvSpPr>
          <p:spPr>
            <a:xfrm>
              <a:off x="4055487" y="1793341"/>
              <a:ext cx="162953" cy="96612"/>
            </a:xfrm>
            <a:custGeom>
              <a:rect b="b" l="l" r="r" t="t"/>
              <a:pathLst>
                <a:path extrusionOk="0" h="4781" w="8064">
                  <a:moveTo>
                    <a:pt x="4032" y="681"/>
                  </a:moveTo>
                  <a:cubicBezTo>
                    <a:pt x="5639" y="681"/>
                    <a:pt x="6995" y="1464"/>
                    <a:pt x="6995" y="2391"/>
                  </a:cubicBezTo>
                  <a:cubicBezTo>
                    <a:pt x="6995" y="2732"/>
                    <a:pt x="6811" y="3054"/>
                    <a:pt x="6499" y="3325"/>
                  </a:cubicBezTo>
                  <a:cubicBezTo>
                    <a:pt x="5805" y="2910"/>
                    <a:pt x="4919" y="2703"/>
                    <a:pt x="4033" y="2703"/>
                  </a:cubicBezTo>
                  <a:cubicBezTo>
                    <a:pt x="3147" y="2703"/>
                    <a:pt x="2262" y="2910"/>
                    <a:pt x="1567" y="3325"/>
                  </a:cubicBezTo>
                  <a:cubicBezTo>
                    <a:pt x="1254" y="3054"/>
                    <a:pt x="1070" y="2732"/>
                    <a:pt x="1070" y="2391"/>
                  </a:cubicBezTo>
                  <a:cubicBezTo>
                    <a:pt x="1070" y="1464"/>
                    <a:pt x="2427" y="681"/>
                    <a:pt x="4032" y="681"/>
                  </a:cubicBezTo>
                  <a:close/>
                  <a:moveTo>
                    <a:pt x="4032" y="3382"/>
                  </a:moveTo>
                  <a:cubicBezTo>
                    <a:pt x="4664" y="3382"/>
                    <a:pt x="5296" y="3502"/>
                    <a:pt x="5828" y="3740"/>
                  </a:cubicBezTo>
                  <a:cubicBezTo>
                    <a:pt x="5292" y="3981"/>
                    <a:pt x="4663" y="4101"/>
                    <a:pt x="4034" y="4101"/>
                  </a:cubicBezTo>
                  <a:cubicBezTo>
                    <a:pt x="3404" y="4101"/>
                    <a:pt x="2775" y="3980"/>
                    <a:pt x="2239" y="3740"/>
                  </a:cubicBezTo>
                  <a:cubicBezTo>
                    <a:pt x="2770" y="3501"/>
                    <a:pt x="3401" y="3382"/>
                    <a:pt x="4032" y="3382"/>
                  </a:cubicBezTo>
                  <a:close/>
                  <a:moveTo>
                    <a:pt x="4033" y="1"/>
                  </a:moveTo>
                  <a:cubicBezTo>
                    <a:pt x="3126" y="1"/>
                    <a:pt x="2218" y="218"/>
                    <a:pt x="1517" y="653"/>
                  </a:cubicBezTo>
                  <a:cubicBezTo>
                    <a:pt x="23" y="1580"/>
                    <a:pt x="0" y="3188"/>
                    <a:pt x="1517" y="4129"/>
                  </a:cubicBezTo>
                  <a:cubicBezTo>
                    <a:pt x="2218" y="4563"/>
                    <a:pt x="3125" y="4781"/>
                    <a:pt x="4033" y="4781"/>
                  </a:cubicBezTo>
                  <a:cubicBezTo>
                    <a:pt x="4940" y="4781"/>
                    <a:pt x="5846" y="4564"/>
                    <a:pt x="6546" y="4129"/>
                  </a:cubicBezTo>
                  <a:cubicBezTo>
                    <a:pt x="8040" y="3202"/>
                    <a:pt x="8063" y="1594"/>
                    <a:pt x="6546" y="653"/>
                  </a:cubicBezTo>
                  <a:cubicBezTo>
                    <a:pt x="5847" y="218"/>
                    <a:pt x="4940" y="1"/>
                    <a:pt x="40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44"/>
            <p:cNvSpPr/>
            <p:nvPr/>
          </p:nvSpPr>
          <p:spPr>
            <a:xfrm>
              <a:off x="3942426" y="1707601"/>
              <a:ext cx="470249" cy="397542"/>
            </a:xfrm>
            <a:custGeom>
              <a:rect b="b" l="l" r="r" t="t"/>
              <a:pathLst>
                <a:path extrusionOk="0" h="19673" w="23271">
                  <a:moveTo>
                    <a:pt x="18574" y="9099"/>
                  </a:moveTo>
                  <a:lnTo>
                    <a:pt x="18574" y="12587"/>
                  </a:lnTo>
                  <a:lnTo>
                    <a:pt x="13895" y="12587"/>
                  </a:lnTo>
                  <a:cubicBezTo>
                    <a:pt x="15756" y="11954"/>
                    <a:pt x="17598" y="10789"/>
                    <a:pt x="18574" y="9099"/>
                  </a:cubicBezTo>
                  <a:close/>
                  <a:moveTo>
                    <a:pt x="9626" y="0"/>
                  </a:moveTo>
                  <a:cubicBezTo>
                    <a:pt x="7184" y="0"/>
                    <a:pt x="4742" y="634"/>
                    <a:pt x="2869" y="1903"/>
                  </a:cubicBezTo>
                  <a:cubicBezTo>
                    <a:pt x="1019" y="3157"/>
                    <a:pt x="1" y="4836"/>
                    <a:pt x="1" y="6634"/>
                  </a:cubicBezTo>
                  <a:lnTo>
                    <a:pt x="1" y="13036"/>
                  </a:lnTo>
                  <a:cubicBezTo>
                    <a:pt x="1" y="14805"/>
                    <a:pt x="991" y="16466"/>
                    <a:pt x="2792" y="17715"/>
                  </a:cubicBezTo>
                  <a:cubicBezTo>
                    <a:pt x="4550" y="18934"/>
                    <a:pt x="6896" y="19627"/>
                    <a:pt x="9395" y="19669"/>
                  </a:cubicBezTo>
                  <a:cubicBezTo>
                    <a:pt x="9395" y="19667"/>
                    <a:pt x="9382" y="19667"/>
                    <a:pt x="9440" y="19667"/>
                  </a:cubicBezTo>
                  <a:cubicBezTo>
                    <a:pt x="9621" y="19667"/>
                    <a:pt x="10500" y="19672"/>
                    <a:pt x="14662" y="19672"/>
                  </a:cubicBezTo>
                  <a:cubicBezTo>
                    <a:pt x="15063" y="19672"/>
                    <a:pt x="15494" y="19672"/>
                    <a:pt x="15958" y="19672"/>
                  </a:cubicBezTo>
                  <a:cubicBezTo>
                    <a:pt x="16142" y="19667"/>
                    <a:pt x="16290" y="19516"/>
                    <a:pt x="16290" y="19331"/>
                  </a:cubicBezTo>
                  <a:cubicBezTo>
                    <a:pt x="16290" y="19145"/>
                    <a:pt x="16142" y="18996"/>
                    <a:pt x="15958" y="18991"/>
                  </a:cubicBezTo>
                  <a:cubicBezTo>
                    <a:pt x="15789" y="18991"/>
                    <a:pt x="14770" y="18992"/>
                    <a:pt x="13583" y="18992"/>
                  </a:cubicBezTo>
                  <a:cubicBezTo>
                    <a:pt x="11803" y="18992"/>
                    <a:pt x="9644" y="18991"/>
                    <a:pt x="9407" y="18989"/>
                  </a:cubicBezTo>
                  <a:cubicBezTo>
                    <a:pt x="7040" y="18950"/>
                    <a:pt x="4828" y="18300"/>
                    <a:pt x="3180" y="17156"/>
                  </a:cubicBezTo>
                  <a:cubicBezTo>
                    <a:pt x="1567" y="16039"/>
                    <a:pt x="681" y="14576"/>
                    <a:pt x="681" y="13036"/>
                  </a:cubicBezTo>
                  <a:lnTo>
                    <a:pt x="681" y="9091"/>
                  </a:lnTo>
                  <a:cubicBezTo>
                    <a:pt x="1084" y="9792"/>
                    <a:pt x="1662" y="10445"/>
                    <a:pt x="2396" y="11020"/>
                  </a:cubicBezTo>
                  <a:cubicBezTo>
                    <a:pt x="2460" y="11075"/>
                    <a:pt x="2539" y="11101"/>
                    <a:pt x="2617" y="11101"/>
                  </a:cubicBezTo>
                  <a:cubicBezTo>
                    <a:pt x="2718" y="11101"/>
                    <a:pt x="2818" y="11057"/>
                    <a:pt x="2885" y="10971"/>
                  </a:cubicBezTo>
                  <a:cubicBezTo>
                    <a:pt x="3005" y="10819"/>
                    <a:pt x="2972" y="10598"/>
                    <a:pt x="2815" y="10485"/>
                  </a:cubicBezTo>
                  <a:cubicBezTo>
                    <a:pt x="1438" y="9409"/>
                    <a:pt x="681" y="8041"/>
                    <a:pt x="681" y="6635"/>
                  </a:cubicBezTo>
                  <a:cubicBezTo>
                    <a:pt x="681" y="3353"/>
                    <a:pt x="4694" y="683"/>
                    <a:pt x="9627" y="683"/>
                  </a:cubicBezTo>
                  <a:cubicBezTo>
                    <a:pt x="14561" y="683"/>
                    <a:pt x="18574" y="3352"/>
                    <a:pt x="18574" y="6635"/>
                  </a:cubicBezTo>
                  <a:cubicBezTo>
                    <a:pt x="18574" y="8354"/>
                    <a:pt x="17489" y="9775"/>
                    <a:pt x="16071" y="10757"/>
                  </a:cubicBezTo>
                  <a:cubicBezTo>
                    <a:pt x="14335" y="11960"/>
                    <a:pt x="11987" y="12589"/>
                    <a:pt x="9615" y="12589"/>
                  </a:cubicBezTo>
                  <a:cubicBezTo>
                    <a:pt x="7726" y="12589"/>
                    <a:pt x="5823" y="12190"/>
                    <a:pt x="4202" y="11363"/>
                  </a:cubicBezTo>
                  <a:cubicBezTo>
                    <a:pt x="4153" y="11338"/>
                    <a:pt x="4100" y="11326"/>
                    <a:pt x="4048" y="11326"/>
                  </a:cubicBezTo>
                  <a:cubicBezTo>
                    <a:pt x="3925" y="11326"/>
                    <a:pt x="3805" y="11394"/>
                    <a:pt x="3745" y="11512"/>
                  </a:cubicBezTo>
                  <a:cubicBezTo>
                    <a:pt x="3659" y="11680"/>
                    <a:pt x="3726" y="11884"/>
                    <a:pt x="3893" y="11969"/>
                  </a:cubicBezTo>
                  <a:cubicBezTo>
                    <a:pt x="5491" y="12785"/>
                    <a:pt x="7380" y="13231"/>
                    <a:pt x="9371" y="13265"/>
                  </a:cubicBezTo>
                  <a:cubicBezTo>
                    <a:pt x="9389" y="13268"/>
                    <a:pt x="11069" y="13268"/>
                    <a:pt x="14204" y="13268"/>
                  </a:cubicBezTo>
                  <a:cubicBezTo>
                    <a:pt x="16294" y="13268"/>
                    <a:pt x="19030" y="13268"/>
                    <a:pt x="22350" y="13268"/>
                  </a:cubicBezTo>
                  <a:lnTo>
                    <a:pt x="22098" y="13863"/>
                  </a:lnTo>
                  <a:cubicBezTo>
                    <a:pt x="22062" y="13947"/>
                    <a:pt x="22062" y="14042"/>
                    <a:pt x="22098" y="14128"/>
                  </a:cubicBezTo>
                  <a:lnTo>
                    <a:pt x="22494" y="15062"/>
                  </a:lnTo>
                  <a:lnTo>
                    <a:pt x="22098" y="15996"/>
                  </a:lnTo>
                  <a:cubicBezTo>
                    <a:pt x="22062" y="16081"/>
                    <a:pt x="22062" y="16177"/>
                    <a:pt x="22098" y="16261"/>
                  </a:cubicBezTo>
                  <a:lnTo>
                    <a:pt x="22494" y="17196"/>
                  </a:lnTo>
                  <a:lnTo>
                    <a:pt x="22098" y="18130"/>
                  </a:lnTo>
                  <a:cubicBezTo>
                    <a:pt x="22062" y="18214"/>
                    <a:pt x="22062" y="18311"/>
                    <a:pt x="22098" y="18395"/>
                  </a:cubicBezTo>
                  <a:lnTo>
                    <a:pt x="22350" y="18990"/>
                  </a:lnTo>
                  <a:cubicBezTo>
                    <a:pt x="21573" y="18990"/>
                    <a:pt x="19929" y="18991"/>
                    <a:pt x="17544" y="18993"/>
                  </a:cubicBezTo>
                  <a:cubicBezTo>
                    <a:pt x="17357" y="18993"/>
                    <a:pt x="17204" y="19145"/>
                    <a:pt x="17204" y="19332"/>
                  </a:cubicBezTo>
                  <a:cubicBezTo>
                    <a:pt x="17204" y="19520"/>
                    <a:pt x="17357" y="19673"/>
                    <a:pt x="17544" y="19673"/>
                  </a:cubicBezTo>
                  <a:cubicBezTo>
                    <a:pt x="20967" y="19672"/>
                    <a:pt x="22865" y="19670"/>
                    <a:pt x="22865" y="19670"/>
                  </a:cubicBezTo>
                  <a:cubicBezTo>
                    <a:pt x="23107" y="19670"/>
                    <a:pt x="23271" y="19421"/>
                    <a:pt x="23177" y="19197"/>
                  </a:cubicBezTo>
                  <a:lnTo>
                    <a:pt x="22779" y="18263"/>
                  </a:lnTo>
                  <a:lnTo>
                    <a:pt x="23177" y="17329"/>
                  </a:lnTo>
                  <a:cubicBezTo>
                    <a:pt x="23213" y="17243"/>
                    <a:pt x="23213" y="17148"/>
                    <a:pt x="23177" y="17062"/>
                  </a:cubicBezTo>
                  <a:lnTo>
                    <a:pt x="23177" y="17061"/>
                  </a:lnTo>
                  <a:lnTo>
                    <a:pt x="22780" y="16127"/>
                  </a:lnTo>
                  <a:lnTo>
                    <a:pt x="23177" y="15193"/>
                  </a:lnTo>
                  <a:cubicBezTo>
                    <a:pt x="23213" y="15108"/>
                    <a:pt x="23213" y="15012"/>
                    <a:pt x="23177" y="14926"/>
                  </a:cubicBezTo>
                  <a:lnTo>
                    <a:pt x="22780" y="13993"/>
                  </a:lnTo>
                  <a:lnTo>
                    <a:pt x="23177" y="13059"/>
                  </a:lnTo>
                  <a:cubicBezTo>
                    <a:pt x="23271" y="12835"/>
                    <a:pt x="23107" y="12587"/>
                    <a:pt x="22863" y="12587"/>
                  </a:cubicBezTo>
                  <a:lnTo>
                    <a:pt x="19254" y="12587"/>
                  </a:lnTo>
                  <a:lnTo>
                    <a:pt x="19254" y="6634"/>
                  </a:lnTo>
                  <a:cubicBezTo>
                    <a:pt x="19254" y="4836"/>
                    <a:pt x="18235" y="3157"/>
                    <a:pt x="16384" y="1903"/>
                  </a:cubicBezTo>
                  <a:cubicBezTo>
                    <a:pt x="14512" y="635"/>
                    <a:pt x="12069" y="0"/>
                    <a:pt x="96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" name="Google Shape;798;p44"/>
          <p:cNvGrpSpPr/>
          <p:nvPr/>
        </p:nvGrpSpPr>
        <p:grpSpPr>
          <a:xfrm>
            <a:off x="5957702" y="1902734"/>
            <a:ext cx="237761" cy="468895"/>
            <a:chOff x="4519330" y="1668237"/>
            <a:chExt cx="237761" cy="468895"/>
          </a:xfrm>
        </p:grpSpPr>
        <p:sp>
          <p:nvSpPr>
            <p:cNvPr id="799" name="Google Shape;799;p44"/>
            <p:cNvSpPr/>
            <p:nvPr/>
          </p:nvSpPr>
          <p:spPr>
            <a:xfrm>
              <a:off x="4519330" y="1668237"/>
              <a:ext cx="237761" cy="468895"/>
            </a:xfrm>
            <a:custGeom>
              <a:rect b="b" l="l" r="r" t="t"/>
              <a:pathLst>
                <a:path extrusionOk="0" h="23204" w="11766">
                  <a:moveTo>
                    <a:pt x="11087" y="1179"/>
                  </a:moveTo>
                  <a:lnTo>
                    <a:pt x="11087" y="3157"/>
                  </a:lnTo>
                  <a:lnTo>
                    <a:pt x="10192" y="3157"/>
                  </a:lnTo>
                  <a:lnTo>
                    <a:pt x="10192" y="1179"/>
                  </a:lnTo>
                  <a:close/>
                  <a:moveTo>
                    <a:pt x="8748" y="4309"/>
                  </a:moveTo>
                  <a:lnTo>
                    <a:pt x="9778" y="6465"/>
                  </a:lnTo>
                  <a:cubicBezTo>
                    <a:pt x="9864" y="6645"/>
                    <a:pt x="9713" y="6799"/>
                    <a:pt x="9560" y="6799"/>
                  </a:cubicBezTo>
                  <a:cubicBezTo>
                    <a:pt x="9488" y="6799"/>
                    <a:pt x="9415" y="6765"/>
                    <a:pt x="9366" y="6681"/>
                  </a:cubicBezTo>
                  <a:lnTo>
                    <a:pt x="9368" y="6681"/>
                  </a:lnTo>
                  <a:lnTo>
                    <a:pt x="7996" y="4309"/>
                  </a:lnTo>
                  <a:close/>
                  <a:moveTo>
                    <a:pt x="7230" y="6182"/>
                  </a:moveTo>
                  <a:lnTo>
                    <a:pt x="7230" y="7594"/>
                  </a:lnTo>
                  <a:lnTo>
                    <a:pt x="6396" y="7594"/>
                  </a:lnTo>
                  <a:lnTo>
                    <a:pt x="6396" y="6888"/>
                  </a:lnTo>
                  <a:cubicBezTo>
                    <a:pt x="6396" y="6663"/>
                    <a:pt x="6226" y="6550"/>
                    <a:pt x="6056" y="6550"/>
                  </a:cubicBezTo>
                  <a:cubicBezTo>
                    <a:pt x="5886" y="6550"/>
                    <a:pt x="5716" y="6663"/>
                    <a:pt x="5716" y="6888"/>
                  </a:cubicBezTo>
                  <a:lnTo>
                    <a:pt x="5716" y="7594"/>
                  </a:lnTo>
                  <a:lnTo>
                    <a:pt x="4969" y="7594"/>
                  </a:lnTo>
                  <a:lnTo>
                    <a:pt x="4969" y="6888"/>
                  </a:lnTo>
                  <a:cubicBezTo>
                    <a:pt x="4969" y="6663"/>
                    <a:pt x="4799" y="6550"/>
                    <a:pt x="4629" y="6550"/>
                  </a:cubicBezTo>
                  <a:cubicBezTo>
                    <a:pt x="4459" y="6550"/>
                    <a:pt x="4289" y="6663"/>
                    <a:pt x="4289" y="6888"/>
                  </a:cubicBezTo>
                  <a:lnTo>
                    <a:pt x="4289" y="7594"/>
                  </a:lnTo>
                  <a:lnTo>
                    <a:pt x="3455" y="7594"/>
                  </a:lnTo>
                  <a:lnTo>
                    <a:pt x="3455" y="6182"/>
                  </a:lnTo>
                  <a:close/>
                  <a:moveTo>
                    <a:pt x="6920" y="8273"/>
                  </a:moveTo>
                  <a:lnTo>
                    <a:pt x="6920" y="8522"/>
                  </a:lnTo>
                  <a:cubicBezTo>
                    <a:pt x="6921" y="9047"/>
                    <a:pt x="7230" y="9522"/>
                    <a:pt x="7711" y="9734"/>
                  </a:cubicBezTo>
                  <a:lnTo>
                    <a:pt x="8200" y="9949"/>
                  </a:lnTo>
                  <a:cubicBezTo>
                    <a:pt x="9241" y="10408"/>
                    <a:pt x="10007" y="11402"/>
                    <a:pt x="10007" y="12891"/>
                  </a:cubicBezTo>
                  <a:lnTo>
                    <a:pt x="680" y="12891"/>
                  </a:lnTo>
                  <a:cubicBezTo>
                    <a:pt x="680" y="11389"/>
                    <a:pt x="1456" y="10403"/>
                    <a:pt x="2485" y="9949"/>
                  </a:cubicBezTo>
                  <a:cubicBezTo>
                    <a:pt x="2882" y="9775"/>
                    <a:pt x="3766" y="9516"/>
                    <a:pt x="3766" y="8522"/>
                  </a:cubicBezTo>
                  <a:lnTo>
                    <a:pt x="3766" y="8273"/>
                  </a:lnTo>
                  <a:close/>
                  <a:moveTo>
                    <a:pt x="10007" y="13571"/>
                  </a:moveTo>
                  <a:lnTo>
                    <a:pt x="10007" y="20128"/>
                  </a:lnTo>
                  <a:lnTo>
                    <a:pt x="7561" y="20128"/>
                  </a:lnTo>
                  <a:cubicBezTo>
                    <a:pt x="8395" y="19562"/>
                    <a:pt x="8984" y="18699"/>
                    <a:pt x="9207" y="17717"/>
                  </a:cubicBezTo>
                  <a:cubicBezTo>
                    <a:pt x="9263" y="17461"/>
                    <a:pt x="9061" y="17304"/>
                    <a:pt x="8864" y="17304"/>
                  </a:cubicBezTo>
                  <a:cubicBezTo>
                    <a:pt x="8723" y="17304"/>
                    <a:pt x="8583" y="17384"/>
                    <a:pt x="8542" y="17567"/>
                  </a:cubicBezTo>
                  <a:cubicBezTo>
                    <a:pt x="8211" y="19052"/>
                    <a:pt x="6865" y="20128"/>
                    <a:pt x="5344" y="20128"/>
                  </a:cubicBezTo>
                  <a:cubicBezTo>
                    <a:pt x="3536" y="20128"/>
                    <a:pt x="2065" y="18657"/>
                    <a:pt x="2065" y="16849"/>
                  </a:cubicBezTo>
                  <a:cubicBezTo>
                    <a:pt x="2065" y="15041"/>
                    <a:pt x="3535" y="13571"/>
                    <a:pt x="5344" y="13571"/>
                  </a:cubicBezTo>
                  <a:cubicBezTo>
                    <a:pt x="6865" y="13571"/>
                    <a:pt x="8211" y="14647"/>
                    <a:pt x="8542" y="16130"/>
                  </a:cubicBezTo>
                  <a:cubicBezTo>
                    <a:pt x="8583" y="16314"/>
                    <a:pt x="8723" y="16395"/>
                    <a:pt x="8865" y="16395"/>
                  </a:cubicBezTo>
                  <a:cubicBezTo>
                    <a:pt x="9063" y="16395"/>
                    <a:pt x="9264" y="16238"/>
                    <a:pt x="9207" y="15982"/>
                  </a:cubicBezTo>
                  <a:cubicBezTo>
                    <a:pt x="8984" y="14998"/>
                    <a:pt x="8395" y="14137"/>
                    <a:pt x="7561" y="13571"/>
                  </a:cubicBezTo>
                  <a:close/>
                  <a:moveTo>
                    <a:pt x="10005" y="20807"/>
                  </a:moveTo>
                  <a:lnTo>
                    <a:pt x="10005" y="21781"/>
                  </a:lnTo>
                  <a:cubicBezTo>
                    <a:pt x="10005" y="22191"/>
                    <a:pt x="9673" y="22523"/>
                    <a:pt x="9262" y="22525"/>
                  </a:cubicBezTo>
                  <a:lnTo>
                    <a:pt x="1423" y="22525"/>
                  </a:lnTo>
                  <a:cubicBezTo>
                    <a:pt x="1013" y="22523"/>
                    <a:pt x="680" y="22191"/>
                    <a:pt x="680" y="21781"/>
                  </a:cubicBezTo>
                  <a:lnTo>
                    <a:pt x="680" y="20807"/>
                  </a:lnTo>
                  <a:close/>
                  <a:moveTo>
                    <a:pt x="4722" y="0"/>
                  </a:moveTo>
                  <a:cubicBezTo>
                    <a:pt x="3691" y="0"/>
                    <a:pt x="2778" y="670"/>
                    <a:pt x="2468" y="1653"/>
                  </a:cubicBezTo>
                  <a:lnTo>
                    <a:pt x="2185" y="2541"/>
                  </a:lnTo>
                  <a:cubicBezTo>
                    <a:pt x="2056" y="2947"/>
                    <a:pt x="2197" y="3389"/>
                    <a:pt x="2540" y="3643"/>
                  </a:cubicBezTo>
                  <a:cubicBezTo>
                    <a:pt x="3318" y="4223"/>
                    <a:pt x="3201" y="4517"/>
                    <a:pt x="3201" y="5515"/>
                  </a:cubicBezTo>
                  <a:cubicBezTo>
                    <a:pt x="2952" y="5572"/>
                    <a:pt x="2776" y="5795"/>
                    <a:pt x="2775" y="6050"/>
                  </a:cubicBezTo>
                  <a:lnTo>
                    <a:pt x="2775" y="7722"/>
                  </a:lnTo>
                  <a:cubicBezTo>
                    <a:pt x="2776" y="7933"/>
                    <a:pt x="2896" y="8126"/>
                    <a:pt x="3086" y="8217"/>
                  </a:cubicBezTo>
                  <a:cubicBezTo>
                    <a:pt x="3086" y="9027"/>
                    <a:pt x="2967" y="8994"/>
                    <a:pt x="2212" y="9326"/>
                  </a:cubicBezTo>
                  <a:cubicBezTo>
                    <a:pt x="867" y="9919"/>
                    <a:pt x="0" y="11248"/>
                    <a:pt x="0" y="12717"/>
                  </a:cubicBezTo>
                  <a:lnTo>
                    <a:pt x="0" y="18008"/>
                  </a:lnTo>
                  <a:cubicBezTo>
                    <a:pt x="0" y="18233"/>
                    <a:pt x="171" y="18345"/>
                    <a:pt x="341" y="18345"/>
                  </a:cubicBezTo>
                  <a:cubicBezTo>
                    <a:pt x="511" y="18345"/>
                    <a:pt x="680" y="18233"/>
                    <a:pt x="680" y="18008"/>
                  </a:cubicBezTo>
                  <a:lnTo>
                    <a:pt x="680" y="13569"/>
                  </a:lnTo>
                  <a:lnTo>
                    <a:pt x="3127" y="13569"/>
                  </a:lnTo>
                  <a:cubicBezTo>
                    <a:pt x="806" y="15144"/>
                    <a:pt x="804" y="18551"/>
                    <a:pt x="3127" y="20127"/>
                  </a:cubicBezTo>
                  <a:lnTo>
                    <a:pt x="680" y="20127"/>
                  </a:lnTo>
                  <a:lnTo>
                    <a:pt x="680" y="19595"/>
                  </a:lnTo>
                  <a:cubicBezTo>
                    <a:pt x="680" y="19370"/>
                    <a:pt x="510" y="19257"/>
                    <a:pt x="340" y="19257"/>
                  </a:cubicBezTo>
                  <a:cubicBezTo>
                    <a:pt x="170" y="19257"/>
                    <a:pt x="0" y="19370"/>
                    <a:pt x="0" y="19595"/>
                  </a:cubicBezTo>
                  <a:lnTo>
                    <a:pt x="0" y="21781"/>
                  </a:lnTo>
                  <a:cubicBezTo>
                    <a:pt x="2" y="22565"/>
                    <a:pt x="638" y="23202"/>
                    <a:pt x="1423" y="23204"/>
                  </a:cubicBezTo>
                  <a:lnTo>
                    <a:pt x="9262" y="23204"/>
                  </a:lnTo>
                  <a:cubicBezTo>
                    <a:pt x="10048" y="23202"/>
                    <a:pt x="10684" y="22566"/>
                    <a:pt x="10685" y="21781"/>
                  </a:cubicBezTo>
                  <a:lnTo>
                    <a:pt x="10685" y="12718"/>
                  </a:lnTo>
                  <a:cubicBezTo>
                    <a:pt x="10684" y="11250"/>
                    <a:pt x="9817" y="9921"/>
                    <a:pt x="8474" y="9328"/>
                  </a:cubicBezTo>
                  <a:cubicBezTo>
                    <a:pt x="7557" y="8924"/>
                    <a:pt x="7598" y="8883"/>
                    <a:pt x="7598" y="8218"/>
                  </a:cubicBezTo>
                  <a:cubicBezTo>
                    <a:pt x="7788" y="8127"/>
                    <a:pt x="7909" y="7935"/>
                    <a:pt x="7909" y="7724"/>
                  </a:cubicBezTo>
                  <a:lnTo>
                    <a:pt x="7909" y="6051"/>
                  </a:lnTo>
                  <a:cubicBezTo>
                    <a:pt x="7909" y="5763"/>
                    <a:pt x="7685" y="5524"/>
                    <a:pt x="7397" y="5504"/>
                  </a:cubicBezTo>
                  <a:lnTo>
                    <a:pt x="7543" y="4882"/>
                  </a:lnTo>
                  <a:lnTo>
                    <a:pt x="8777" y="7021"/>
                  </a:lnTo>
                  <a:cubicBezTo>
                    <a:pt x="8946" y="7312"/>
                    <a:pt x="9252" y="7475"/>
                    <a:pt x="9567" y="7475"/>
                  </a:cubicBezTo>
                  <a:cubicBezTo>
                    <a:pt x="9711" y="7475"/>
                    <a:pt x="9857" y="7441"/>
                    <a:pt x="9992" y="7370"/>
                  </a:cubicBezTo>
                  <a:cubicBezTo>
                    <a:pt x="10426" y="7142"/>
                    <a:pt x="10601" y="6613"/>
                    <a:pt x="10391" y="6171"/>
                  </a:cubicBezTo>
                  <a:lnTo>
                    <a:pt x="9478" y="4258"/>
                  </a:lnTo>
                  <a:cubicBezTo>
                    <a:pt x="9703" y="4185"/>
                    <a:pt x="9897" y="4035"/>
                    <a:pt x="10025" y="3837"/>
                  </a:cubicBezTo>
                  <a:lnTo>
                    <a:pt x="11425" y="3837"/>
                  </a:lnTo>
                  <a:cubicBezTo>
                    <a:pt x="11613" y="3837"/>
                    <a:pt x="11766" y="3684"/>
                    <a:pt x="11766" y="3496"/>
                  </a:cubicBezTo>
                  <a:lnTo>
                    <a:pt x="11766" y="840"/>
                  </a:lnTo>
                  <a:cubicBezTo>
                    <a:pt x="11766" y="652"/>
                    <a:pt x="11613" y="499"/>
                    <a:pt x="11425" y="499"/>
                  </a:cubicBezTo>
                  <a:lnTo>
                    <a:pt x="10044" y="499"/>
                  </a:lnTo>
                  <a:cubicBezTo>
                    <a:pt x="9858" y="190"/>
                    <a:pt x="9523" y="0"/>
                    <a:pt x="9162" y="0"/>
                  </a:cubicBezTo>
                  <a:lnTo>
                    <a:pt x="7751" y="0"/>
                  </a:lnTo>
                  <a:cubicBezTo>
                    <a:pt x="7302" y="0"/>
                    <a:pt x="7300" y="680"/>
                    <a:pt x="7751" y="680"/>
                  </a:cubicBezTo>
                  <a:lnTo>
                    <a:pt x="9162" y="680"/>
                  </a:lnTo>
                  <a:cubicBezTo>
                    <a:pt x="9355" y="680"/>
                    <a:pt x="9510" y="837"/>
                    <a:pt x="9512" y="1030"/>
                  </a:cubicBezTo>
                  <a:lnTo>
                    <a:pt x="9512" y="3278"/>
                  </a:lnTo>
                  <a:cubicBezTo>
                    <a:pt x="9510" y="3471"/>
                    <a:pt x="9355" y="3627"/>
                    <a:pt x="9161" y="3627"/>
                  </a:cubicBezTo>
                  <a:lnTo>
                    <a:pt x="7657" y="3627"/>
                  </a:lnTo>
                  <a:cubicBezTo>
                    <a:pt x="7349" y="3633"/>
                    <a:pt x="7084" y="3848"/>
                    <a:pt x="7015" y="4149"/>
                  </a:cubicBezTo>
                  <a:lnTo>
                    <a:pt x="6699" y="5501"/>
                  </a:lnTo>
                  <a:lnTo>
                    <a:pt x="3880" y="5501"/>
                  </a:lnTo>
                  <a:cubicBezTo>
                    <a:pt x="3880" y="4489"/>
                    <a:pt x="3997" y="3884"/>
                    <a:pt x="2945" y="3098"/>
                  </a:cubicBezTo>
                  <a:cubicBezTo>
                    <a:pt x="2696" y="2914"/>
                    <a:pt x="2852" y="2685"/>
                    <a:pt x="3114" y="1859"/>
                  </a:cubicBezTo>
                  <a:cubicBezTo>
                    <a:pt x="3336" y="1157"/>
                    <a:pt x="3986" y="680"/>
                    <a:pt x="4722" y="680"/>
                  </a:cubicBezTo>
                  <a:cubicBezTo>
                    <a:pt x="4724" y="680"/>
                    <a:pt x="4726" y="680"/>
                    <a:pt x="4728" y="680"/>
                  </a:cubicBezTo>
                  <a:lnTo>
                    <a:pt x="6163" y="680"/>
                  </a:lnTo>
                  <a:cubicBezTo>
                    <a:pt x="6613" y="680"/>
                    <a:pt x="6613" y="0"/>
                    <a:pt x="6163" y="0"/>
                  </a:cubicBezTo>
                  <a:lnTo>
                    <a:pt x="4728" y="0"/>
                  </a:lnTo>
                  <a:cubicBezTo>
                    <a:pt x="4726" y="0"/>
                    <a:pt x="4724" y="0"/>
                    <a:pt x="4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44"/>
            <p:cNvSpPr/>
            <p:nvPr/>
          </p:nvSpPr>
          <p:spPr>
            <a:xfrm>
              <a:off x="4585226" y="1967065"/>
              <a:ext cx="84104" cy="83316"/>
            </a:xfrm>
            <a:custGeom>
              <a:rect b="b" l="l" r="r" t="t"/>
              <a:pathLst>
                <a:path extrusionOk="0" h="4123" w="4162">
                  <a:moveTo>
                    <a:pt x="1530" y="1"/>
                  </a:moveTo>
                  <a:cubicBezTo>
                    <a:pt x="262" y="1"/>
                    <a:pt x="0" y="1804"/>
                    <a:pt x="1218" y="2162"/>
                  </a:cubicBezTo>
                  <a:lnTo>
                    <a:pt x="2752" y="2613"/>
                  </a:lnTo>
                  <a:cubicBezTo>
                    <a:pt x="3221" y="2751"/>
                    <a:pt x="3118" y="3444"/>
                    <a:pt x="2632" y="3444"/>
                  </a:cubicBezTo>
                  <a:lnTo>
                    <a:pt x="1530" y="3444"/>
                  </a:lnTo>
                  <a:cubicBezTo>
                    <a:pt x="1296" y="3444"/>
                    <a:pt x="1106" y="3254"/>
                    <a:pt x="1105" y="3020"/>
                  </a:cubicBezTo>
                  <a:lnTo>
                    <a:pt x="1105" y="2834"/>
                  </a:lnTo>
                  <a:cubicBezTo>
                    <a:pt x="1105" y="2609"/>
                    <a:pt x="935" y="2496"/>
                    <a:pt x="765" y="2496"/>
                  </a:cubicBezTo>
                  <a:cubicBezTo>
                    <a:pt x="596" y="2496"/>
                    <a:pt x="426" y="2608"/>
                    <a:pt x="426" y="2834"/>
                  </a:cubicBezTo>
                  <a:lnTo>
                    <a:pt x="426" y="3019"/>
                  </a:lnTo>
                  <a:cubicBezTo>
                    <a:pt x="426" y="3628"/>
                    <a:pt x="920" y="4121"/>
                    <a:pt x="1530" y="4123"/>
                  </a:cubicBezTo>
                  <a:lnTo>
                    <a:pt x="2632" y="4123"/>
                  </a:lnTo>
                  <a:cubicBezTo>
                    <a:pt x="3900" y="4123"/>
                    <a:pt x="4162" y="2317"/>
                    <a:pt x="2944" y="1960"/>
                  </a:cubicBezTo>
                  <a:lnTo>
                    <a:pt x="1410" y="1509"/>
                  </a:lnTo>
                  <a:cubicBezTo>
                    <a:pt x="941" y="1371"/>
                    <a:pt x="1044" y="678"/>
                    <a:pt x="1530" y="678"/>
                  </a:cubicBezTo>
                  <a:lnTo>
                    <a:pt x="2632" y="678"/>
                  </a:lnTo>
                  <a:cubicBezTo>
                    <a:pt x="2866" y="679"/>
                    <a:pt x="3056" y="869"/>
                    <a:pt x="3057" y="1103"/>
                  </a:cubicBezTo>
                  <a:lnTo>
                    <a:pt x="3057" y="1287"/>
                  </a:lnTo>
                  <a:cubicBezTo>
                    <a:pt x="3057" y="1511"/>
                    <a:pt x="3227" y="1624"/>
                    <a:pt x="3397" y="1624"/>
                  </a:cubicBezTo>
                  <a:cubicBezTo>
                    <a:pt x="3566" y="1624"/>
                    <a:pt x="3736" y="1512"/>
                    <a:pt x="3736" y="1287"/>
                  </a:cubicBezTo>
                  <a:lnTo>
                    <a:pt x="3736" y="1103"/>
                  </a:lnTo>
                  <a:cubicBezTo>
                    <a:pt x="3736" y="494"/>
                    <a:pt x="3241" y="1"/>
                    <a:pt x="26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1" name="Google Shape;801;p44"/>
          <p:cNvSpPr/>
          <p:nvPr/>
        </p:nvSpPr>
        <p:spPr>
          <a:xfrm>
            <a:off x="6357523" y="1902724"/>
            <a:ext cx="470532" cy="468915"/>
          </a:xfrm>
          <a:custGeom>
            <a:rect b="b" l="l" r="r" t="t"/>
            <a:pathLst>
              <a:path extrusionOk="0" h="23205" w="23285">
                <a:moveTo>
                  <a:pt x="17106" y="3537"/>
                </a:moveTo>
                <a:cubicBezTo>
                  <a:pt x="17232" y="3537"/>
                  <a:pt x="17359" y="3585"/>
                  <a:pt x="17455" y="3681"/>
                </a:cubicBezTo>
                <a:lnTo>
                  <a:pt x="19573" y="5800"/>
                </a:lnTo>
                <a:cubicBezTo>
                  <a:pt x="19766" y="5992"/>
                  <a:pt x="19766" y="6304"/>
                  <a:pt x="19573" y="6498"/>
                </a:cubicBezTo>
                <a:lnTo>
                  <a:pt x="19149" y="6922"/>
                </a:lnTo>
                <a:lnTo>
                  <a:pt x="16333" y="4104"/>
                </a:lnTo>
                <a:lnTo>
                  <a:pt x="16758" y="3681"/>
                </a:lnTo>
                <a:cubicBezTo>
                  <a:pt x="16854" y="3585"/>
                  <a:pt x="16980" y="3537"/>
                  <a:pt x="17106" y="3537"/>
                </a:cubicBezTo>
                <a:close/>
                <a:moveTo>
                  <a:pt x="15852" y="4586"/>
                </a:moveTo>
                <a:lnTo>
                  <a:pt x="18668" y="7402"/>
                </a:lnTo>
                <a:lnTo>
                  <a:pt x="16169" y="9902"/>
                </a:lnTo>
                <a:cubicBezTo>
                  <a:pt x="15999" y="9733"/>
                  <a:pt x="14511" y="8246"/>
                  <a:pt x="13352" y="7085"/>
                </a:cubicBezTo>
                <a:lnTo>
                  <a:pt x="13352" y="7085"/>
                </a:lnTo>
                <a:lnTo>
                  <a:pt x="15852" y="4586"/>
                </a:lnTo>
                <a:close/>
                <a:moveTo>
                  <a:pt x="12104" y="6823"/>
                </a:moveTo>
                <a:cubicBezTo>
                  <a:pt x="12118" y="6823"/>
                  <a:pt x="12132" y="6828"/>
                  <a:pt x="12142" y="6839"/>
                </a:cubicBezTo>
                <a:cubicBezTo>
                  <a:pt x="12740" y="7436"/>
                  <a:pt x="14235" y="8931"/>
                  <a:pt x="16414" y="11109"/>
                </a:cubicBezTo>
                <a:cubicBezTo>
                  <a:pt x="16435" y="11131"/>
                  <a:pt x="16435" y="11166"/>
                  <a:pt x="16414" y="11188"/>
                </a:cubicBezTo>
                <a:lnTo>
                  <a:pt x="15748" y="11854"/>
                </a:lnTo>
                <a:lnTo>
                  <a:pt x="11399" y="7505"/>
                </a:lnTo>
                <a:lnTo>
                  <a:pt x="12065" y="6839"/>
                </a:lnTo>
                <a:cubicBezTo>
                  <a:pt x="12076" y="6828"/>
                  <a:pt x="12090" y="6823"/>
                  <a:pt x="12104" y="6823"/>
                </a:cubicBezTo>
                <a:close/>
                <a:moveTo>
                  <a:pt x="7556" y="11039"/>
                </a:moveTo>
                <a:cubicBezTo>
                  <a:pt x="7657" y="11039"/>
                  <a:pt x="7759" y="11077"/>
                  <a:pt x="7836" y="11155"/>
                </a:cubicBezTo>
                <a:lnTo>
                  <a:pt x="8879" y="12197"/>
                </a:lnTo>
                <a:cubicBezTo>
                  <a:pt x="8822" y="12247"/>
                  <a:pt x="7906" y="13161"/>
                  <a:pt x="7845" y="13231"/>
                </a:cubicBezTo>
                <a:lnTo>
                  <a:pt x="6848" y="12234"/>
                </a:lnTo>
                <a:cubicBezTo>
                  <a:pt x="6703" y="12090"/>
                  <a:pt x="6691" y="11858"/>
                  <a:pt x="6823" y="11701"/>
                </a:cubicBezTo>
                <a:lnTo>
                  <a:pt x="7250" y="11183"/>
                </a:lnTo>
                <a:cubicBezTo>
                  <a:pt x="7329" y="11088"/>
                  <a:pt x="7442" y="11039"/>
                  <a:pt x="7556" y="11039"/>
                </a:cubicBezTo>
                <a:close/>
                <a:moveTo>
                  <a:pt x="9897" y="12493"/>
                </a:moveTo>
                <a:cubicBezTo>
                  <a:pt x="10118" y="12493"/>
                  <a:pt x="10339" y="12577"/>
                  <a:pt x="10508" y="12746"/>
                </a:cubicBezTo>
                <a:cubicBezTo>
                  <a:pt x="10846" y="13083"/>
                  <a:pt x="10846" y="13630"/>
                  <a:pt x="10508" y="13968"/>
                </a:cubicBezTo>
                <a:lnTo>
                  <a:pt x="9616" y="14861"/>
                </a:lnTo>
                <a:cubicBezTo>
                  <a:pt x="9544" y="14932"/>
                  <a:pt x="9460" y="14990"/>
                  <a:pt x="9369" y="15033"/>
                </a:cubicBezTo>
                <a:cubicBezTo>
                  <a:pt x="9356" y="15037"/>
                  <a:pt x="9343" y="15043"/>
                  <a:pt x="9332" y="15050"/>
                </a:cubicBezTo>
                <a:cubicBezTo>
                  <a:pt x="9225" y="15094"/>
                  <a:pt x="9114" y="15114"/>
                  <a:pt x="9005" y="15114"/>
                </a:cubicBezTo>
                <a:cubicBezTo>
                  <a:pt x="8722" y="15114"/>
                  <a:pt x="8448" y="14976"/>
                  <a:pt x="8284" y="14728"/>
                </a:cubicBezTo>
                <a:cubicBezTo>
                  <a:pt x="8056" y="14384"/>
                  <a:pt x="8102" y="13930"/>
                  <a:pt x="8392" y="13637"/>
                </a:cubicBezTo>
                <a:lnTo>
                  <a:pt x="9285" y="12746"/>
                </a:lnTo>
                <a:cubicBezTo>
                  <a:pt x="9454" y="12577"/>
                  <a:pt x="9675" y="12493"/>
                  <a:pt x="9897" y="12493"/>
                </a:cubicBezTo>
                <a:close/>
                <a:moveTo>
                  <a:pt x="10356" y="7419"/>
                </a:moveTo>
                <a:lnTo>
                  <a:pt x="15836" y="12900"/>
                </a:lnTo>
                <a:lnTo>
                  <a:pt x="14603" y="13915"/>
                </a:lnTo>
                <a:cubicBezTo>
                  <a:pt x="14601" y="13917"/>
                  <a:pt x="14602" y="13921"/>
                  <a:pt x="14600" y="13921"/>
                </a:cubicBezTo>
                <a:cubicBezTo>
                  <a:pt x="14586" y="13921"/>
                  <a:pt x="14436" y="13765"/>
                  <a:pt x="12523" y="11852"/>
                </a:cubicBezTo>
                <a:cubicBezTo>
                  <a:pt x="12457" y="11785"/>
                  <a:pt x="12370" y="11752"/>
                  <a:pt x="12283" y="11752"/>
                </a:cubicBezTo>
                <a:cubicBezTo>
                  <a:pt x="12196" y="11752"/>
                  <a:pt x="12109" y="11785"/>
                  <a:pt x="12042" y="11852"/>
                </a:cubicBezTo>
                <a:cubicBezTo>
                  <a:pt x="11910" y="11985"/>
                  <a:pt x="11910" y="12200"/>
                  <a:pt x="12042" y="12333"/>
                </a:cubicBezTo>
                <a:lnTo>
                  <a:pt x="13758" y="14048"/>
                </a:lnTo>
                <a:cubicBezTo>
                  <a:pt x="13923" y="14215"/>
                  <a:pt x="13910" y="14487"/>
                  <a:pt x="13731" y="14635"/>
                </a:cubicBezTo>
                <a:lnTo>
                  <a:pt x="13213" y="15063"/>
                </a:lnTo>
                <a:cubicBezTo>
                  <a:pt x="13140" y="15124"/>
                  <a:pt x="13050" y="15154"/>
                  <a:pt x="12961" y="15154"/>
                </a:cubicBezTo>
                <a:cubicBezTo>
                  <a:pt x="12859" y="15154"/>
                  <a:pt x="12757" y="15115"/>
                  <a:pt x="12680" y="15037"/>
                </a:cubicBezTo>
                <a:cubicBezTo>
                  <a:pt x="12667" y="15024"/>
                  <a:pt x="12654" y="15012"/>
                  <a:pt x="12641" y="14999"/>
                </a:cubicBezTo>
                <a:lnTo>
                  <a:pt x="12641" y="14999"/>
                </a:lnTo>
                <a:cubicBezTo>
                  <a:pt x="12641" y="14999"/>
                  <a:pt x="12330" y="14687"/>
                  <a:pt x="11392" y="13750"/>
                </a:cubicBezTo>
                <a:cubicBezTo>
                  <a:pt x="11654" y="12742"/>
                  <a:pt x="10876" y="11812"/>
                  <a:pt x="9903" y="11812"/>
                </a:cubicBezTo>
                <a:cubicBezTo>
                  <a:pt x="9774" y="11812"/>
                  <a:pt x="9641" y="11829"/>
                  <a:pt x="9506" y="11864"/>
                </a:cubicBezTo>
                <a:lnTo>
                  <a:pt x="8217" y="10575"/>
                </a:lnTo>
                <a:cubicBezTo>
                  <a:pt x="8072" y="10431"/>
                  <a:pt x="8060" y="10200"/>
                  <a:pt x="8191" y="10041"/>
                </a:cubicBezTo>
                <a:lnTo>
                  <a:pt x="8619" y="9524"/>
                </a:lnTo>
                <a:cubicBezTo>
                  <a:pt x="8698" y="9428"/>
                  <a:pt x="8812" y="9379"/>
                  <a:pt x="8926" y="9379"/>
                </a:cubicBezTo>
                <a:cubicBezTo>
                  <a:pt x="9027" y="9379"/>
                  <a:pt x="9129" y="9418"/>
                  <a:pt x="9206" y="9495"/>
                </a:cubicBezTo>
                <a:lnTo>
                  <a:pt x="10922" y="11212"/>
                </a:lnTo>
                <a:cubicBezTo>
                  <a:pt x="10989" y="11278"/>
                  <a:pt x="11076" y="11311"/>
                  <a:pt x="11163" y="11311"/>
                </a:cubicBezTo>
                <a:cubicBezTo>
                  <a:pt x="11250" y="11311"/>
                  <a:pt x="11337" y="11278"/>
                  <a:pt x="11404" y="11212"/>
                </a:cubicBezTo>
                <a:cubicBezTo>
                  <a:pt x="11536" y="11079"/>
                  <a:pt x="11536" y="10864"/>
                  <a:pt x="11404" y="10730"/>
                </a:cubicBezTo>
                <a:cubicBezTo>
                  <a:pt x="9197" y="8524"/>
                  <a:pt x="9329" y="8664"/>
                  <a:pt x="9339" y="8651"/>
                </a:cubicBezTo>
                <a:lnTo>
                  <a:pt x="10356" y="7419"/>
                </a:lnTo>
                <a:close/>
                <a:moveTo>
                  <a:pt x="11057" y="14377"/>
                </a:moveTo>
                <a:lnTo>
                  <a:pt x="12098" y="15418"/>
                </a:lnTo>
                <a:cubicBezTo>
                  <a:pt x="12265" y="15584"/>
                  <a:pt x="12252" y="15856"/>
                  <a:pt x="12071" y="16006"/>
                </a:cubicBezTo>
                <a:lnTo>
                  <a:pt x="12071" y="16004"/>
                </a:lnTo>
                <a:lnTo>
                  <a:pt x="11553" y="16432"/>
                </a:lnTo>
                <a:cubicBezTo>
                  <a:pt x="11480" y="16493"/>
                  <a:pt x="11390" y="16524"/>
                  <a:pt x="11300" y="16524"/>
                </a:cubicBezTo>
                <a:cubicBezTo>
                  <a:pt x="11198" y="16524"/>
                  <a:pt x="11097" y="16485"/>
                  <a:pt x="11020" y="16408"/>
                </a:cubicBezTo>
                <a:lnTo>
                  <a:pt x="10023" y="15411"/>
                </a:lnTo>
                <a:cubicBezTo>
                  <a:pt x="10085" y="15357"/>
                  <a:pt x="11003" y="14439"/>
                  <a:pt x="11057" y="14377"/>
                </a:cubicBezTo>
                <a:close/>
                <a:moveTo>
                  <a:pt x="6187" y="12699"/>
                </a:moveTo>
                <a:cubicBezTo>
                  <a:pt x="6287" y="12699"/>
                  <a:pt x="6389" y="12737"/>
                  <a:pt x="6466" y="12815"/>
                </a:cubicBezTo>
                <a:lnTo>
                  <a:pt x="7511" y="13860"/>
                </a:lnTo>
                <a:cubicBezTo>
                  <a:pt x="7249" y="14869"/>
                  <a:pt x="8027" y="15796"/>
                  <a:pt x="9000" y="15796"/>
                </a:cubicBezTo>
                <a:cubicBezTo>
                  <a:pt x="9129" y="15796"/>
                  <a:pt x="9262" y="15779"/>
                  <a:pt x="9396" y="15745"/>
                </a:cubicBezTo>
                <a:lnTo>
                  <a:pt x="10441" y="16788"/>
                </a:lnTo>
                <a:cubicBezTo>
                  <a:pt x="10607" y="16955"/>
                  <a:pt x="10592" y="17226"/>
                  <a:pt x="10411" y="17376"/>
                </a:cubicBezTo>
                <a:lnTo>
                  <a:pt x="10411" y="17374"/>
                </a:lnTo>
                <a:lnTo>
                  <a:pt x="9894" y="17802"/>
                </a:lnTo>
                <a:cubicBezTo>
                  <a:pt x="9820" y="17863"/>
                  <a:pt x="9730" y="17893"/>
                  <a:pt x="9641" y="17893"/>
                </a:cubicBezTo>
                <a:cubicBezTo>
                  <a:pt x="9539" y="17893"/>
                  <a:pt x="9437" y="17854"/>
                  <a:pt x="9360" y="17776"/>
                </a:cubicBezTo>
                <a:lnTo>
                  <a:pt x="5478" y="13894"/>
                </a:lnTo>
                <a:cubicBezTo>
                  <a:pt x="5333" y="13750"/>
                  <a:pt x="5321" y="13518"/>
                  <a:pt x="5452" y="13361"/>
                </a:cubicBezTo>
                <a:lnTo>
                  <a:pt x="5880" y="12843"/>
                </a:lnTo>
                <a:cubicBezTo>
                  <a:pt x="5959" y="12748"/>
                  <a:pt x="6073" y="12699"/>
                  <a:pt x="6187" y="12699"/>
                </a:cubicBezTo>
                <a:close/>
                <a:moveTo>
                  <a:pt x="4788" y="14165"/>
                </a:moveTo>
                <a:cubicBezTo>
                  <a:pt x="5246" y="14623"/>
                  <a:pt x="8665" y="18042"/>
                  <a:pt x="9088" y="18465"/>
                </a:cubicBezTo>
                <a:lnTo>
                  <a:pt x="8454" y="18988"/>
                </a:lnTo>
                <a:cubicBezTo>
                  <a:pt x="8328" y="19093"/>
                  <a:pt x="8174" y="19145"/>
                  <a:pt x="8021" y="19145"/>
                </a:cubicBezTo>
                <a:cubicBezTo>
                  <a:pt x="7846" y="19145"/>
                  <a:pt x="7671" y="19077"/>
                  <a:pt x="7538" y="18944"/>
                </a:cubicBezTo>
                <a:lnTo>
                  <a:pt x="4309" y="15715"/>
                </a:lnTo>
                <a:cubicBezTo>
                  <a:pt x="4059" y="15467"/>
                  <a:pt x="4041" y="15070"/>
                  <a:pt x="4265" y="14799"/>
                </a:cubicBezTo>
                <a:lnTo>
                  <a:pt x="4788" y="14165"/>
                </a:lnTo>
                <a:close/>
                <a:moveTo>
                  <a:pt x="2934" y="19115"/>
                </a:moveTo>
                <a:lnTo>
                  <a:pt x="1045" y="21002"/>
                </a:lnTo>
                <a:lnTo>
                  <a:pt x="811" y="20766"/>
                </a:lnTo>
                <a:lnTo>
                  <a:pt x="2116" y="19463"/>
                </a:lnTo>
                <a:cubicBezTo>
                  <a:pt x="2333" y="19244"/>
                  <a:pt x="2626" y="19119"/>
                  <a:pt x="2934" y="19115"/>
                </a:cubicBezTo>
                <a:close/>
                <a:moveTo>
                  <a:pt x="3662" y="19350"/>
                </a:moveTo>
                <a:cubicBezTo>
                  <a:pt x="3754" y="19419"/>
                  <a:pt x="3836" y="19502"/>
                  <a:pt x="3905" y="19594"/>
                </a:cubicBezTo>
                <a:lnTo>
                  <a:pt x="1771" y="21726"/>
                </a:lnTo>
                <a:lnTo>
                  <a:pt x="1526" y="21482"/>
                </a:lnTo>
                <a:lnTo>
                  <a:pt x="3662" y="19350"/>
                </a:lnTo>
                <a:close/>
                <a:moveTo>
                  <a:pt x="4138" y="20323"/>
                </a:moveTo>
                <a:lnTo>
                  <a:pt x="4138" y="20323"/>
                </a:lnTo>
                <a:cubicBezTo>
                  <a:pt x="4134" y="20629"/>
                  <a:pt x="4008" y="20922"/>
                  <a:pt x="3791" y="21138"/>
                </a:cubicBezTo>
                <a:lnTo>
                  <a:pt x="2487" y="22442"/>
                </a:lnTo>
                <a:lnTo>
                  <a:pt x="2251" y="22206"/>
                </a:lnTo>
                <a:lnTo>
                  <a:pt x="4138" y="20323"/>
                </a:lnTo>
                <a:close/>
                <a:moveTo>
                  <a:pt x="21955" y="0"/>
                </a:moveTo>
                <a:cubicBezTo>
                  <a:pt x="21867" y="0"/>
                  <a:pt x="21780" y="34"/>
                  <a:pt x="21714" y="101"/>
                </a:cubicBezTo>
                <a:lnTo>
                  <a:pt x="21058" y="757"/>
                </a:lnTo>
                <a:cubicBezTo>
                  <a:pt x="20925" y="889"/>
                  <a:pt x="20925" y="1105"/>
                  <a:pt x="21058" y="1237"/>
                </a:cubicBezTo>
                <a:cubicBezTo>
                  <a:pt x="21124" y="1304"/>
                  <a:pt x="21211" y="1338"/>
                  <a:pt x="21298" y="1338"/>
                </a:cubicBezTo>
                <a:cubicBezTo>
                  <a:pt x="21385" y="1338"/>
                  <a:pt x="21473" y="1304"/>
                  <a:pt x="21540" y="1237"/>
                </a:cubicBezTo>
                <a:lnTo>
                  <a:pt x="21955" y="822"/>
                </a:lnTo>
                <a:lnTo>
                  <a:pt x="22432" y="1300"/>
                </a:lnTo>
                <a:lnTo>
                  <a:pt x="19233" y="4498"/>
                </a:lnTo>
                <a:lnTo>
                  <a:pt x="18755" y="4022"/>
                </a:lnTo>
                <a:lnTo>
                  <a:pt x="20418" y="2359"/>
                </a:lnTo>
                <a:cubicBezTo>
                  <a:pt x="20550" y="2227"/>
                  <a:pt x="20550" y="2011"/>
                  <a:pt x="20418" y="1879"/>
                </a:cubicBezTo>
                <a:cubicBezTo>
                  <a:pt x="20351" y="1812"/>
                  <a:pt x="20264" y="1778"/>
                  <a:pt x="20177" y="1778"/>
                </a:cubicBezTo>
                <a:cubicBezTo>
                  <a:pt x="20090" y="1778"/>
                  <a:pt x="20003" y="1812"/>
                  <a:pt x="19937" y="1879"/>
                </a:cubicBezTo>
                <a:lnTo>
                  <a:pt x="18275" y="3541"/>
                </a:lnTo>
                <a:lnTo>
                  <a:pt x="17935" y="3200"/>
                </a:lnTo>
                <a:cubicBezTo>
                  <a:pt x="17706" y="2972"/>
                  <a:pt x="17405" y="2857"/>
                  <a:pt x="17105" y="2857"/>
                </a:cubicBezTo>
                <a:cubicBezTo>
                  <a:pt x="16805" y="2857"/>
                  <a:pt x="16504" y="2972"/>
                  <a:pt x="16276" y="3200"/>
                </a:cubicBezTo>
                <a:lnTo>
                  <a:pt x="12871" y="6605"/>
                </a:lnTo>
                <a:lnTo>
                  <a:pt x="12626" y="6359"/>
                </a:lnTo>
                <a:cubicBezTo>
                  <a:pt x="12482" y="6215"/>
                  <a:pt x="12294" y="6144"/>
                  <a:pt x="12106" y="6144"/>
                </a:cubicBezTo>
                <a:cubicBezTo>
                  <a:pt x="11918" y="6144"/>
                  <a:pt x="11730" y="6215"/>
                  <a:pt x="11586" y="6359"/>
                </a:cubicBezTo>
                <a:lnTo>
                  <a:pt x="10920" y="7023"/>
                </a:lnTo>
                <a:lnTo>
                  <a:pt x="10571" y="6674"/>
                </a:lnTo>
                <a:cubicBezTo>
                  <a:pt x="10505" y="6607"/>
                  <a:pt x="10418" y="6575"/>
                  <a:pt x="10331" y="6575"/>
                </a:cubicBezTo>
                <a:cubicBezTo>
                  <a:pt x="10234" y="6575"/>
                  <a:pt x="10136" y="6616"/>
                  <a:pt x="10069" y="6698"/>
                </a:cubicBezTo>
                <a:lnTo>
                  <a:pt x="8814" y="8218"/>
                </a:lnTo>
                <a:cubicBezTo>
                  <a:pt x="8696" y="8362"/>
                  <a:pt x="8639" y="8547"/>
                  <a:pt x="8659" y="8733"/>
                </a:cubicBezTo>
                <a:cubicBezTo>
                  <a:pt x="8438" y="8790"/>
                  <a:pt x="8240" y="8914"/>
                  <a:pt x="8094" y="9090"/>
                </a:cubicBezTo>
                <a:lnTo>
                  <a:pt x="7667" y="9608"/>
                </a:lnTo>
                <a:cubicBezTo>
                  <a:pt x="7491" y="9819"/>
                  <a:pt x="7403" y="10091"/>
                  <a:pt x="7421" y="10367"/>
                </a:cubicBezTo>
                <a:cubicBezTo>
                  <a:pt x="7149" y="10401"/>
                  <a:pt x="6900" y="10538"/>
                  <a:pt x="6724" y="10750"/>
                </a:cubicBezTo>
                <a:lnTo>
                  <a:pt x="6296" y="11266"/>
                </a:lnTo>
                <a:cubicBezTo>
                  <a:pt x="6121" y="11479"/>
                  <a:pt x="6033" y="11750"/>
                  <a:pt x="6051" y="12025"/>
                </a:cubicBezTo>
                <a:cubicBezTo>
                  <a:pt x="5779" y="12059"/>
                  <a:pt x="5529" y="12197"/>
                  <a:pt x="5354" y="12408"/>
                </a:cubicBezTo>
                <a:lnTo>
                  <a:pt x="4926" y="12926"/>
                </a:lnTo>
                <a:cubicBezTo>
                  <a:pt x="4831" y="13041"/>
                  <a:pt x="4759" y="13177"/>
                  <a:pt x="4720" y="13321"/>
                </a:cubicBezTo>
                <a:cubicBezTo>
                  <a:pt x="4634" y="13332"/>
                  <a:pt x="4556" y="13375"/>
                  <a:pt x="4500" y="13442"/>
                </a:cubicBezTo>
                <a:lnTo>
                  <a:pt x="3739" y="14364"/>
                </a:lnTo>
                <a:cubicBezTo>
                  <a:pt x="3291" y="14905"/>
                  <a:pt x="3328" y="15698"/>
                  <a:pt x="3826" y="16192"/>
                </a:cubicBezTo>
                <a:lnTo>
                  <a:pt x="168" y="20435"/>
                </a:lnTo>
                <a:cubicBezTo>
                  <a:pt x="0" y="20632"/>
                  <a:pt x="10" y="20926"/>
                  <a:pt x="194" y="21110"/>
                </a:cubicBezTo>
                <a:lnTo>
                  <a:pt x="2145" y="23060"/>
                </a:lnTo>
                <a:cubicBezTo>
                  <a:pt x="2241" y="23156"/>
                  <a:pt x="2368" y="23205"/>
                  <a:pt x="2495" y="23205"/>
                </a:cubicBezTo>
                <a:cubicBezTo>
                  <a:pt x="2610" y="23205"/>
                  <a:pt x="2726" y="23165"/>
                  <a:pt x="2819" y="23085"/>
                </a:cubicBezTo>
                <a:lnTo>
                  <a:pt x="5514" y="20761"/>
                </a:lnTo>
                <a:cubicBezTo>
                  <a:pt x="5655" y="20638"/>
                  <a:pt x="5672" y="20423"/>
                  <a:pt x="5548" y="20282"/>
                </a:cubicBezTo>
                <a:cubicBezTo>
                  <a:pt x="5481" y="20203"/>
                  <a:pt x="5386" y="20163"/>
                  <a:pt x="5291" y="20163"/>
                </a:cubicBezTo>
                <a:cubicBezTo>
                  <a:pt x="5212" y="20163"/>
                  <a:pt x="5133" y="20190"/>
                  <a:pt x="5069" y="20246"/>
                </a:cubicBezTo>
                <a:lnTo>
                  <a:pt x="4811" y="20468"/>
                </a:lnTo>
                <a:cubicBezTo>
                  <a:pt x="4879" y="19727"/>
                  <a:pt x="4499" y="19015"/>
                  <a:pt x="3843" y="18660"/>
                </a:cubicBezTo>
                <a:cubicBezTo>
                  <a:pt x="3796" y="18618"/>
                  <a:pt x="3736" y="18589"/>
                  <a:pt x="3673" y="18579"/>
                </a:cubicBezTo>
                <a:cubicBezTo>
                  <a:pt x="3445" y="18484"/>
                  <a:pt x="3203" y="18436"/>
                  <a:pt x="2958" y="18436"/>
                </a:cubicBezTo>
                <a:cubicBezTo>
                  <a:pt x="2901" y="18436"/>
                  <a:pt x="2844" y="18438"/>
                  <a:pt x="2786" y="18444"/>
                </a:cubicBezTo>
                <a:lnTo>
                  <a:pt x="4310" y="16677"/>
                </a:lnTo>
                <a:lnTo>
                  <a:pt x="6577" y="18944"/>
                </a:lnTo>
                <a:lnTo>
                  <a:pt x="6269" y="19209"/>
                </a:lnTo>
                <a:cubicBezTo>
                  <a:pt x="6128" y="19332"/>
                  <a:pt x="6113" y="19547"/>
                  <a:pt x="6235" y="19688"/>
                </a:cubicBezTo>
                <a:cubicBezTo>
                  <a:pt x="6302" y="19767"/>
                  <a:pt x="6397" y="19807"/>
                  <a:pt x="6492" y="19807"/>
                </a:cubicBezTo>
                <a:cubicBezTo>
                  <a:pt x="6571" y="19807"/>
                  <a:pt x="6650" y="19779"/>
                  <a:pt x="6714" y="19724"/>
                </a:cubicBezTo>
                <a:lnTo>
                  <a:pt x="7059" y="19426"/>
                </a:lnTo>
                <a:cubicBezTo>
                  <a:pt x="7323" y="19691"/>
                  <a:pt x="7671" y="19826"/>
                  <a:pt x="8021" y="19826"/>
                </a:cubicBezTo>
                <a:cubicBezTo>
                  <a:pt x="8328" y="19826"/>
                  <a:pt x="8635" y="19722"/>
                  <a:pt x="8887" y="19513"/>
                </a:cubicBezTo>
                <a:lnTo>
                  <a:pt x="9810" y="18752"/>
                </a:lnTo>
                <a:cubicBezTo>
                  <a:pt x="9877" y="18697"/>
                  <a:pt x="9919" y="18619"/>
                  <a:pt x="9931" y="18533"/>
                </a:cubicBezTo>
                <a:cubicBezTo>
                  <a:pt x="10076" y="18492"/>
                  <a:pt x="10210" y="18422"/>
                  <a:pt x="10327" y="18325"/>
                </a:cubicBezTo>
                <a:lnTo>
                  <a:pt x="10843" y="17898"/>
                </a:lnTo>
                <a:cubicBezTo>
                  <a:pt x="11056" y="17722"/>
                  <a:pt x="11193" y="17474"/>
                  <a:pt x="11227" y="17200"/>
                </a:cubicBezTo>
                <a:cubicBezTo>
                  <a:pt x="11251" y="17202"/>
                  <a:pt x="11275" y="17203"/>
                  <a:pt x="11300" y="17203"/>
                </a:cubicBezTo>
                <a:cubicBezTo>
                  <a:pt x="11549" y="17203"/>
                  <a:pt x="11792" y="17116"/>
                  <a:pt x="11985" y="16955"/>
                </a:cubicBezTo>
                <a:lnTo>
                  <a:pt x="12503" y="16527"/>
                </a:lnTo>
                <a:cubicBezTo>
                  <a:pt x="12714" y="16352"/>
                  <a:pt x="12851" y="16102"/>
                  <a:pt x="12886" y="15830"/>
                </a:cubicBezTo>
                <a:cubicBezTo>
                  <a:pt x="12911" y="15832"/>
                  <a:pt x="12935" y="15833"/>
                  <a:pt x="12959" y="15833"/>
                </a:cubicBezTo>
                <a:cubicBezTo>
                  <a:pt x="13208" y="15833"/>
                  <a:pt x="13451" y="15746"/>
                  <a:pt x="13645" y="15585"/>
                </a:cubicBezTo>
                <a:lnTo>
                  <a:pt x="14161" y="15157"/>
                </a:lnTo>
                <a:cubicBezTo>
                  <a:pt x="14338" y="15012"/>
                  <a:pt x="14463" y="14815"/>
                  <a:pt x="14520" y="14593"/>
                </a:cubicBezTo>
                <a:cubicBezTo>
                  <a:pt x="14545" y="14595"/>
                  <a:pt x="14570" y="14597"/>
                  <a:pt x="14595" y="14597"/>
                </a:cubicBezTo>
                <a:cubicBezTo>
                  <a:pt x="14755" y="14597"/>
                  <a:pt x="14910" y="14541"/>
                  <a:pt x="15034" y="14437"/>
                </a:cubicBezTo>
                <a:lnTo>
                  <a:pt x="16554" y="13184"/>
                </a:lnTo>
                <a:cubicBezTo>
                  <a:pt x="16709" y="13057"/>
                  <a:pt x="16720" y="12823"/>
                  <a:pt x="16578" y="12682"/>
                </a:cubicBezTo>
                <a:lnTo>
                  <a:pt x="16229" y="12331"/>
                </a:lnTo>
                <a:lnTo>
                  <a:pt x="16894" y="11665"/>
                </a:lnTo>
                <a:cubicBezTo>
                  <a:pt x="17180" y="11379"/>
                  <a:pt x="17180" y="10914"/>
                  <a:pt x="16894" y="10627"/>
                </a:cubicBezTo>
                <a:lnTo>
                  <a:pt x="16648" y="10381"/>
                </a:lnTo>
                <a:cubicBezTo>
                  <a:pt x="17033" y="9996"/>
                  <a:pt x="19725" y="7304"/>
                  <a:pt x="20051" y="6977"/>
                </a:cubicBezTo>
                <a:cubicBezTo>
                  <a:pt x="20510" y="6518"/>
                  <a:pt x="20510" y="5775"/>
                  <a:pt x="20051" y="5318"/>
                </a:cubicBezTo>
                <a:lnTo>
                  <a:pt x="19712" y="4977"/>
                </a:lnTo>
                <a:lnTo>
                  <a:pt x="23151" y="1538"/>
                </a:lnTo>
                <a:cubicBezTo>
                  <a:pt x="23285" y="1405"/>
                  <a:pt x="23285" y="1189"/>
                  <a:pt x="23151" y="1056"/>
                </a:cubicBezTo>
                <a:lnTo>
                  <a:pt x="23151" y="1056"/>
                </a:lnTo>
                <a:lnTo>
                  <a:pt x="23152" y="1059"/>
                </a:lnTo>
                <a:lnTo>
                  <a:pt x="22196" y="101"/>
                </a:lnTo>
                <a:cubicBezTo>
                  <a:pt x="22129" y="34"/>
                  <a:pt x="22042" y="0"/>
                  <a:pt x="2195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2" name="Google Shape;802;p44"/>
          <p:cNvGrpSpPr/>
          <p:nvPr/>
        </p:nvGrpSpPr>
        <p:grpSpPr>
          <a:xfrm>
            <a:off x="6299972" y="1262896"/>
            <a:ext cx="469360" cy="451112"/>
            <a:chOff x="4618549" y="1076015"/>
            <a:chExt cx="469360" cy="451112"/>
          </a:xfrm>
        </p:grpSpPr>
        <p:sp>
          <p:nvSpPr>
            <p:cNvPr id="803" name="Google Shape;803;p44"/>
            <p:cNvSpPr/>
            <p:nvPr/>
          </p:nvSpPr>
          <p:spPr>
            <a:xfrm>
              <a:off x="5014030" y="1458887"/>
              <a:ext cx="45346" cy="43628"/>
            </a:xfrm>
            <a:custGeom>
              <a:rect b="b" l="l" r="r" t="t"/>
              <a:pathLst>
                <a:path extrusionOk="0" h="2159" w="2244">
                  <a:moveTo>
                    <a:pt x="1167" y="680"/>
                  </a:moveTo>
                  <a:cubicBezTo>
                    <a:pt x="1265" y="680"/>
                    <a:pt x="1365" y="716"/>
                    <a:pt x="1446" y="797"/>
                  </a:cubicBezTo>
                  <a:cubicBezTo>
                    <a:pt x="1697" y="1050"/>
                    <a:pt x="1519" y="1479"/>
                    <a:pt x="1164" y="1479"/>
                  </a:cubicBezTo>
                  <a:cubicBezTo>
                    <a:pt x="943" y="1479"/>
                    <a:pt x="764" y="1301"/>
                    <a:pt x="764" y="1080"/>
                  </a:cubicBezTo>
                  <a:cubicBezTo>
                    <a:pt x="764" y="839"/>
                    <a:pt x="961" y="680"/>
                    <a:pt x="1167" y="680"/>
                  </a:cubicBezTo>
                  <a:close/>
                  <a:moveTo>
                    <a:pt x="1163" y="1"/>
                  </a:moveTo>
                  <a:cubicBezTo>
                    <a:pt x="883" y="1"/>
                    <a:pt x="607" y="110"/>
                    <a:pt x="401" y="317"/>
                  </a:cubicBezTo>
                  <a:cubicBezTo>
                    <a:pt x="91" y="625"/>
                    <a:pt x="0" y="1090"/>
                    <a:pt x="167" y="1493"/>
                  </a:cubicBezTo>
                  <a:cubicBezTo>
                    <a:pt x="334" y="1895"/>
                    <a:pt x="727" y="2159"/>
                    <a:pt x="1164" y="2159"/>
                  </a:cubicBezTo>
                  <a:cubicBezTo>
                    <a:pt x="1760" y="2158"/>
                    <a:pt x="2242" y="1676"/>
                    <a:pt x="2243" y="1080"/>
                  </a:cubicBezTo>
                  <a:cubicBezTo>
                    <a:pt x="2243" y="643"/>
                    <a:pt x="1979" y="250"/>
                    <a:pt x="1576" y="83"/>
                  </a:cubicBezTo>
                  <a:cubicBezTo>
                    <a:pt x="1442" y="28"/>
                    <a:pt x="1302" y="1"/>
                    <a:pt x="11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44"/>
            <p:cNvSpPr/>
            <p:nvPr/>
          </p:nvSpPr>
          <p:spPr>
            <a:xfrm>
              <a:off x="4618549" y="1076015"/>
              <a:ext cx="469360" cy="451112"/>
            </a:xfrm>
            <a:custGeom>
              <a:rect b="b" l="l" r="r" t="t"/>
              <a:pathLst>
                <a:path extrusionOk="0" h="22324" w="23227">
                  <a:moveTo>
                    <a:pt x="15762" y="677"/>
                  </a:moveTo>
                  <a:cubicBezTo>
                    <a:pt x="15773" y="677"/>
                    <a:pt x="15863" y="843"/>
                    <a:pt x="17220" y="3195"/>
                  </a:cubicBezTo>
                  <a:lnTo>
                    <a:pt x="16610" y="3194"/>
                  </a:lnTo>
                  <a:cubicBezTo>
                    <a:pt x="15344" y="1000"/>
                    <a:pt x="15302" y="937"/>
                    <a:pt x="15314" y="937"/>
                  </a:cubicBezTo>
                  <a:lnTo>
                    <a:pt x="15314" y="937"/>
                  </a:lnTo>
                  <a:cubicBezTo>
                    <a:pt x="15315" y="937"/>
                    <a:pt x="15316" y="937"/>
                    <a:pt x="15317" y="937"/>
                  </a:cubicBezTo>
                  <a:cubicBezTo>
                    <a:pt x="15317" y="937"/>
                    <a:pt x="15318" y="937"/>
                    <a:pt x="15318" y="937"/>
                  </a:cubicBezTo>
                  <a:lnTo>
                    <a:pt x="15759" y="681"/>
                  </a:lnTo>
                  <a:cubicBezTo>
                    <a:pt x="15760" y="681"/>
                    <a:pt x="15760" y="677"/>
                    <a:pt x="15762" y="677"/>
                  </a:cubicBezTo>
                  <a:close/>
                  <a:moveTo>
                    <a:pt x="6237" y="6443"/>
                  </a:moveTo>
                  <a:lnTo>
                    <a:pt x="6237" y="7334"/>
                  </a:lnTo>
                  <a:lnTo>
                    <a:pt x="4871" y="7334"/>
                  </a:lnTo>
                  <a:lnTo>
                    <a:pt x="4871" y="6443"/>
                  </a:lnTo>
                  <a:close/>
                  <a:moveTo>
                    <a:pt x="10680" y="7364"/>
                  </a:moveTo>
                  <a:lnTo>
                    <a:pt x="10680" y="7917"/>
                  </a:lnTo>
                  <a:lnTo>
                    <a:pt x="9753" y="7917"/>
                  </a:lnTo>
                  <a:lnTo>
                    <a:pt x="9753" y="7364"/>
                  </a:lnTo>
                  <a:close/>
                  <a:moveTo>
                    <a:pt x="10716" y="8597"/>
                  </a:moveTo>
                  <a:lnTo>
                    <a:pt x="10376" y="9183"/>
                  </a:lnTo>
                  <a:lnTo>
                    <a:pt x="9333" y="9185"/>
                  </a:lnTo>
                  <a:lnTo>
                    <a:pt x="9333" y="8597"/>
                  </a:lnTo>
                  <a:close/>
                  <a:moveTo>
                    <a:pt x="19229" y="9864"/>
                  </a:moveTo>
                  <a:lnTo>
                    <a:pt x="19229" y="10304"/>
                  </a:lnTo>
                  <a:lnTo>
                    <a:pt x="16223" y="10304"/>
                  </a:lnTo>
                  <a:lnTo>
                    <a:pt x="16223" y="9864"/>
                  </a:lnTo>
                  <a:close/>
                  <a:moveTo>
                    <a:pt x="14321" y="10314"/>
                  </a:moveTo>
                  <a:lnTo>
                    <a:pt x="14321" y="12320"/>
                  </a:lnTo>
                  <a:lnTo>
                    <a:pt x="13162" y="12320"/>
                  </a:lnTo>
                  <a:lnTo>
                    <a:pt x="14321" y="10314"/>
                  </a:lnTo>
                  <a:close/>
                  <a:moveTo>
                    <a:pt x="3028" y="14363"/>
                  </a:moveTo>
                  <a:lnTo>
                    <a:pt x="3028" y="14663"/>
                  </a:lnTo>
                  <a:lnTo>
                    <a:pt x="1744" y="14663"/>
                  </a:lnTo>
                  <a:lnTo>
                    <a:pt x="1744" y="14363"/>
                  </a:lnTo>
                  <a:close/>
                  <a:moveTo>
                    <a:pt x="18806" y="10984"/>
                  </a:moveTo>
                  <a:lnTo>
                    <a:pt x="18806" y="11784"/>
                  </a:lnTo>
                  <a:lnTo>
                    <a:pt x="17668" y="11784"/>
                  </a:lnTo>
                  <a:cubicBezTo>
                    <a:pt x="17480" y="11784"/>
                    <a:pt x="17328" y="11937"/>
                    <a:pt x="17328" y="12125"/>
                  </a:cubicBezTo>
                  <a:cubicBezTo>
                    <a:pt x="17328" y="12312"/>
                    <a:pt x="17480" y="12464"/>
                    <a:pt x="17668" y="12464"/>
                  </a:cubicBezTo>
                  <a:lnTo>
                    <a:pt x="18806" y="12464"/>
                  </a:lnTo>
                  <a:lnTo>
                    <a:pt x="18806" y="13183"/>
                  </a:lnTo>
                  <a:lnTo>
                    <a:pt x="17668" y="13183"/>
                  </a:lnTo>
                  <a:cubicBezTo>
                    <a:pt x="17480" y="13183"/>
                    <a:pt x="17328" y="13334"/>
                    <a:pt x="17328" y="13522"/>
                  </a:cubicBezTo>
                  <a:cubicBezTo>
                    <a:pt x="17328" y="13710"/>
                    <a:pt x="17480" y="13861"/>
                    <a:pt x="17668" y="13861"/>
                  </a:cubicBezTo>
                  <a:lnTo>
                    <a:pt x="18806" y="13861"/>
                  </a:lnTo>
                  <a:lnTo>
                    <a:pt x="18806" y="14663"/>
                  </a:lnTo>
                  <a:lnTo>
                    <a:pt x="16223" y="14663"/>
                  </a:lnTo>
                  <a:lnTo>
                    <a:pt x="16223" y="10984"/>
                  </a:lnTo>
                  <a:close/>
                  <a:moveTo>
                    <a:pt x="15545" y="9865"/>
                  </a:moveTo>
                  <a:lnTo>
                    <a:pt x="15545" y="15782"/>
                  </a:lnTo>
                  <a:lnTo>
                    <a:pt x="15002" y="15782"/>
                  </a:lnTo>
                  <a:lnTo>
                    <a:pt x="15002" y="9865"/>
                  </a:lnTo>
                  <a:close/>
                  <a:moveTo>
                    <a:pt x="19229" y="15343"/>
                  </a:moveTo>
                  <a:lnTo>
                    <a:pt x="19229" y="15782"/>
                  </a:lnTo>
                  <a:lnTo>
                    <a:pt x="16223" y="15782"/>
                  </a:lnTo>
                  <a:lnTo>
                    <a:pt x="16223" y="15343"/>
                  </a:lnTo>
                  <a:close/>
                  <a:moveTo>
                    <a:pt x="14071" y="13002"/>
                  </a:moveTo>
                  <a:lnTo>
                    <a:pt x="11866" y="16819"/>
                  </a:lnTo>
                  <a:cubicBezTo>
                    <a:pt x="11371" y="16355"/>
                    <a:pt x="11262" y="15612"/>
                    <a:pt x="11601" y="15025"/>
                  </a:cubicBezTo>
                  <a:lnTo>
                    <a:pt x="12770" y="13002"/>
                  </a:lnTo>
                  <a:close/>
                  <a:moveTo>
                    <a:pt x="2663" y="15341"/>
                  </a:moveTo>
                  <a:cubicBezTo>
                    <a:pt x="2753" y="15803"/>
                    <a:pt x="2931" y="16244"/>
                    <a:pt x="3186" y="16638"/>
                  </a:cubicBezTo>
                  <a:lnTo>
                    <a:pt x="3186" y="17728"/>
                  </a:lnTo>
                  <a:lnTo>
                    <a:pt x="1586" y="17728"/>
                  </a:lnTo>
                  <a:lnTo>
                    <a:pt x="1586" y="16638"/>
                  </a:lnTo>
                  <a:cubicBezTo>
                    <a:pt x="1843" y="16244"/>
                    <a:pt x="2021" y="15803"/>
                    <a:pt x="2111" y="15341"/>
                  </a:cubicBezTo>
                  <a:close/>
                  <a:moveTo>
                    <a:pt x="15763" y="1"/>
                  </a:moveTo>
                  <a:cubicBezTo>
                    <a:pt x="15646" y="1"/>
                    <a:pt x="15528" y="30"/>
                    <a:pt x="15419" y="93"/>
                  </a:cubicBezTo>
                  <a:lnTo>
                    <a:pt x="14979" y="348"/>
                  </a:lnTo>
                  <a:cubicBezTo>
                    <a:pt x="14649" y="537"/>
                    <a:pt x="14537" y="959"/>
                    <a:pt x="14726" y="1289"/>
                  </a:cubicBezTo>
                  <a:lnTo>
                    <a:pt x="15826" y="3194"/>
                  </a:lnTo>
                  <a:lnTo>
                    <a:pt x="14809" y="3194"/>
                  </a:lnTo>
                  <a:cubicBezTo>
                    <a:pt x="14206" y="3195"/>
                    <a:pt x="13650" y="3516"/>
                    <a:pt x="13349" y="4036"/>
                  </a:cubicBezTo>
                  <a:lnTo>
                    <a:pt x="12754" y="5066"/>
                  </a:lnTo>
                  <a:cubicBezTo>
                    <a:pt x="12652" y="5230"/>
                    <a:pt x="12705" y="5445"/>
                    <a:pt x="12871" y="5541"/>
                  </a:cubicBezTo>
                  <a:cubicBezTo>
                    <a:pt x="12925" y="5572"/>
                    <a:pt x="12984" y="5587"/>
                    <a:pt x="13042" y="5587"/>
                  </a:cubicBezTo>
                  <a:cubicBezTo>
                    <a:pt x="13163" y="5587"/>
                    <a:pt x="13281" y="5521"/>
                    <a:pt x="13342" y="5407"/>
                  </a:cubicBezTo>
                  <a:lnTo>
                    <a:pt x="13936" y="4377"/>
                  </a:lnTo>
                  <a:cubicBezTo>
                    <a:pt x="14116" y="4065"/>
                    <a:pt x="14448" y="3874"/>
                    <a:pt x="14808" y="3874"/>
                  </a:cubicBezTo>
                  <a:lnTo>
                    <a:pt x="19551" y="3874"/>
                  </a:lnTo>
                  <a:cubicBezTo>
                    <a:pt x="19701" y="3874"/>
                    <a:pt x="19824" y="3995"/>
                    <a:pt x="19824" y="4146"/>
                  </a:cubicBezTo>
                  <a:lnTo>
                    <a:pt x="19824" y="6343"/>
                  </a:lnTo>
                  <a:cubicBezTo>
                    <a:pt x="19824" y="6494"/>
                    <a:pt x="19701" y="6616"/>
                    <a:pt x="19551" y="6617"/>
                  </a:cubicBezTo>
                  <a:lnTo>
                    <a:pt x="16644" y="6617"/>
                  </a:lnTo>
                  <a:cubicBezTo>
                    <a:pt x="16042" y="6617"/>
                    <a:pt x="15486" y="6938"/>
                    <a:pt x="15184" y="7460"/>
                  </a:cubicBezTo>
                  <a:cubicBezTo>
                    <a:pt x="14411" y="8797"/>
                    <a:pt x="11889" y="13166"/>
                    <a:pt x="11012" y="14686"/>
                  </a:cubicBezTo>
                  <a:cubicBezTo>
                    <a:pt x="10487" y="15595"/>
                    <a:pt x="10700" y="16752"/>
                    <a:pt x="11517" y="17415"/>
                  </a:cubicBezTo>
                  <a:cubicBezTo>
                    <a:pt x="11530" y="17427"/>
                    <a:pt x="11544" y="17439"/>
                    <a:pt x="11560" y="17449"/>
                  </a:cubicBezTo>
                  <a:cubicBezTo>
                    <a:pt x="11932" y="17737"/>
                    <a:pt x="12388" y="17894"/>
                    <a:pt x="12858" y="17894"/>
                  </a:cubicBezTo>
                  <a:cubicBezTo>
                    <a:pt x="12860" y="17894"/>
                    <a:pt x="12862" y="17894"/>
                    <a:pt x="12864" y="17894"/>
                  </a:cubicBezTo>
                  <a:lnTo>
                    <a:pt x="13704" y="17894"/>
                  </a:lnTo>
                  <a:cubicBezTo>
                    <a:pt x="13643" y="18112"/>
                    <a:pt x="13546" y="18450"/>
                    <a:pt x="13490" y="18639"/>
                  </a:cubicBezTo>
                  <a:lnTo>
                    <a:pt x="5339" y="18639"/>
                  </a:lnTo>
                  <a:lnTo>
                    <a:pt x="5339" y="17256"/>
                  </a:lnTo>
                  <a:lnTo>
                    <a:pt x="5547" y="17185"/>
                  </a:lnTo>
                  <a:cubicBezTo>
                    <a:pt x="6534" y="16847"/>
                    <a:pt x="6959" y="15694"/>
                    <a:pt x="6442" y="14798"/>
                  </a:cubicBezTo>
                  <a:lnTo>
                    <a:pt x="3678" y="10010"/>
                  </a:lnTo>
                  <a:cubicBezTo>
                    <a:pt x="3357" y="9454"/>
                    <a:pt x="3189" y="8826"/>
                    <a:pt x="3189" y="8184"/>
                  </a:cubicBezTo>
                  <a:cubicBezTo>
                    <a:pt x="3189" y="8088"/>
                    <a:pt x="3266" y="8011"/>
                    <a:pt x="3361" y="8011"/>
                  </a:cubicBezTo>
                  <a:lnTo>
                    <a:pt x="7403" y="8011"/>
                  </a:lnTo>
                  <a:lnTo>
                    <a:pt x="7403" y="9437"/>
                  </a:lnTo>
                  <a:cubicBezTo>
                    <a:pt x="6297" y="9899"/>
                    <a:pt x="5976" y="11315"/>
                    <a:pt x="6778" y="12208"/>
                  </a:cubicBezTo>
                  <a:cubicBezTo>
                    <a:pt x="7109" y="12578"/>
                    <a:pt x="7582" y="12786"/>
                    <a:pt x="8073" y="12786"/>
                  </a:cubicBezTo>
                  <a:cubicBezTo>
                    <a:pt x="8139" y="12786"/>
                    <a:pt x="8206" y="12783"/>
                    <a:pt x="8272" y="12775"/>
                  </a:cubicBezTo>
                  <a:cubicBezTo>
                    <a:pt x="8832" y="12711"/>
                    <a:pt x="9327" y="12380"/>
                    <a:pt x="9599" y="11885"/>
                  </a:cubicBezTo>
                  <a:lnTo>
                    <a:pt x="12551" y="6780"/>
                  </a:lnTo>
                  <a:cubicBezTo>
                    <a:pt x="12652" y="6617"/>
                    <a:pt x="12599" y="6400"/>
                    <a:pt x="12432" y="6305"/>
                  </a:cubicBezTo>
                  <a:cubicBezTo>
                    <a:pt x="12379" y="6274"/>
                    <a:pt x="12320" y="6259"/>
                    <a:pt x="12262" y="6259"/>
                  </a:cubicBezTo>
                  <a:cubicBezTo>
                    <a:pt x="12141" y="6259"/>
                    <a:pt x="12023" y="6324"/>
                    <a:pt x="11962" y="6440"/>
                  </a:cubicBezTo>
                  <a:lnTo>
                    <a:pt x="11360" y="7481"/>
                  </a:lnTo>
                  <a:lnTo>
                    <a:pt x="11360" y="7166"/>
                  </a:lnTo>
                  <a:cubicBezTo>
                    <a:pt x="11360" y="6899"/>
                    <a:pt x="11145" y="6684"/>
                    <a:pt x="10880" y="6684"/>
                  </a:cubicBezTo>
                  <a:lnTo>
                    <a:pt x="9556" y="6684"/>
                  </a:lnTo>
                  <a:cubicBezTo>
                    <a:pt x="9290" y="6684"/>
                    <a:pt x="9076" y="6899"/>
                    <a:pt x="9075" y="7166"/>
                  </a:cubicBezTo>
                  <a:lnTo>
                    <a:pt x="9075" y="7917"/>
                  </a:lnTo>
                  <a:lnTo>
                    <a:pt x="8995" y="7917"/>
                  </a:lnTo>
                  <a:cubicBezTo>
                    <a:pt x="8806" y="7917"/>
                    <a:pt x="8654" y="8070"/>
                    <a:pt x="8654" y="8257"/>
                  </a:cubicBezTo>
                  <a:lnTo>
                    <a:pt x="8654" y="9524"/>
                  </a:lnTo>
                  <a:cubicBezTo>
                    <a:pt x="8654" y="9712"/>
                    <a:pt x="8806" y="9864"/>
                    <a:pt x="8995" y="9864"/>
                  </a:cubicBezTo>
                  <a:lnTo>
                    <a:pt x="9984" y="9864"/>
                  </a:lnTo>
                  <a:cubicBezTo>
                    <a:pt x="9104" y="11386"/>
                    <a:pt x="9006" y="11556"/>
                    <a:pt x="9006" y="11556"/>
                  </a:cubicBezTo>
                  <a:cubicBezTo>
                    <a:pt x="9006" y="11556"/>
                    <a:pt x="9014" y="11542"/>
                    <a:pt x="9015" y="11542"/>
                  </a:cubicBezTo>
                  <a:lnTo>
                    <a:pt x="9015" y="11542"/>
                  </a:lnTo>
                  <a:cubicBezTo>
                    <a:pt x="9015" y="11542"/>
                    <a:pt x="9013" y="11546"/>
                    <a:pt x="9006" y="11557"/>
                  </a:cubicBezTo>
                  <a:cubicBezTo>
                    <a:pt x="8818" y="11899"/>
                    <a:pt x="8459" y="12108"/>
                    <a:pt x="8074" y="12108"/>
                  </a:cubicBezTo>
                  <a:cubicBezTo>
                    <a:pt x="8037" y="12108"/>
                    <a:pt x="7999" y="12106"/>
                    <a:pt x="7961" y="12102"/>
                  </a:cubicBezTo>
                  <a:cubicBezTo>
                    <a:pt x="7465" y="12051"/>
                    <a:pt x="7060" y="11637"/>
                    <a:pt x="7019" y="11140"/>
                  </a:cubicBezTo>
                  <a:cubicBezTo>
                    <a:pt x="6970" y="10616"/>
                    <a:pt x="7314" y="10139"/>
                    <a:pt x="7824" y="10016"/>
                  </a:cubicBezTo>
                  <a:cubicBezTo>
                    <a:pt x="7977" y="9979"/>
                    <a:pt x="8085" y="9842"/>
                    <a:pt x="8085" y="9685"/>
                  </a:cubicBezTo>
                  <a:lnTo>
                    <a:pt x="8085" y="7674"/>
                  </a:lnTo>
                  <a:cubicBezTo>
                    <a:pt x="8085" y="7485"/>
                    <a:pt x="7932" y="7333"/>
                    <a:pt x="7744" y="7333"/>
                  </a:cubicBezTo>
                  <a:lnTo>
                    <a:pt x="6916" y="7333"/>
                  </a:lnTo>
                  <a:lnTo>
                    <a:pt x="6916" y="6283"/>
                  </a:lnTo>
                  <a:cubicBezTo>
                    <a:pt x="6916" y="5995"/>
                    <a:pt x="6683" y="5763"/>
                    <a:pt x="6395" y="5763"/>
                  </a:cubicBezTo>
                  <a:lnTo>
                    <a:pt x="4712" y="5763"/>
                  </a:lnTo>
                  <a:cubicBezTo>
                    <a:pt x="4424" y="5763"/>
                    <a:pt x="4191" y="5995"/>
                    <a:pt x="4191" y="6283"/>
                  </a:cubicBezTo>
                  <a:lnTo>
                    <a:pt x="4191" y="7333"/>
                  </a:lnTo>
                  <a:lnTo>
                    <a:pt x="3363" y="7333"/>
                  </a:lnTo>
                  <a:cubicBezTo>
                    <a:pt x="2892" y="7333"/>
                    <a:pt x="2510" y="7715"/>
                    <a:pt x="2510" y="8185"/>
                  </a:cubicBezTo>
                  <a:cubicBezTo>
                    <a:pt x="2510" y="8945"/>
                    <a:pt x="2710" y="9692"/>
                    <a:pt x="3090" y="10351"/>
                  </a:cubicBezTo>
                  <a:lnTo>
                    <a:pt x="5855" y="15139"/>
                  </a:lnTo>
                  <a:cubicBezTo>
                    <a:pt x="6159" y="15668"/>
                    <a:pt x="5906" y="16344"/>
                    <a:pt x="5328" y="16542"/>
                  </a:cubicBezTo>
                  <a:lnTo>
                    <a:pt x="4975" y="16663"/>
                  </a:lnTo>
                  <a:cubicBezTo>
                    <a:pt x="4787" y="16727"/>
                    <a:pt x="4660" y="16906"/>
                    <a:pt x="4660" y="17105"/>
                  </a:cubicBezTo>
                  <a:lnTo>
                    <a:pt x="4660" y="17728"/>
                  </a:lnTo>
                  <a:lnTo>
                    <a:pt x="3866" y="17728"/>
                  </a:lnTo>
                  <a:lnTo>
                    <a:pt x="3866" y="16598"/>
                  </a:lnTo>
                  <a:cubicBezTo>
                    <a:pt x="3866" y="16489"/>
                    <a:pt x="3835" y="16384"/>
                    <a:pt x="3773" y="16294"/>
                  </a:cubicBezTo>
                  <a:cubicBezTo>
                    <a:pt x="3581" y="16003"/>
                    <a:pt x="3440" y="15681"/>
                    <a:pt x="3358" y="15341"/>
                  </a:cubicBezTo>
                  <a:cubicBezTo>
                    <a:pt x="3569" y="15341"/>
                    <a:pt x="3708" y="15179"/>
                    <a:pt x="3708" y="15002"/>
                  </a:cubicBezTo>
                  <a:lnTo>
                    <a:pt x="3708" y="14024"/>
                  </a:lnTo>
                  <a:cubicBezTo>
                    <a:pt x="3709" y="13836"/>
                    <a:pt x="3557" y="13683"/>
                    <a:pt x="3368" y="13683"/>
                  </a:cubicBezTo>
                  <a:lnTo>
                    <a:pt x="1404" y="13683"/>
                  </a:lnTo>
                  <a:cubicBezTo>
                    <a:pt x="1217" y="13683"/>
                    <a:pt x="1064" y="13836"/>
                    <a:pt x="1064" y="14024"/>
                  </a:cubicBezTo>
                  <a:lnTo>
                    <a:pt x="1064" y="15002"/>
                  </a:lnTo>
                  <a:cubicBezTo>
                    <a:pt x="1064" y="15179"/>
                    <a:pt x="1203" y="15343"/>
                    <a:pt x="1415" y="15343"/>
                  </a:cubicBezTo>
                  <a:cubicBezTo>
                    <a:pt x="1332" y="15681"/>
                    <a:pt x="1193" y="16004"/>
                    <a:pt x="999" y="16295"/>
                  </a:cubicBezTo>
                  <a:cubicBezTo>
                    <a:pt x="939" y="16385"/>
                    <a:pt x="906" y="16491"/>
                    <a:pt x="906" y="16599"/>
                  </a:cubicBezTo>
                  <a:lnTo>
                    <a:pt x="906" y="17728"/>
                  </a:lnTo>
                  <a:lnTo>
                    <a:pt x="340" y="17728"/>
                  </a:lnTo>
                  <a:cubicBezTo>
                    <a:pt x="153" y="17728"/>
                    <a:pt x="1" y="17881"/>
                    <a:pt x="1" y="18069"/>
                  </a:cubicBezTo>
                  <a:lnTo>
                    <a:pt x="1" y="20249"/>
                  </a:lnTo>
                  <a:cubicBezTo>
                    <a:pt x="1" y="20436"/>
                    <a:pt x="152" y="20588"/>
                    <a:pt x="340" y="20588"/>
                  </a:cubicBezTo>
                  <a:lnTo>
                    <a:pt x="2386" y="20588"/>
                  </a:lnTo>
                  <a:cubicBezTo>
                    <a:pt x="2574" y="20588"/>
                    <a:pt x="2727" y="20436"/>
                    <a:pt x="2727" y="20249"/>
                  </a:cubicBezTo>
                  <a:cubicBezTo>
                    <a:pt x="2727" y="20061"/>
                    <a:pt x="2574" y="19908"/>
                    <a:pt x="2386" y="19908"/>
                  </a:cubicBezTo>
                  <a:lnTo>
                    <a:pt x="681" y="19908"/>
                  </a:lnTo>
                  <a:lnTo>
                    <a:pt x="681" y="18408"/>
                  </a:lnTo>
                  <a:lnTo>
                    <a:pt x="4660" y="18408"/>
                  </a:lnTo>
                  <a:lnTo>
                    <a:pt x="4660" y="18853"/>
                  </a:lnTo>
                  <a:cubicBezTo>
                    <a:pt x="4660" y="19110"/>
                    <a:pt x="4868" y="19319"/>
                    <a:pt x="5126" y="19319"/>
                  </a:cubicBezTo>
                  <a:lnTo>
                    <a:pt x="13653" y="19319"/>
                  </a:lnTo>
                  <a:cubicBezTo>
                    <a:pt x="13861" y="19318"/>
                    <a:pt x="14043" y="19181"/>
                    <a:pt x="14100" y="18980"/>
                  </a:cubicBezTo>
                  <a:lnTo>
                    <a:pt x="14264" y="18408"/>
                  </a:lnTo>
                  <a:lnTo>
                    <a:pt x="20874" y="18408"/>
                  </a:lnTo>
                  <a:cubicBezTo>
                    <a:pt x="21770" y="18408"/>
                    <a:pt x="22510" y="19121"/>
                    <a:pt x="22524" y="19998"/>
                  </a:cubicBezTo>
                  <a:cubicBezTo>
                    <a:pt x="22540" y="20901"/>
                    <a:pt x="21813" y="21644"/>
                    <a:pt x="20910" y="21644"/>
                  </a:cubicBezTo>
                  <a:cubicBezTo>
                    <a:pt x="20909" y="21644"/>
                    <a:pt x="20908" y="21644"/>
                    <a:pt x="20907" y="21643"/>
                  </a:cubicBezTo>
                  <a:lnTo>
                    <a:pt x="17078" y="21643"/>
                  </a:lnTo>
                  <a:cubicBezTo>
                    <a:pt x="16998" y="21643"/>
                    <a:pt x="16934" y="21579"/>
                    <a:pt x="16934" y="21499"/>
                  </a:cubicBezTo>
                  <a:lnTo>
                    <a:pt x="16934" y="20471"/>
                  </a:lnTo>
                  <a:cubicBezTo>
                    <a:pt x="16934" y="20161"/>
                    <a:pt x="16681" y="19908"/>
                    <a:pt x="16370" y="19908"/>
                  </a:cubicBezTo>
                  <a:lnTo>
                    <a:pt x="3973" y="19908"/>
                  </a:lnTo>
                  <a:cubicBezTo>
                    <a:pt x="3785" y="19908"/>
                    <a:pt x="3632" y="20059"/>
                    <a:pt x="3632" y="20248"/>
                  </a:cubicBezTo>
                  <a:cubicBezTo>
                    <a:pt x="3632" y="20436"/>
                    <a:pt x="3785" y="20587"/>
                    <a:pt x="3973" y="20587"/>
                  </a:cubicBezTo>
                  <a:lnTo>
                    <a:pt x="16253" y="20587"/>
                  </a:lnTo>
                  <a:lnTo>
                    <a:pt x="16253" y="21499"/>
                  </a:lnTo>
                  <a:cubicBezTo>
                    <a:pt x="16253" y="21954"/>
                    <a:pt x="16623" y="22324"/>
                    <a:pt x="17078" y="22324"/>
                  </a:cubicBezTo>
                  <a:lnTo>
                    <a:pt x="20907" y="22324"/>
                  </a:lnTo>
                  <a:cubicBezTo>
                    <a:pt x="22190" y="22324"/>
                    <a:pt x="23227" y="21271"/>
                    <a:pt x="23204" y="19987"/>
                  </a:cubicBezTo>
                  <a:cubicBezTo>
                    <a:pt x="23183" y="18742"/>
                    <a:pt x="22138" y="17728"/>
                    <a:pt x="20874" y="17728"/>
                  </a:cubicBezTo>
                  <a:lnTo>
                    <a:pt x="14453" y="17728"/>
                  </a:lnTo>
                  <a:cubicBezTo>
                    <a:pt x="14480" y="17455"/>
                    <a:pt x="14264" y="17215"/>
                    <a:pt x="13989" y="17215"/>
                  </a:cubicBezTo>
                  <a:lnTo>
                    <a:pt x="12866" y="17215"/>
                  </a:lnTo>
                  <a:cubicBezTo>
                    <a:pt x="12727" y="17215"/>
                    <a:pt x="12589" y="17195"/>
                    <a:pt x="12456" y="17157"/>
                  </a:cubicBezTo>
                  <a:lnTo>
                    <a:pt x="14321" y="13926"/>
                  </a:lnTo>
                  <a:lnTo>
                    <a:pt x="14321" y="16121"/>
                  </a:lnTo>
                  <a:cubicBezTo>
                    <a:pt x="14321" y="16310"/>
                    <a:pt x="14474" y="16462"/>
                    <a:pt x="14661" y="16462"/>
                  </a:cubicBezTo>
                  <a:lnTo>
                    <a:pt x="19568" y="16462"/>
                  </a:lnTo>
                  <a:cubicBezTo>
                    <a:pt x="19757" y="16462"/>
                    <a:pt x="19908" y="16310"/>
                    <a:pt x="19908" y="16121"/>
                  </a:cubicBezTo>
                  <a:lnTo>
                    <a:pt x="19908" y="15002"/>
                  </a:lnTo>
                  <a:cubicBezTo>
                    <a:pt x="19908" y="14814"/>
                    <a:pt x="19757" y="14663"/>
                    <a:pt x="19568" y="14663"/>
                  </a:cubicBezTo>
                  <a:lnTo>
                    <a:pt x="19486" y="14663"/>
                  </a:lnTo>
                  <a:lnTo>
                    <a:pt x="19486" y="10983"/>
                  </a:lnTo>
                  <a:lnTo>
                    <a:pt x="19568" y="10983"/>
                  </a:lnTo>
                  <a:cubicBezTo>
                    <a:pt x="19757" y="10983"/>
                    <a:pt x="19908" y="10832"/>
                    <a:pt x="19908" y="10643"/>
                  </a:cubicBezTo>
                  <a:lnTo>
                    <a:pt x="19908" y="9864"/>
                  </a:lnTo>
                  <a:lnTo>
                    <a:pt x="20163" y="9864"/>
                  </a:lnTo>
                  <a:cubicBezTo>
                    <a:pt x="20351" y="9864"/>
                    <a:pt x="20504" y="9711"/>
                    <a:pt x="20504" y="9524"/>
                  </a:cubicBezTo>
                  <a:lnTo>
                    <a:pt x="20504" y="8257"/>
                  </a:lnTo>
                  <a:cubicBezTo>
                    <a:pt x="20504" y="8070"/>
                    <a:pt x="20351" y="7917"/>
                    <a:pt x="20163" y="7917"/>
                  </a:cubicBezTo>
                  <a:lnTo>
                    <a:pt x="19064" y="7917"/>
                  </a:lnTo>
                  <a:cubicBezTo>
                    <a:pt x="18878" y="7922"/>
                    <a:pt x="18730" y="8073"/>
                    <a:pt x="18730" y="8257"/>
                  </a:cubicBezTo>
                  <a:cubicBezTo>
                    <a:pt x="18730" y="8442"/>
                    <a:pt x="18878" y="8593"/>
                    <a:pt x="19064" y="8597"/>
                  </a:cubicBezTo>
                  <a:lnTo>
                    <a:pt x="19824" y="8597"/>
                  </a:lnTo>
                  <a:lnTo>
                    <a:pt x="19824" y="9183"/>
                  </a:lnTo>
                  <a:lnTo>
                    <a:pt x="14974" y="9183"/>
                  </a:lnTo>
                  <a:lnTo>
                    <a:pt x="15312" y="8597"/>
                  </a:lnTo>
                  <a:lnTo>
                    <a:pt x="17477" y="8597"/>
                  </a:lnTo>
                  <a:cubicBezTo>
                    <a:pt x="17479" y="8598"/>
                    <a:pt x="17482" y="8598"/>
                    <a:pt x="17485" y="8598"/>
                  </a:cubicBezTo>
                  <a:cubicBezTo>
                    <a:pt x="17672" y="8598"/>
                    <a:pt x="17825" y="8445"/>
                    <a:pt x="17825" y="8257"/>
                  </a:cubicBezTo>
                  <a:cubicBezTo>
                    <a:pt x="17825" y="8068"/>
                    <a:pt x="17672" y="7917"/>
                    <a:pt x="17485" y="7917"/>
                  </a:cubicBezTo>
                  <a:cubicBezTo>
                    <a:pt x="17482" y="7917"/>
                    <a:pt x="17479" y="7917"/>
                    <a:pt x="17477" y="7917"/>
                  </a:cubicBezTo>
                  <a:lnTo>
                    <a:pt x="15704" y="7917"/>
                  </a:lnTo>
                  <a:lnTo>
                    <a:pt x="15773" y="7799"/>
                  </a:lnTo>
                  <a:cubicBezTo>
                    <a:pt x="15953" y="7488"/>
                    <a:pt x="16285" y="7297"/>
                    <a:pt x="16644" y="7296"/>
                  </a:cubicBezTo>
                  <a:lnTo>
                    <a:pt x="19551" y="7296"/>
                  </a:lnTo>
                  <a:cubicBezTo>
                    <a:pt x="20076" y="7296"/>
                    <a:pt x="20502" y="6869"/>
                    <a:pt x="20504" y="6343"/>
                  </a:cubicBezTo>
                  <a:lnTo>
                    <a:pt x="20504" y="4146"/>
                  </a:lnTo>
                  <a:cubicBezTo>
                    <a:pt x="20502" y="3620"/>
                    <a:pt x="20076" y="3194"/>
                    <a:pt x="19551" y="3194"/>
                  </a:cubicBezTo>
                  <a:lnTo>
                    <a:pt x="18006" y="3194"/>
                  </a:lnTo>
                  <a:lnTo>
                    <a:pt x="16360" y="345"/>
                  </a:lnTo>
                  <a:cubicBezTo>
                    <a:pt x="16233" y="124"/>
                    <a:pt x="16001" y="1"/>
                    <a:pt x="157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44"/>
            <p:cNvSpPr/>
            <p:nvPr/>
          </p:nvSpPr>
          <p:spPr>
            <a:xfrm>
              <a:off x="4916730" y="1159634"/>
              <a:ext cx="89964" cy="44780"/>
            </a:xfrm>
            <a:custGeom>
              <a:rect b="b" l="l" r="r" t="t"/>
              <a:pathLst>
                <a:path extrusionOk="0" h="2216" w="4452">
                  <a:moveTo>
                    <a:pt x="859" y="936"/>
                  </a:moveTo>
                  <a:cubicBezTo>
                    <a:pt x="861" y="936"/>
                    <a:pt x="863" y="936"/>
                    <a:pt x="864" y="936"/>
                  </a:cubicBezTo>
                  <a:lnTo>
                    <a:pt x="2250" y="936"/>
                  </a:lnTo>
                  <a:cubicBezTo>
                    <a:pt x="2232" y="1050"/>
                    <a:pt x="2232" y="1166"/>
                    <a:pt x="2250" y="1280"/>
                  </a:cubicBezTo>
                  <a:lnTo>
                    <a:pt x="864" y="1280"/>
                  </a:lnTo>
                  <a:cubicBezTo>
                    <a:pt x="863" y="1280"/>
                    <a:pt x="861" y="1280"/>
                    <a:pt x="859" y="1280"/>
                  </a:cubicBezTo>
                  <a:cubicBezTo>
                    <a:pt x="765" y="1280"/>
                    <a:pt x="688" y="1203"/>
                    <a:pt x="688" y="1107"/>
                  </a:cubicBezTo>
                  <a:cubicBezTo>
                    <a:pt x="688" y="1012"/>
                    <a:pt x="765" y="936"/>
                    <a:pt x="859" y="936"/>
                  </a:cubicBezTo>
                  <a:close/>
                  <a:moveTo>
                    <a:pt x="3344" y="680"/>
                  </a:moveTo>
                  <a:cubicBezTo>
                    <a:pt x="3724" y="680"/>
                    <a:pt x="3916" y="1142"/>
                    <a:pt x="3646" y="1410"/>
                  </a:cubicBezTo>
                  <a:cubicBezTo>
                    <a:pt x="3559" y="1497"/>
                    <a:pt x="3451" y="1536"/>
                    <a:pt x="3346" y="1536"/>
                  </a:cubicBezTo>
                  <a:cubicBezTo>
                    <a:pt x="3127" y="1536"/>
                    <a:pt x="2916" y="1366"/>
                    <a:pt x="2916" y="1107"/>
                  </a:cubicBezTo>
                  <a:cubicBezTo>
                    <a:pt x="2916" y="872"/>
                    <a:pt x="3107" y="680"/>
                    <a:pt x="3344" y="680"/>
                  </a:cubicBezTo>
                  <a:close/>
                  <a:moveTo>
                    <a:pt x="3345" y="0"/>
                  </a:moveTo>
                  <a:cubicBezTo>
                    <a:pt x="3091" y="0"/>
                    <a:pt x="2840" y="87"/>
                    <a:pt x="2637" y="256"/>
                  </a:cubicBezTo>
                  <a:lnTo>
                    <a:pt x="864" y="256"/>
                  </a:lnTo>
                  <a:cubicBezTo>
                    <a:pt x="860" y="256"/>
                    <a:pt x="856" y="256"/>
                    <a:pt x="851" y="256"/>
                  </a:cubicBezTo>
                  <a:cubicBezTo>
                    <a:pt x="382" y="256"/>
                    <a:pt x="0" y="637"/>
                    <a:pt x="0" y="1107"/>
                  </a:cubicBezTo>
                  <a:cubicBezTo>
                    <a:pt x="0" y="1580"/>
                    <a:pt x="384" y="1960"/>
                    <a:pt x="854" y="1960"/>
                  </a:cubicBezTo>
                  <a:cubicBezTo>
                    <a:pt x="857" y="1960"/>
                    <a:pt x="861" y="1960"/>
                    <a:pt x="864" y="1960"/>
                  </a:cubicBezTo>
                  <a:lnTo>
                    <a:pt x="2637" y="1960"/>
                  </a:lnTo>
                  <a:cubicBezTo>
                    <a:pt x="2840" y="2128"/>
                    <a:pt x="3092" y="2215"/>
                    <a:pt x="3345" y="2215"/>
                  </a:cubicBezTo>
                  <a:cubicBezTo>
                    <a:pt x="3505" y="2215"/>
                    <a:pt x="3665" y="2181"/>
                    <a:pt x="3814" y="2111"/>
                  </a:cubicBezTo>
                  <a:cubicBezTo>
                    <a:pt x="4204" y="1929"/>
                    <a:pt x="4452" y="1538"/>
                    <a:pt x="4452" y="1107"/>
                  </a:cubicBezTo>
                  <a:cubicBezTo>
                    <a:pt x="4452" y="678"/>
                    <a:pt x="4204" y="288"/>
                    <a:pt x="3814" y="105"/>
                  </a:cubicBezTo>
                  <a:cubicBezTo>
                    <a:pt x="3665" y="35"/>
                    <a:pt x="3504" y="0"/>
                    <a:pt x="3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6" name="Google Shape;806;p44"/>
          <p:cNvGrpSpPr/>
          <p:nvPr/>
        </p:nvGrpSpPr>
        <p:grpSpPr>
          <a:xfrm>
            <a:off x="4600180" y="2602396"/>
            <a:ext cx="427853" cy="469198"/>
            <a:chOff x="3056630" y="2234350"/>
            <a:chExt cx="427853" cy="469198"/>
          </a:xfrm>
        </p:grpSpPr>
        <p:sp>
          <p:nvSpPr>
            <p:cNvPr id="807" name="Google Shape;807;p44"/>
            <p:cNvSpPr/>
            <p:nvPr/>
          </p:nvSpPr>
          <p:spPr>
            <a:xfrm>
              <a:off x="3413373" y="2263307"/>
              <a:ext cx="71110" cy="440220"/>
            </a:xfrm>
            <a:custGeom>
              <a:rect b="b" l="l" r="r" t="t"/>
              <a:pathLst>
                <a:path extrusionOk="0" h="21785" w="3519">
                  <a:moveTo>
                    <a:pt x="2402" y="679"/>
                  </a:moveTo>
                  <a:cubicBezTo>
                    <a:pt x="2644" y="679"/>
                    <a:pt x="2840" y="876"/>
                    <a:pt x="2840" y="1117"/>
                  </a:cubicBezTo>
                  <a:lnTo>
                    <a:pt x="2840" y="1866"/>
                  </a:lnTo>
                  <a:lnTo>
                    <a:pt x="681" y="1866"/>
                  </a:lnTo>
                  <a:lnTo>
                    <a:pt x="683" y="1117"/>
                  </a:lnTo>
                  <a:cubicBezTo>
                    <a:pt x="683" y="876"/>
                    <a:pt x="878" y="679"/>
                    <a:pt x="1120" y="679"/>
                  </a:cubicBezTo>
                  <a:close/>
                  <a:moveTo>
                    <a:pt x="2840" y="2546"/>
                  </a:moveTo>
                  <a:lnTo>
                    <a:pt x="2840" y="17377"/>
                  </a:lnTo>
                  <a:lnTo>
                    <a:pt x="2101" y="17377"/>
                  </a:lnTo>
                  <a:lnTo>
                    <a:pt x="2101" y="6439"/>
                  </a:lnTo>
                  <a:cubicBezTo>
                    <a:pt x="2101" y="6251"/>
                    <a:pt x="1949" y="6099"/>
                    <a:pt x="1760" y="6099"/>
                  </a:cubicBezTo>
                  <a:cubicBezTo>
                    <a:pt x="1574" y="6099"/>
                    <a:pt x="1421" y="6251"/>
                    <a:pt x="1421" y="6439"/>
                  </a:cubicBezTo>
                  <a:lnTo>
                    <a:pt x="1421" y="17377"/>
                  </a:lnTo>
                  <a:lnTo>
                    <a:pt x="683" y="17377"/>
                  </a:lnTo>
                  <a:lnTo>
                    <a:pt x="683" y="2546"/>
                  </a:lnTo>
                  <a:lnTo>
                    <a:pt x="1421" y="2546"/>
                  </a:lnTo>
                  <a:lnTo>
                    <a:pt x="1421" y="4853"/>
                  </a:lnTo>
                  <a:cubicBezTo>
                    <a:pt x="1421" y="5041"/>
                    <a:pt x="1574" y="5193"/>
                    <a:pt x="1760" y="5193"/>
                  </a:cubicBezTo>
                  <a:cubicBezTo>
                    <a:pt x="1949" y="5193"/>
                    <a:pt x="2101" y="5041"/>
                    <a:pt x="2101" y="4853"/>
                  </a:cubicBezTo>
                  <a:lnTo>
                    <a:pt x="2101" y="2546"/>
                  </a:lnTo>
                  <a:close/>
                  <a:moveTo>
                    <a:pt x="1433" y="18055"/>
                  </a:moveTo>
                  <a:cubicBezTo>
                    <a:pt x="2031" y="18055"/>
                    <a:pt x="2794" y="18056"/>
                    <a:pt x="2794" y="18057"/>
                  </a:cubicBezTo>
                  <a:lnTo>
                    <a:pt x="2794" y="18058"/>
                  </a:lnTo>
                  <a:cubicBezTo>
                    <a:pt x="2766" y="18160"/>
                    <a:pt x="2804" y="18028"/>
                    <a:pt x="2269" y="19679"/>
                  </a:cubicBezTo>
                  <a:cubicBezTo>
                    <a:pt x="2102" y="19644"/>
                    <a:pt x="1932" y="19626"/>
                    <a:pt x="1761" y="19626"/>
                  </a:cubicBezTo>
                  <a:cubicBezTo>
                    <a:pt x="1591" y="19626"/>
                    <a:pt x="1420" y="19644"/>
                    <a:pt x="1253" y="19679"/>
                  </a:cubicBezTo>
                  <a:cubicBezTo>
                    <a:pt x="758" y="18151"/>
                    <a:pt x="747" y="18120"/>
                    <a:pt x="730" y="18057"/>
                  </a:cubicBezTo>
                  <a:cubicBezTo>
                    <a:pt x="729" y="18055"/>
                    <a:pt x="1047" y="18055"/>
                    <a:pt x="1433" y="18055"/>
                  </a:cubicBezTo>
                  <a:close/>
                  <a:moveTo>
                    <a:pt x="1761" y="20305"/>
                  </a:moveTo>
                  <a:cubicBezTo>
                    <a:pt x="1861" y="20305"/>
                    <a:pt x="1960" y="20314"/>
                    <a:pt x="2058" y="20331"/>
                  </a:cubicBezTo>
                  <a:lnTo>
                    <a:pt x="1822" y="21061"/>
                  </a:lnTo>
                  <a:cubicBezTo>
                    <a:pt x="1815" y="21088"/>
                    <a:pt x="1792" y="21106"/>
                    <a:pt x="1766" y="21106"/>
                  </a:cubicBezTo>
                  <a:cubicBezTo>
                    <a:pt x="1764" y="21106"/>
                    <a:pt x="1762" y="21105"/>
                    <a:pt x="1760" y="21105"/>
                  </a:cubicBezTo>
                  <a:cubicBezTo>
                    <a:pt x="1759" y="21105"/>
                    <a:pt x="1757" y="21106"/>
                    <a:pt x="1755" y="21106"/>
                  </a:cubicBezTo>
                  <a:cubicBezTo>
                    <a:pt x="1731" y="21106"/>
                    <a:pt x="1710" y="21089"/>
                    <a:pt x="1702" y="21067"/>
                  </a:cubicBezTo>
                  <a:cubicBezTo>
                    <a:pt x="1699" y="21059"/>
                    <a:pt x="1698" y="21057"/>
                    <a:pt x="1698" y="21057"/>
                  </a:cubicBezTo>
                  <a:lnTo>
                    <a:pt x="1698" y="21057"/>
                  </a:lnTo>
                  <a:cubicBezTo>
                    <a:pt x="1698" y="21057"/>
                    <a:pt x="1698" y="21057"/>
                    <a:pt x="1698" y="21058"/>
                  </a:cubicBezTo>
                  <a:lnTo>
                    <a:pt x="1698" y="21058"/>
                  </a:lnTo>
                  <a:cubicBezTo>
                    <a:pt x="1692" y="21038"/>
                    <a:pt x="1655" y="20919"/>
                    <a:pt x="1464" y="20331"/>
                  </a:cubicBezTo>
                  <a:cubicBezTo>
                    <a:pt x="1562" y="20314"/>
                    <a:pt x="1662" y="20305"/>
                    <a:pt x="1761" y="20305"/>
                  </a:cubicBezTo>
                  <a:close/>
                  <a:moveTo>
                    <a:pt x="1119" y="1"/>
                  </a:moveTo>
                  <a:cubicBezTo>
                    <a:pt x="503" y="1"/>
                    <a:pt x="2" y="501"/>
                    <a:pt x="2" y="1118"/>
                  </a:cubicBezTo>
                  <a:lnTo>
                    <a:pt x="2" y="17716"/>
                  </a:lnTo>
                  <a:cubicBezTo>
                    <a:pt x="1" y="17921"/>
                    <a:pt x="34" y="18125"/>
                    <a:pt x="97" y="18321"/>
                  </a:cubicBezTo>
                  <a:lnTo>
                    <a:pt x="1053" y="21271"/>
                  </a:lnTo>
                  <a:cubicBezTo>
                    <a:pt x="1164" y="21614"/>
                    <a:pt x="1462" y="21785"/>
                    <a:pt x="1759" y="21785"/>
                  </a:cubicBezTo>
                  <a:cubicBezTo>
                    <a:pt x="2058" y="21785"/>
                    <a:pt x="2356" y="21613"/>
                    <a:pt x="2468" y="21271"/>
                  </a:cubicBezTo>
                  <a:cubicBezTo>
                    <a:pt x="2726" y="20476"/>
                    <a:pt x="3161" y="19132"/>
                    <a:pt x="3424" y="18321"/>
                  </a:cubicBezTo>
                  <a:cubicBezTo>
                    <a:pt x="3487" y="18125"/>
                    <a:pt x="3518" y="17921"/>
                    <a:pt x="3518" y="17716"/>
                  </a:cubicBezTo>
                  <a:lnTo>
                    <a:pt x="3518" y="1117"/>
                  </a:lnTo>
                  <a:cubicBezTo>
                    <a:pt x="3518" y="501"/>
                    <a:pt x="3018" y="1"/>
                    <a:pt x="24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44"/>
            <p:cNvSpPr/>
            <p:nvPr/>
          </p:nvSpPr>
          <p:spPr>
            <a:xfrm>
              <a:off x="3056630" y="2234350"/>
              <a:ext cx="325907" cy="469198"/>
            </a:xfrm>
            <a:custGeom>
              <a:rect b="b" l="l" r="r" t="t"/>
              <a:pathLst>
                <a:path extrusionOk="0" h="23219" w="16128">
                  <a:moveTo>
                    <a:pt x="5245" y="702"/>
                  </a:moveTo>
                  <a:cubicBezTo>
                    <a:pt x="5426" y="702"/>
                    <a:pt x="5574" y="846"/>
                    <a:pt x="5578" y="1027"/>
                  </a:cubicBezTo>
                  <a:lnTo>
                    <a:pt x="5578" y="2519"/>
                  </a:lnTo>
                  <a:cubicBezTo>
                    <a:pt x="5574" y="2700"/>
                    <a:pt x="5426" y="2844"/>
                    <a:pt x="5245" y="2844"/>
                  </a:cubicBezTo>
                  <a:cubicBezTo>
                    <a:pt x="5062" y="2844"/>
                    <a:pt x="4915" y="2700"/>
                    <a:pt x="4911" y="2519"/>
                  </a:cubicBezTo>
                  <a:lnTo>
                    <a:pt x="4911" y="1027"/>
                  </a:lnTo>
                  <a:cubicBezTo>
                    <a:pt x="4915" y="846"/>
                    <a:pt x="5062" y="702"/>
                    <a:pt x="5245" y="702"/>
                  </a:cubicBezTo>
                  <a:close/>
                  <a:moveTo>
                    <a:pt x="8064" y="702"/>
                  </a:moveTo>
                  <a:cubicBezTo>
                    <a:pt x="8246" y="702"/>
                    <a:pt x="8394" y="846"/>
                    <a:pt x="8399" y="1027"/>
                  </a:cubicBezTo>
                  <a:lnTo>
                    <a:pt x="8399" y="2519"/>
                  </a:lnTo>
                  <a:cubicBezTo>
                    <a:pt x="8394" y="2700"/>
                    <a:pt x="8246" y="2844"/>
                    <a:pt x="8064" y="2844"/>
                  </a:cubicBezTo>
                  <a:cubicBezTo>
                    <a:pt x="7883" y="2844"/>
                    <a:pt x="7734" y="2700"/>
                    <a:pt x="7730" y="2519"/>
                  </a:cubicBezTo>
                  <a:lnTo>
                    <a:pt x="7730" y="1027"/>
                  </a:lnTo>
                  <a:cubicBezTo>
                    <a:pt x="7734" y="846"/>
                    <a:pt x="7883" y="702"/>
                    <a:pt x="8064" y="702"/>
                  </a:cubicBezTo>
                  <a:close/>
                  <a:moveTo>
                    <a:pt x="10884" y="702"/>
                  </a:moveTo>
                  <a:cubicBezTo>
                    <a:pt x="11065" y="702"/>
                    <a:pt x="11213" y="846"/>
                    <a:pt x="11218" y="1027"/>
                  </a:cubicBezTo>
                  <a:lnTo>
                    <a:pt x="11218" y="2519"/>
                  </a:lnTo>
                  <a:cubicBezTo>
                    <a:pt x="11213" y="2700"/>
                    <a:pt x="11065" y="2844"/>
                    <a:pt x="10884" y="2844"/>
                  </a:cubicBezTo>
                  <a:cubicBezTo>
                    <a:pt x="10703" y="2844"/>
                    <a:pt x="10555" y="2700"/>
                    <a:pt x="10550" y="2519"/>
                  </a:cubicBezTo>
                  <a:lnTo>
                    <a:pt x="10550" y="1027"/>
                  </a:lnTo>
                  <a:cubicBezTo>
                    <a:pt x="10555" y="846"/>
                    <a:pt x="10703" y="702"/>
                    <a:pt x="10884" y="702"/>
                  </a:cubicBezTo>
                  <a:close/>
                  <a:moveTo>
                    <a:pt x="13704" y="702"/>
                  </a:moveTo>
                  <a:cubicBezTo>
                    <a:pt x="13885" y="702"/>
                    <a:pt x="14033" y="846"/>
                    <a:pt x="14038" y="1027"/>
                  </a:cubicBezTo>
                  <a:lnTo>
                    <a:pt x="14038" y="2519"/>
                  </a:lnTo>
                  <a:cubicBezTo>
                    <a:pt x="14033" y="2700"/>
                    <a:pt x="13885" y="2844"/>
                    <a:pt x="13704" y="2844"/>
                  </a:cubicBezTo>
                  <a:cubicBezTo>
                    <a:pt x="13523" y="2844"/>
                    <a:pt x="13375" y="2700"/>
                    <a:pt x="13370" y="2519"/>
                  </a:cubicBezTo>
                  <a:lnTo>
                    <a:pt x="13370" y="1027"/>
                  </a:lnTo>
                  <a:cubicBezTo>
                    <a:pt x="13375" y="846"/>
                    <a:pt x="13523" y="702"/>
                    <a:pt x="13704" y="702"/>
                  </a:cubicBezTo>
                  <a:close/>
                  <a:moveTo>
                    <a:pt x="2425" y="694"/>
                  </a:moveTo>
                  <a:cubicBezTo>
                    <a:pt x="2609" y="694"/>
                    <a:pt x="2758" y="843"/>
                    <a:pt x="2758" y="1027"/>
                  </a:cubicBezTo>
                  <a:lnTo>
                    <a:pt x="2758" y="2519"/>
                  </a:lnTo>
                  <a:cubicBezTo>
                    <a:pt x="2758" y="2703"/>
                    <a:pt x="2609" y="2852"/>
                    <a:pt x="2425" y="2852"/>
                  </a:cubicBezTo>
                  <a:cubicBezTo>
                    <a:pt x="2239" y="2852"/>
                    <a:pt x="2091" y="2703"/>
                    <a:pt x="2091" y="2519"/>
                  </a:cubicBezTo>
                  <a:lnTo>
                    <a:pt x="2091" y="1027"/>
                  </a:lnTo>
                  <a:cubicBezTo>
                    <a:pt x="2091" y="843"/>
                    <a:pt x="2239" y="694"/>
                    <a:pt x="2425" y="694"/>
                  </a:cubicBezTo>
                  <a:close/>
                  <a:moveTo>
                    <a:pt x="5245" y="1"/>
                  </a:moveTo>
                  <a:cubicBezTo>
                    <a:pt x="4679" y="1"/>
                    <a:pt x="4224" y="463"/>
                    <a:pt x="4231" y="1027"/>
                  </a:cubicBezTo>
                  <a:lnTo>
                    <a:pt x="4231" y="1434"/>
                  </a:lnTo>
                  <a:lnTo>
                    <a:pt x="3437" y="1434"/>
                  </a:lnTo>
                  <a:lnTo>
                    <a:pt x="3437" y="1027"/>
                  </a:lnTo>
                  <a:cubicBezTo>
                    <a:pt x="3430" y="473"/>
                    <a:pt x="2979" y="28"/>
                    <a:pt x="2425" y="28"/>
                  </a:cubicBezTo>
                  <a:cubicBezTo>
                    <a:pt x="1870" y="28"/>
                    <a:pt x="1418" y="473"/>
                    <a:pt x="1411" y="1027"/>
                  </a:cubicBezTo>
                  <a:lnTo>
                    <a:pt x="1411" y="1434"/>
                  </a:lnTo>
                  <a:lnTo>
                    <a:pt x="936" y="1434"/>
                  </a:lnTo>
                  <a:cubicBezTo>
                    <a:pt x="420" y="1434"/>
                    <a:pt x="1" y="1853"/>
                    <a:pt x="1" y="2369"/>
                  </a:cubicBezTo>
                  <a:lnTo>
                    <a:pt x="1" y="4097"/>
                  </a:lnTo>
                  <a:cubicBezTo>
                    <a:pt x="1" y="4285"/>
                    <a:pt x="153" y="4438"/>
                    <a:pt x="340" y="4438"/>
                  </a:cubicBezTo>
                  <a:cubicBezTo>
                    <a:pt x="528" y="4438"/>
                    <a:pt x="681" y="4285"/>
                    <a:pt x="681" y="4097"/>
                  </a:cubicBezTo>
                  <a:lnTo>
                    <a:pt x="681" y="2369"/>
                  </a:lnTo>
                  <a:cubicBezTo>
                    <a:pt x="681" y="2228"/>
                    <a:pt x="795" y="2114"/>
                    <a:pt x="936" y="2112"/>
                  </a:cubicBezTo>
                  <a:lnTo>
                    <a:pt x="1411" y="2112"/>
                  </a:lnTo>
                  <a:lnTo>
                    <a:pt x="1411" y="2519"/>
                  </a:lnTo>
                  <a:cubicBezTo>
                    <a:pt x="1418" y="3073"/>
                    <a:pt x="1870" y="3518"/>
                    <a:pt x="2425" y="3518"/>
                  </a:cubicBezTo>
                  <a:cubicBezTo>
                    <a:pt x="2979" y="3518"/>
                    <a:pt x="3430" y="3073"/>
                    <a:pt x="3437" y="2519"/>
                  </a:cubicBezTo>
                  <a:lnTo>
                    <a:pt x="3437" y="2112"/>
                  </a:lnTo>
                  <a:lnTo>
                    <a:pt x="4231" y="2112"/>
                  </a:lnTo>
                  <a:lnTo>
                    <a:pt x="4231" y="2519"/>
                  </a:lnTo>
                  <a:cubicBezTo>
                    <a:pt x="4238" y="3073"/>
                    <a:pt x="4690" y="3518"/>
                    <a:pt x="5245" y="3518"/>
                  </a:cubicBezTo>
                  <a:cubicBezTo>
                    <a:pt x="5798" y="3518"/>
                    <a:pt x="6250" y="3073"/>
                    <a:pt x="6257" y="2519"/>
                  </a:cubicBezTo>
                  <a:lnTo>
                    <a:pt x="6257" y="2112"/>
                  </a:lnTo>
                  <a:lnTo>
                    <a:pt x="7051" y="2112"/>
                  </a:lnTo>
                  <a:lnTo>
                    <a:pt x="7051" y="2519"/>
                  </a:lnTo>
                  <a:cubicBezTo>
                    <a:pt x="7058" y="3073"/>
                    <a:pt x="7509" y="3518"/>
                    <a:pt x="8064" y="3518"/>
                  </a:cubicBezTo>
                  <a:cubicBezTo>
                    <a:pt x="8618" y="3518"/>
                    <a:pt x="9070" y="3073"/>
                    <a:pt x="9077" y="2519"/>
                  </a:cubicBezTo>
                  <a:lnTo>
                    <a:pt x="9077" y="2112"/>
                  </a:lnTo>
                  <a:lnTo>
                    <a:pt x="9870" y="2112"/>
                  </a:lnTo>
                  <a:lnTo>
                    <a:pt x="9870" y="2519"/>
                  </a:lnTo>
                  <a:cubicBezTo>
                    <a:pt x="9870" y="3078"/>
                    <a:pt x="10325" y="3531"/>
                    <a:pt x="10884" y="3531"/>
                  </a:cubicBezTo>
                  <a:cubicBezTo>
                    <a:pt x="11444" y="3531"/>
                    <a:pt x="11898" y="3078"/>
                    <a:pt x="11898" y="2519"/>
                  </a:cubicBezTo>
                  <a:lnTo>
                    <a:pt x="11898" y="2112"/>
                  </a:lnTo>
                  <a:lnTo>
                    <a:pt x="12690" y="2112"/>
                  </a:lnTo>
                  <a:lnTo>
                    <a:pt x="12690" y="2519"/>
                  </a:lnTo>
                  <a:cubicBezTo>
                    <a:pt x="12697" y="3073"/>
                    <a:pt x="13149" y="3518"/>
                    <a:pt x="13704" y="3518"/>
                  </a:cubicBezTo>
                  <a:cubicBezTo>
                    <a:pt x="14259" y="3518"/>
                    <a:pt x="14709" y="3073"/>
                    <a:pt x="14716" y="2519"/>
                  </a:cubicBezTo>
                  <a:lnTo>
                    <a:pt x="14716" y="2112"/>
                  </a:lnTo>
                  <a:lnTo>
                    <a:pt x="15191" y="2112"/>
                  </a:lnTo>
                  <a:cubicBezTo>
                    <a:pt x="15332" y="2112"/>
                    <a:pt x="15448" y="2228"/>
                    <a:pt x="15448" y="2369"/>
                  </a:cubicBezTo>
                  <a:lnTo>
                    <a:pt x="15448" y="22282"/>
                  </a:lnTo>
                  <a:cubicBezTo>
                    <a:pt x="15446" y="22424"/>
                    <a:pt x="15332" y="22538"/>
                    <a:pt x="15191" y="22538"/>
                  </a:cubicBezTo>
                  <a:lnTo>
                    <a:pt x="936" y="22538"/>
                  </a:lnTo>
                  <a:cubicBezTo>
                    <a:pt x="795" y="22538"/>
                    <a:pt x="681" y="22424"/>
                    <a:pt x="681" y="22282"/>
                  </a:cubicBezTo>
                  <a:lnTo>
                    <a:pt x="681" y="5684"/>
                  </a:lnTo>
                  <a:cubicBezTo>
                    <a:pt x="681" y="5496"/>
                    <a:pt x="528" y="5345"/>
                    <a:pt x="340" y="5345"/>
                  </a:cubicBezTo>
                  <a:cubicBezTo>
                    <a:pt x="153" y="5345"/>
                    <a:pt x="1" y="5496"/>
                    <a:pt x="1" y="5684"/>
                  </a:cubicBezTo>
                  <a:lnTo>
                    <a:pt x="1" y="22282"/>
                  </a:lnTo>
                  <a:cubicBezTo>
                    <a:pt x="1" y="22799"/>
                    <a:pt x="420" y="23217"/>
                    <a:pt x="936" y="23218"/>
                  </a:cubicBezTo>
                  <a:lnTo>
                    <a:pt x="15193" y="23218"/>
                  </a:lnTo>
                  <a:cubicBezTo>
                    <a:pt x="15709" y="23217"/>
                    <a:pt x="16128" y="22799"/>
                    <a:pt x="16128" y="22282"/>
                  </a:cubicBezTo>
                  <a:lnTo>
                    <a:pt x="16128" y="2369"/>
                  </a:lnTo>
                  <a:cubicBezTo>
                    <a:pt x="16128" y="1853"/>
                    <a:pt x="15709" y="1434"/>
                    <a:pt x="15193" y="1434"/>
                  </a:cubicBezTo>
                  <a:lnTo>
                    <a:pt x="14718" y="1434"/>
                  </a:lnTo>
                  <a:lnTo>
                    <a:pt x="14718" y="1027"/>
                  </a:lnTo>
                  <a:cubicBezTo>
                    <a:pt x="14725" y="463"/>
                    <a:pt x="14269" y="1"/>
                    <a:pt x="13704" y="1"/>
                  </a:cubicBezTo>
                  <a:cubicBezTo>
                    <a:pt x="13139" y="1"/>
                    <a:pt x="12683" y="463"/>
                    <a:pt x="12692" y="1027"/>
                  </a:cubicBezTo>
                  <a:lnTo>
                    <a:pt x="12692" y="1434"/>
                  </a:lnTo>
                  <a:lnTo>
                    <a:pt x="11898" y="1434"/>
                  </a:lnTo>
                  <a:lnTo>
                    <a:pt x="11898" y="1027"/>
                  </a:lnTo>
                  <a:cubicBezTo>
                    <a:pt x="11905" y="463"/>
                    <a:pt x="11450" y="1"/>
                    <a:pt x="10884" y="1"/>
                  </a:cubicBezTo>
                  <a:cubicBezTo>
                    <a:pt x="10319" y="1"/>
                    <a:pt x="9863" y="463"/>
                    <a:pt x="9872" y="1027"/>
                  </a:cubicBezTo>
                  <a:lnTo>
                    <a:pt x="9872" y="1434"/>
                  </a:lnTo>
                  <a:lnTo>
                    <a:pt x="9077" y="1434"/>
                  </a:lnTo>
                  <a:lnTo>
                    <a:pt x="9077" y="1027"/>
                  </a:lnTo>
                  <a:cubicBezTo>
                    <a:pt x="9070" y="473"/>
                    <a:pt x="8618" y="28"/>
                    <a:pt x="8064" y="28"/>
                  </a:cubicBezTo>
                  <a:cubicBezTo>
                    <a:pt x="7510" y="28"/>
                    <a:pt x="7058" y="473"/>
                    <a:pt x="7051" y="1027"/>
                  </a:cubicBezTo>
                  <a:lnTo>
                    <a:pt x="7051" y="1434"/>
                  </a:lnTo>
                  <a:lnTo>
                    <a:pt x="6257" y="1434"/>
                  </a:lnTo>
                  <a:lnTo>
                    <a:pt x="6257" y="1027"/>
                  </a:lnTo>
                  <a:cubicBezTo>
                    <a:pt x="6266" y="463"/>
                    <a:pt x="5809" y="1"/>
                    <a:pt x="52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44"/>
            <p:cNvSpPr/>
            <p:nvPr/>
          </p:nvSpPr>
          <p:spPr>
            <a:xfrm>
              <a:off x="3142229" y="2361556"/>
              <a:ext cx="211916" cy="204197"/>
            </a:xfrm>
            <a:custGeom>
              <a:rect b="b" l="l" r="r" t="t"/>
              <a:pathLst>
                <a:path extrusionOk="0" h="10105" w="10487">
                  <a:moveTo>
                    <a:pt x="2465" y="1838"/>
                  </a:moveTo>
                  <a:lnTo>
                    <a:pt x="2465" y="1838"/>
                  </a:lnTo>
                  <a:cubicBezTo>
                    <a:pt x="2403" y="3256"/>
                    <a:pt x="3498" y="4603"/>
                    <a:pt x="5107" y="4603"/>
                  </a:cubicBezTo>
                  <a:lnTo>
                    <a:pt x="6960" y="4603"/>
                  </a:lnTo>
                  <a:cubicBezTo>
                    <a:pt x="8702" y="4603"/>
                    <a:pt x="9576" y="6712"/>
                    <a:pt x="8345" y="7945"/>
                  </a:cubicBezTo>
                  <a:lnTo>
                    <a:pt x="8022" y="8266"/>
                  </a:lnTo>
                  <a:cubicBezTo>
                    <a:pt x="8082" y="6849"/>
                    <a:pt x="6989" y="5503"/>
                    <a:pt x="5380" y="5503"/>
                  </a:cubicBezTo>
                  <a:lnTo>
                    <a:pt x="3527" y="5503"/>
                  </a:lnTo>
                  <a:cubicBezTo>
                    <a:pt x="1784" y="5503"/>
                    <a:pt x="909" y="3394"/>
                    <a:pt x="2142" y="2161"/>
                  </a:cubicBezTo>
                  <a:lnTo>
                    <a:pt x="2465" y="1838"/>
                  </a:lnTo>
                  <a:close/>
                  <a:moveTo>
                    <a:pt x="3482" y="1"/>
                  </a:moveTo>
                  <a:cubicBezTo>
                    <a:pt x="3395" y="1"/>
                    <a:pt x="3307" y="34"/>
                    <a:pt x="3240" y="100"/>
                  </a:cubicBezTo>
                  <a:lnTo>
                    <a:pt x="1660" y="1680"/>
                  </a:lnTo>
                  <a:cubicBezTo>
                    <a:pt x="1" y="3341"/>
                    <a:pt x="1174" y="6183"/>
                    <a:pt x="3527" y="6183"/>
                  </a:cubicBezTo>
                  <a:lnTo>
                    <a:pt x="5380" y="6183"/>
                  </a:lnTo>
                  <a:cubicBezTo>
                    <a:pt x="7123" y="6183"/>
                    <a:pt x="7997" y="8292"/>
                    <a:pt x="6765" y="9525"/>
                  </a:cubicBezTo>
                  <a:cubicBezTo>
                    <a:pt x="6631" y="9657"/>
                    <a:pt x="6631" y="9873"/>
                    <a:pt x="6765" y="10005"/>
                  </a:cubicBezTo>
                  <a:cubicBezTo>
                    <a:pt x="6831" y="10072"/>
                    <a:pt x="6918" y="10105"/>
                    <a:pt x="7005" y="10105"/>
                  </a:cubicBezTo>
                  <a:cubicBezTo>
                    <a:pt x="7092" y="10105"/>
                    <a:pt x="7179" y="10072"/>
                    <a:pt x="7245" y="10005"/>
                  </a:cubicBezTo>
                  <a:lnTo>
                    <a:pt x="8825" y="8426"/>
                  </a:lnTo>
                  <a:cubicBezTo>
                    <a:pt x="10486" y="6765"/>
                    <a:pt x="9313" y="3923"/>
                    <a:pt x="6960" y="3923"/>
                  </a:cubicBezTo>
                  <a:lnTo>
                    <a:pt x="5107" y="3923"/>
                  </a:lnTo>
                  <a:cubicBezTo>
                    <a:pt x="3364" y="3923"/>
                    <a:pt x="2489" y="1814"/>
                    <a:pt x="3722" y="582"/>
                  </a:cubicBezTo>
                  <a:cubicBezTo>
                    <a:pt x="3855" y="448"/>
                    <a:pt x="3855" y="233"/>
                    <a:pt x="3722" y="100"/>
                  </a:cubicBezTo>
                  <a:cubicBezTo>
                    <a:pt x="3656" y="34"/>
                    <a:pt x="3569" y="1"/>
                    <a:pt x="34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44"/>
            <p:cNvSpPr/>
            <p:nvPr/>
          </p:nvSpPr>
          <p:spPr>
            <a:xfrm>
              <a:off x="3089023" y="2449822"/>
              <a:ext cx="194922" cy="155456"/>
            </a:xfrm>
            <a:custGeom>
              <a:rect b="b" l="l" r="r" t="t"/>
              <a:pathLst>
                <a:path extrusionOk="0" h="7693" w="9646">
                  <a:moveTo>
                    <a:pt x="2707" y="1"/>
                  </a:moveTo>
                  <a:cubicBezTo>
                    <a:pt x="2620" y="1"/>
                    <a:pt x="2532" y="34"/>
                    <a:pt x="2466" y="101"/>
                  </a:cubicBezTo>
                  <a:lnTo>
                    <a:pt x="1292" y="1276"/>
                  </a:lnTo>
                  <a:cubicBezTo>
                    <a:pt x="0" y="2566"/>
                    <a:pt x="913" y="4775"/>
                    <a:pt x="2741" y="4775"/>
                  </a:cubicBezTo>
                  <a:lnTo>
                    <a:pt x="5728" y="4775"/>
                  </a:lnTo>
                  <a:cubicBezTo>
                    <a:pt x="6948" y="4775"/>
                    <a:pt x="7560" y="6250"/>
                    <a:pt x="6697" y="7113"/>
                  </a:cubicBezTo>
                  <a:cubicBezTo>
                    <a:pt x="6565" y="7246"/>
                    <a:pt x="6565" y="7461"/>
                    <a:pt x="6697" y="7594"/>
                  </a:cubicBezTo>
                  <a:cubicBezTo>
                    <a:pt x="6764" y="7660"/>
                    <a:pt x="6851" y="7693"/>
                    <a:pt x="6938" y="7693"/>
                  </a:cubicBezTo>
                  <a:cubicBezTo>
                    <a:pt x="7025" y="7693"/>
                    <a:pt x="7112" y="7660"/>
                    <a:pt x="7178" y="7594"/>
                  </a:cubicBezTo>
                  <a:lnTo>
                    <a:pt x="8354" y="6419"/>
                  </a:lnTo>
                  <a:cubicBezTo>
                    <a:pt x="9646" y="5128"/>
                    <a:pt x="8733" y="2920"/>
                    <a:pt x="6905" y="2920"/>
                  </a:cubicBezTo>
                  <a:lnTo>
                    <a:pt x="6233" y="2920"/>
                  </a:lnTo>
                  <a:cubicBezTo>
                    <a:pt x="6044" y="2920"/>
                    <a:pt x="5893" y="3072"/>
                    <a:pt x="5893" y="3259"/>
                  </a:cubicBezTo>
                  <a:cubicBezTo>
                    <a:pt x="5893" y="3447"/>
                    <a:pt x="6044" y="3600"/>
                    <a:pt x="6233" y="3600"/>
                  </a:cubicBezTo>
                  <a:lnTo>
                    <a:pt x="6904" y="3600"/>
                  </a:lnTo>
                  <a:cubicBezTo>
                    <a:pt x="8123" y="3600"/>
                    <a:pt x="8735" y="5076"/>
                    <a:pt x="7872" y="5938"/>
                  </a:cubicBezTo>
                  <a:lnTo>
                    <a:pt x="7780" y="6031"/>
                  </a:lnTo>
                  <a:cubicBezTo>
                    <a:pt x="7714" y="4983"/>
                    <a:pt x="6877" y="4095"/>
                    <a:pt x="5728" y="4095"/>
                  </a:cubicBezTo>
                  <a:lnTo>
                    <a:pt x="2741" y="4095"/>
                  </a:lnTo>
                  <a:cubicBezTo>
                    <a:pt x="1522" y="4095"/>
                    <a:pt x="910" y="2619"/>
                    <a:pt x="1773" y="1756"/>
                  </a:cubicBezTo>
                  <a:lnTo>
                    <a:pt x="1865" y="1664"/>
                  </a:lnTo>
                  <a:cubicBezTo>
                    <a:pt x="1932" y="2712"/>
                    <a:pt x="2768" y="3600"/>
                    <a:pt x="3917" y="3600"/>
                  </a:cubicBezTo>
                  <a:lnTo>
                    <a:pt x="4601" y="3600"/>
                  </a:lnTo>
                  <a:cubicBezTo>
                    <a:pt x="4788" y="3600"/>
                    <a:pt x="4941" y="3447"/>
                    <a:pt x="4941" y="3259"/>
                  </a:cubicBezTo>
                  <a:cubicBezTo>
                    <a:pt x="4941" y="3072"/>
                    <a:pt x="4788" y="2920"/>
                    <a:pt x="4601" y="2920"/>
                  </a:cubicBezTo>
                  <a:lnTo>
                    <a:pt x="3917" y="2920"/>
                  </a:lnTo>
                  <a:cubicBezTo>
                    <a:pt x="2698" y="2920"/>
                    <a:pt x="2085" y="1444"/>
                    <a:pt x="2947" y="581"/>
                  </a:cubicBezTo>
                  <a:lnTo>
                    <a:pt x="2947" y="580"/>
                  </a:lnTo>
                  <a:cubicBezTo>
                    <a:pt x="3080" y="447"/>
                    <a:pt x="3079" y="232"/>
                    <a:pt x="2946" y="100"/>
                  </a:cubicBezTo>
                  <a:cubicBezTo>
                    <a:pt x="2880" y="34"/>
                    <a:pt x="2794" y="1"/>
                    <a:pt x="27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1" name="Google Shape;811;p44"/>
          <p:cNvGrpSpPr/>
          <p:nvPr/>
        </p:nvGrpSpPr>
        <p:grpSpPr>
          <a:xfrm>
            <a:off x="3978745" y="2668040"/>
            <a:ext cx="468875" cy="337910"/>
            <a:chOff x="2448425" y="2263267"/>
            <a:chExt cx="468875" cy="337910"/>
          </a:xfrm>
        </p:grpSpPr>
        <p:sp>
          <p:nvSpPr>
            <p:cNvPr id="812" name="Google Shape;812;p44"/>
            <p:cNvSpPr/>
            <p:nvPr/>
          </p:nvSpPr>
          <p:spPr>
            <a:xfrm>
              <a:off x="2448425" y="2263267"/>
              <a:ext cx="468875" cy="337910"/>
            </a:xfrm>
            <a:custGeom>
              <a:rect b="b" l="l" r="r" t="t"/>
              <a:pathLst>
                <a:path extrusionOk="0" h="16722" w="23203">
                  <a:moveTo>
                    <a:pt x="679" y="884"/>
                  </a:moveTo>
                  <a:lnTo>
                    <a:pt x="1141" y="1186"/>
                  </a:lnTo>
                  <a:cubicBezTo>
                    <a:pt x="1246" y="1256"/>
                    <a:pt x="1370" y="1293"/>
                    <a:pt x="1497" y="1293"/>
                  </a:cubicBezTo>
                  <a:lnTo>
                    <a:pt x="3274" y="1293"/>
                  </a:lnTo>
                  <a:lnTo>
                    <a:pt x="3274" y="2066"/>
                  </a:lnTo>
                  <a:lnTo>
                    <a:pt x="1497" y="2064"/>
                  </a:lnTo>
                  <a:cubicBezTo>
                    <a:pt x="1370" y="2064"/>
                    <a:pt x="1246" y="2101"/>
                    <a:pt x="1141" y="2171"/>
                  </a:cubicBezTo>
                  <a:lnTo>
                    <a:pt x="679" y="2475"/>
                  </a:lnTo>
                  <a:lnTo>
                    <a:pt x="679" y="884"/>
                  </a:lnTo>
                  <a:close/>
                  <a:moveTo>
                    <a:pt x="15794" y="2742"/>
                  </a:moveTo>
                  <a:lnTo>
                    <a:pt x="15794" y="3350"/>
                  </a:lnTo>
                  <a:lnTo>
                    <a:pt x="13488" y="3350"/>
                  </a:lnTo>
                  <a:lnTo>
                    <a:pt x="13488" y="2742"/>
                  </a:lnTo>
                  <a:close/>
                  <a:moveTo>
                    <a:pt x="20495" y="3998"/>
                  </a:moveTo>
                  <a:lnTo>
                    <a:pt x="20495" y="4769"/>
                  </a:lnTo>
                  <a:lnTo>
                    <a:pt x="17833" y="4769"/>
                  </a:lnTo>
                  <a:lnTo>
                    <a:pt x="17833" y="3998"/>
                  </a:lnTo>
                  <a:close/>
                  <a:moveTo>
                    <a:pt x="20930" y="1081"/>
                  </a:moveTo>
                  <a:cubicBezTo>
                    <a:pt x="21035" y="1081"/>
                    <a:pt x="21218" y="1082"/>
                    <a:pt x="21535" y="1082"/>
                  </a:cubicBezTo>
                  <a:lnTo>
                    <a:pt x="21535" y="4769"/>
                  </a:lnTo>
                  <a:lnTo>
                    <a:pt x="21175" y="4769"/>
                  </a:lnTo>
                  <a:lnTo>
                    <a:pt x="21175" y="3658"/>
                  </a:lnTo>
                  <a:cubicBezTo>
                    <a:pt x="21175" y="3588"/>
                    <a:pt x="20774" y="1100"/>
                    <a:pt x="20784" y="1088"/>
                  </a:cubicBezTo>
                  <a:cubicBezTo>
                    <a:pt x="20788" y="1082"/>
                    <a:pt x="20772" y="1081"/>
                    <a:pt x="20930" y="1081"/>
                  </a:cubicBezTo>
                  <a:close/>
                  <a:moveTo>
                    <a:pt x="22525" y="3998"/>
                  </a:moveTo>
                  <a:lnTo>
                    <a:pt x="22525" y="4769"/>
                  </a:lnTo>
                  <a:lnTo>
                    <a:pt x="22216" y="4769"/>
                  </a:lnTo>
                  <a:lnTo>
                    <a:pt x="22216" y="3998"/>
                  </a:lnTo>
                  <a:close/>
                  <a:moveTo>
                    <a:pt x="444" y="1"/>
                  </a:moveTo>
                  <a:cubicBezTo>
                    <a:pt x="214" y="1"/>
                    <a:pt x="0" y="184"/>
                    <a:pt x="0" y="446"/>
                  </a:cubicBezTo>
                  <a:lnTo>
                    <a:pt x="0" y="2911"/>
                  </a:lnTo>
                  <a:cubicBezTo>
                    <a:pt x="0" y="3171"/>
                    <a:pt x="214" y="3355"/>
                    <a:pt x="445" y="3355"/>
                  </a:cubicBezTo>
                  <a:cubicBezTo>
                    <a:pt x="526" y="3355"/>
                    <a:pt x="609" y="3332"/>
                    <a:pt x="686" y="3282"/>
                  </a:cubicBezTo>
                  <a:lnTo>
                    <a:pt x="1506" y="2744"/>
                  </a:lnTo>
                  <a:lnTo>
                    <a:pt x="3274" y="2744"/>
                  </a:lnTo>
                  <a:lnTo>
                    <a:pt x="3274" y="4199"/>
                  </a:lnTo>
                  <a:cubicBezTo>
                    <a:pt x="3274" y="4385"/>
                    <a:pt x="3425" y="4538"/>
                    <a:pt x="3613" y="4538"/>
                  </a:cubicBezTo>
                  <a:lnTo>
                    <a:pt x="4253" y="4538"/>
                  </a:lnTo>
                  <a:cubicBezTo>
                    <a:pt x="4654" y="4538"/>
                    <a:pt x="4960" y="4893"/>
                    <a:pt x="4903" y="5288"/>
                  </a:cubicBezTo>
                  <a:lnTo>
                    <a:pt x="3893" y="12300"/>
                  </a:lnTo>
                  <a:cubicBezTo>
                    <a:pt x="3865" y="12485"/>
                    <a:pt x="3994" y="12659"/>
                    <a:pt x="4181" y="12685"/>
                  </a:cubicBezTo>
                  <a:cubicBezTo>
                    <a:pt x="4197" y="12687"/>
                    <a:pt x="4213" y="12689"/>
                    <a:pt x="4230" y="12689"/>
                  </a:cubicBezTo>
                  <a:cubicBezTo>
                    <a:pt x="4395" y="12689"/>
                    <a:pt x="4541" y="12566"/>
                    <a:pt x="4566" y="12397"/>
                  </a:cubicBezTo>
                  <a:lnTo>
                    <a:pt x="5576" y="5385"/>
                  </a:lnTo>
                  <a:cubicBezTo>
                    <a:pt x="5692" y="4579"/>
                    <a:pt x="5067" y="3858"/>
                    <a:pt x="4253" y="3858"/>
                  </a:cubicBezTo>
                  <a:lnTo>
                    <a:pt x="3954" y="3858"/>
                  </a:lnTo>
                  <a:lnTo>
                    <a:pt x="3954" y="929"/>
                  </a:lnTo>
                  <a:lnTo>
                    <a:pt x="12808" y="929"/>
                  </a:lnTo>
                  <a:lnTo>
                    <a:pt x="12808" y="3691"/>
                  </a:lnTo>
                  <a:cubicBezTo>
                    <a:pt x="12808" y="3878"/>
                    <a:pt x="12961" y="4030"/>
                    <a:pt x="13149" y="4030"/>
                  </a:cubicBezTo>
                  <a:lnTo>
                    <a:pt x="16133" y="4030"/>
                  </a:lnTo>
                  <a:cubicBezTo>
                    <a:pt x="16321" y="4030"/>
                    <a:pt x="16472" y="3878"/>
                    <a:pt x="16472" y="3691"/>
                  </a:cubicBezTo>
                  <a:lnTo>
                    <a:pt x="16472" y="2402"/>
                  </a:lnTo>
                  <a:cubicBezTo>
                    <a:pt x="16472" y="2339"/>
                    <a:pt x="16524" y="2290"/>
                    <a:pt x="16586" y="2288"/>
                  </a:cubicBezTo>
                  <a:lnTo>
                    <a:pt x="17153" y="2288"/>
                  </a:lnTo>
                  <a:lnTo>
                    <a:pt x="17153" y="5311"/>
                  </a:lnTo>
                  <a:cubicBezTo>
                    <a:pt x="17153" y="5512"/>
                    <a:pt x="16990" y="5674"/>
                    <a:pt x="16789" y="5674"/>
                  </a:cubicBezTo>
                  <a:lnTo>
                    <a:pt x="10296" y="5674"/>
                  </a:lnTo>
                  <a:cubicBezTo>
                    <a:pt x="9815" y="5677"/>
                    <a:pt x="9408" y="6029"/>
                    <a:pt x="9336" y="6506"/>
                  </a:cubicBezTo>
                  <a:lnTo>
                    <a:pt x="7992" y="15836"/>
                  </a:lnTo>
                  <a:cubicBezTo>
                    <a:pt x="7975" y="15953"/>
                    <a:pt x="7873" y="16040"/>
                    <a:pt x="7755" y="16041"/>
                  </a:cubicBezTo>
                  <a:lnTo>
                    <a:pt x="4316" y="16041"/>
                  </a:lnTo>
                  <a:cubicBezTo>
                    <a:pt x="4171" y="16041"/>
                    <a:pt x="4058" y="15912"/>
                    <a:pt x="4079" y="15768"/>
                  </a:cubicBezTo>
                  <a:lnTo>
                    <a:pt x="4330" y="14022"/>
                  </a:lnTo>
                  <a:cubicBezTo>
                    <a:pt x="4357" y="13837"/>
                    <a:pt x="4229" y="13665"/>
                    <a:pt x="4042" y="13637"/>
                  </a:cubicBezTo>
                  <a:cubicBezTo>
                    <a:pt x="4026" y="13635"/>
                    <a:pt x="4009" y="13634"/>
                    <a:pt x="3993" y="13634"/>
                  </a:cubicBezTo>
                  <a:cubicBezTo>
                    <a:pt x="3827" y="13634"/>
                    <a:pt x="3682" y="13757"/>
                    <a:pt x="3657" y="13925"/>
                  </a:cubicBezTo>
                  <a:lnTo>
                    <a:pt x="3406" y="15671"/>
                  </a:lnTo>
                  <a:cubicBezTo>
                    <a:pt x="3327" y="16224"/>
                    <a:pt x="3756" y="16720"/>
                    <a:pt x="4316" y="16721"/>
                  </a:cubicBezTo>
                  <a:lnTo>
                    <a:pt x="7754" y="16721"/>
                  </a:lnTo>
                  <a:cubicBezTo>
                    <a:pt x="8210" y="16719"/>
                    <a:pt x="8596" y="16384"/>
                    <a:pt x="8663" y="15933"/>
                  </a:cubicBezTo>
                  <a:lnTo>
                    <a:pt x="10008" y="6603"/>
                  </a:lnTo>
                  <a:cubicBezTo>
                    <a:pt x="10029" y="6460"/>
                    <a:pt x="10150" y="6356"/>
                    <a:pt x="10294" y="6354"/>
                  </a:cubicBezTo>
                  <a:lnTo>
                    <a:pt x="13471" y="6354"/>
                  </a:lnTo>
                  <a:lnTo>
                    <a:pt x="13471" y="7035"/>
                  </a:lnTo>
                  <a:cubicBezTo>
                    <a:pt x="13471" y="7221"/>
                    <a:pt x="13624" y="7374"/>
                    <a:pt x="13810" y="7374"/>
                  </a:cubicBezTo>
                  <a:cubicBezTo>
                    <a:pt x="13999" y="7374"/>
                    <a:pt x="14151" y="7221"/>
                    <a:pt x="14151" y="7035"/>
                  </a:cubicBezTo>
                  <a:lnTo>
                    <a:pt x="14151" y="6354"/>
                  </a:lnTo>
                  <a:lnTo>
                    <a:pt x="15048" y="6354"/>
                  </a:lnTo>
                  <a:lnTo>
                    <a:pt x="15048" y="10308"/>
                  </a:lnTo>
                  <a:cubicBezTo>
                    <a:pt x="15052" y="10561"/>
                    <a:pt x="14850" y="10766"/>
                    <a:pt x="14599" y="10766"/>
                  </a:cubicBezTo>
                  <a:cubicBezTo>
                    <a:pt x="14348" y="10766"/>
                    <a:pt x="14145" y="10561"/>
                    <a:pt x="14151" y="10308"/>
                  </a:cubicBezTo>
                  <a:lnTo>
                    <a:pt x="14151" y="8620"/>
                  </a:lnTo>
                  <a:cubicBezTo>
                    <a:pt x="14151" y="8433"/>
                    <a:pt x="13999" y="8281"/>
                    <a:pt x="13810" y="8281"/>
                  </a:cubicBezTo>
                  <a:cubicBezTo>
                    <a:pt x="13624" y="8281"/>
                    <a:pt x="13471" y="8433"/>
                    <a:pt x="13471" y="8620"/>
                  </a:cubicBezTo>
                  <a:lnTo>
                    <a:pt x="13471" y="10308"/>
                  </a:lnTo>
                  <a:cubicBezTo>
                    <a:pt x="13463" y="10937"/>
                    <a:pt x="13970" y="11452"/>
                    <a:pt x="14599" y="11452"/>
                  </a:cubicBezTo>
                  <a:cubicBezTo>
                    <a:pt x="15228" y="11452"/>
                    <a:pt x="15735" y="10937"/>
                    <a:pt x="15728" y="10308"/>
                  </a:cubicBezTo>
                  <a:lnTo>
                    <a:pt x="15728" y="6354"/>
                  </a:lnTo>
                  <a:lnTo>
                    <a:pt x="16787" y="6354"/>
                  </a:lnTo>
                  <a:cubicBezTo>
                    <a:pt x="17311" y="6354"/>
                    <a:pt x="17753" y="5967"/>
                    <a:pt x="17821" y="5448"/>
                  </a:cubicBezTo>
                  <a:lnTo>
                    <a:pt x="22642" y="5448"/>
                  </a:lnTo>
                  <a:cubicBezTo>
                    <a:pt x="22951" y="5448"/>
                    <a:pt x="23201" y="5197"/>
                    <a:pt x="23202" y="4889"/>
                  </a:cubicBezTo>
                  <a:lnTo>
                    <a:pt x="23202" y="3878"/>
                  </a:lnTo>
                  <a:cubicBezTo>
                    <a:pt x="23201" y="3568"/>
                    <a:pt x="22951" y="3318"/>
                    <a:pt x="22642" y="3318"/>
                  </a:cubicBezTo>
                  <a:lnTo>
                    <a:pt x="22216" y="3318"/>
                  </a:lnTo>
                  <a:lnTo>
                    <a:pt x="22216" y="979"/>
                  </a:lnTo>
                  <a:cubicBezTo>
                    <a:pt x="22216" y="660"/>
                    <a:pt x="21957" y="403"/>
                    <a:pt x="21638" y="402"/>
                  </a:cubicBezTo>
                  <a:lnTo>
                    <a:pt x="20795" y="402"/>
                  </a:lnTo>
                  <a:cubicBezTo>
                    <a:pt x="20369" y="403"/>
                    <a:pt x="20044" y="782"/>
                    <a:pt x="20110" y="1205"/>
                  </a:cubicBezTo>
                  <a:lnTo>
                    <a:pt x="20438" y="3319"/>
                  </a:lnTo>
                  <a:lnTo>
                    <a:pt x="17833" y="3319"/>
                  </a:lnTo>
                  <a:lnTo>
                    <a:pt x="17833" y="952"/>
                  </a:lnTo>
                  <a:cubicBezTo>
                    <a:pt x="17833" y="765"/>
                    <a:pt x="17681" y="613"/>
                    <a:pt x="17494" y="613"/>
                  </a:cubicBezTo>
                  <a:cubicBezTo>
                    <a:pt x="17494" y="613"/>
                    <a:pt x="17493" y="613"/>
                    <a:pt x="17492" y="613"/>
                  </a:cubicBezTo>
                  <a:lnTo>
                    <a:pt x="16110" y="613"/>
                  </a:lnTo>
                  <a:cubicBezTo>
                    <a:pt x="15922" y="613"/>
                    <a:pt x="15769" y="764"/>
                    <a:pt x="15769" y="952"/>
                  </a:cubicBezTo>
                  <a:cubicBezTo>
                    <a:pt x="15769" y="1140"/>
                    <a:pt x="15922" y="1291"/>
                    <a:pt x="16110" y="1291"/>
                  </a:cubicBezTo>
                  <a:lnTo>
                    <a:pt x="17153" y="1291"/>
                  </a:lnTo>
                  <a:lnTo>
                    <a:pt x="17153" y="1609"/>
                  </a:lnTo>
                  <a:lnTo>
                    <a:pt x="16586" y="1609"/>
                  </a:lnTo>
                  <a:cubicBezTo>
                    <a:pt x="16280" y="1609"/>
                    <a:pt x="16000" y="1786"/>
                    <a:pt x="15869" y="2063"/>
                  </a:cubicBezTo>
                  <a:lnTo>
                    <a:pt x="13488" y="2063"/>
                  </a:lnTo>
                  <a:lnTo>
                    <a:pt x="13488" y="1291"/>
                  </a:lnTo>
                  <a:lnTo>
                    <a:pt x="14523" y="1291"/>
                  </a:lnTo>
                  <a:cubicBezTo>
                    <a:pt x="14712" y="1291"/>
                    <a:pt x="14863" y="1140"/>
                    <a:pt x="14863" y="952"/>
                  </a:cubicBezTo>
                  <a:cubicBezTo>
                    <a:pt x="14863" y="764"/>
                    <a:pt x="14712" y="613"/>
                    <a:pt x="14523" y="613"/>
                  </a:cubicBezTo>
                  <a:lnTo>
                    <a:pt x="13488" y="613"/>
                  </a:lnTo>
                  <a:lnTo>
                    <a:pt x="13488" y="590"/>
                  </a:lnTo>
                  <a:cubicBezTo>
                    <a:pt x="13488" y="402"/>
                    <a:pt x="13336" y="249"/>
                    <a:pt x="13149" y="249"/>
                  </a:cubicBezTo>
                  <a:lnTo>
                    <a:pt x="3613" y="249"/>
                  </a:lnTo>
                  <a:cubicBezTo>
                    <a:pt x="3425" y="249"/>
                    <a:pt x="3274" y="402"/>
                    <a:pt x="3274" y="590"/>
                  </a:cubicBezTo>
                  <a:lnTo>
                    <a:pt x="3274" y="613"/>
                  </a:lnTo>
                  <a:lnTo>
                    <a:pt x="1506" y="613"/>
                  </a:lnTo>
                  <a:lnTo>
                    <a:pt x="686" y="74"/>
                  </a:lnTo>
                  <a:cubicBezTo>
                    <a:pt x="609" y="24"/>
                    <a:pt x="526" y="1"/>
                    <a:pt x="4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44"/>
            <p:cNvSpPr/>
            <p:nvPr/>
          </p:nvSpPr>
          <p:spPr>
            <a:xfrm>
              <a:off x="2552837" y="2531582"/>
              <a:ext cx="42517" cy="40900"/>
            </a:xfrm>
            <a:custGeom>
              <a:rect b="b" l="l" r="r" t="t"/>
              <a:pathLst>
                <a:path extrusionOk="0" h="2024" w="2104">
                  <a:moveTo>
                    <a:pt x="1013" y="680"/>
                  </a:moveTo>
                  <a:cubicBezTo>
                    <a:pt x="1195" y="680"/>
                    <a:pt x="1343" y="829"/>
                    <a:pt x="1345" y="1011"/>
                  </a:cubicBezTo>
                  <a:cubicBezTo>
                    <a:pt x="1345" y="1212"/>
                    <a:pt x="1181" y="1344"/>
                    <a:pt x="1010" y="1344"/>
                  </a:cubicBezTo>
                  <a:cubicBezTo>
                    <a:pt x="928" y="1344"/>
                    <a:pt x="845" y="1314"/>
                    <a:pt x="777" y="1246"/>
                  </a:cubicBezTo>
                  <a:cubicBezTo>
                    <a:pt x="568" y="1038"/>
                    <a:pt x="716" y="680"/>
                    <a:pt x="1013" y="680"/>
                  </a:cubicBezTo>
                  <a:close/>
                  <a:moveTo>
                    <a:pt x="1013" y="0"/>
                  </a:moveTo>
                  <a:cubicBezTo>
                    <a:pt x="454" y="0"/>
                    <a:pt x="2" y="454"/>
                    <a:pt x="0" y="1011"/>
                  </a:cubicBezTo>
                  <a:cubicBezTo>
                    <a:pt x="0" y="1420"/>
                    <a:pt x="247" y="1790"/>
                    <a:pt x="625" y="1946"/>
                  </a:cubicBezTo>
                  <a:cubicBezTo>
                    <a:pt x="750" y="1998"/>
                    <a:pt x="881" y="2023"/>
                    <a:pt x="1012" y="2023"/>
                  </a:cubicBezTo>
                  <a:cubicBezTo>
                    <a:pt x="1275" y="2023"/>
                    <a:pt x="1535" y="1920"/>
                    <a:pt x="1728" y="1727"/>
                  </a:cubicBezTo>
                  <a:cubicBezTo>
                    <a:pt x="2018" y="1437"/>
                    <a:pt x="2103" y="1002"/>
                    <a:pt x="1946" y="625"/>
                  </a:cubicBezTo>
                  <a:cubicBezTo>
                    <a:pt x="1791" y="247"/>
                    <a:pt x="1422" y="0"/>
                    <a:pt x="10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44"/>
            <p:cNvSpPr/>
            <p:nvPr/>
          </p:nvSpPr>
          <p:spPr>
            <a:xfrm>
              <a:off x="2554009" y="2306329"/>
              <a:ext cx="42517" cy="40900"/>
            </a:xfrm>
            <a:custGeom>
              <a:rect b="b" l="l" r="r" t="t"/>
              <a:pathLst>
                <a:path extrusionOk="0" h="2024" w="2104">
                  <a:moveTo>
                    <a:pt x="1089" y="679"/>
                  </a:moveTo>
                  <a:cubicBezTo>
                    <a:pt x="1260" y="679"/>
                    <a:pt x="1424" y="812"/>
                    <a:pt x="1424" y="1013"/>
                  </a:cubicBezTo>
                  <a:cubicBezTo>
                    <a:pt x="1424" y="1195"/>
                    <a:pt x="1275" y="1343"/>
                    <a:pt x="1091" y="1345"/>
                  </a:cubicBezTo>
                  <a:cubicBezTo>
                    <a:pt x="796" y="1345"/>
                    <a:pt x="648" y="987"/>
                    <a:pt x="858" y="777"/>
                  </a:cubicBezTo>
                  <a:cubicBezTo>
                    <a:pt x="925" y="710"/>
                    <a:pt x="1008" y="679"/>
                    <a:pt x="1089" y="679"/>
                  </a:cubicBezTo>
                  <a:close/>
                  <a:moveTo>
                    <a:pt x="1091" y="0"/>
                  </a:moveTo>
                  <a:cubicBezTo>
                    <a:pt x="682" y="0"/>
                    <a:pt x="314" y="247"/>
                    <a:pt x="158" y="625"/>
                  </a:cubicBezTo>
                  <a:cubicBezTo>
                    <a:pt x="1" y="1003"/>
                    <a:pt x="88" y="1439"/>
                    <a:pt x="376" y="1728"/>
                  </a:cubicBezTo>
                  <a:cubicBezTo>
                    <a:pt x="569" y="1921"/>
                    <a:pt x="828" y="2024"/>
                    <a:pt x="1092" y="2024"/>
                  </a:cubicBezTo>
                  <a:cubicBezTo>
                    <a:pt x="1223" y="2024"/>
                    <a:pt x="1354" y="1998"/>
                    <a:pt x="1479" y="1946"/>
                  </a:cubicBezTo>
                  <a:cubicBezTo>
                    <a:pt x="1857" y="1790"/>
                    <a:pt x="2104" y="1422"/>
                    <a:pt x="2104" y="1013"/>
                  </a:cubicBezTo>
                  <a:cubicBezTo>
                    <a:pt x="2102" y="454"/>
                    <a:pt x="1650" y="2"/>
                    <a:pt x="10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44"/>
            <p:cNvSpPr/>
            <p:nvPr/>
          </p:nvSpPr>
          <p:spPr>
            <a:xfrm>
              <a:off x="2655572" y="2306329"/>
              <a:ext cx="42517" cy="40900"/>
            </a:xfrm>
            <a:custGeom>
              <a:rect b="b" l="l" r="r" t="t"/>
              <a:pathLst>
                <a:path extrusionOk="0" h="2024" w="2104">
                  <a:moveTo>
                    <a:pt x="1095" y="680"/>
                  </a:moveTo>
                  <a:cubicBezTo>
                    <a:pt x="1176" y="680"/>
                    <a:pt x="1259" y="710"/>
                    <a:pt x="1327" y="777"/>
                  </a:cubicBezTo>
                  <a:cubicBezTo>
                    <a:pt x="1536" y="987"/>
                    <a:pt x="1388" y="1343"/>
                    <a:pt x="1093" y="1345"/>
                  </a:cubicBezTo>
                  <a:cubicBezTo>
                    <a:pt x="909" y="1343"/>
                    <a:pt x="761" y="1195"/>
                    <a:pt x="761" y="1013"/>
                  </a:cubicBezTo>
                  <a:cubicBezTo>
                    <a:pt x="761" y="812"/>
                    <a:pt x="924" y="680"/>
                    <a:pt x="1095" y="680"/>
                  </a:cubicBezTo>
                  <a:close/>
                  <a:moveTo>
                    <a:pt x="1093" y="0"/>
                  </a:moveTo>
                  <a:cubicBezTo>
                    <a:pt x="829" y="0"/>
                    <a:pt x="571" y="103"/>
                    <a:pt x="377" y="297"/>
                  </a:cubicBezTo>
                  <a:cubicBezTo>
                    <a:pt x="88" y="586"/>
                    <a:pt x="1" y="1021"/>
                    <a:pt x="157" y="1399"/>
                  </a:cubicBezTo>
                  <a:cubicBezTo>
                    <a:pt x="314" y="1777"/>
                    <a:pt x="684" y="2023"/>
                    <a:pt x="1093" y="2023"/>
                  </a:cubicBezTo>
                  <a:cubicBezTo>
                    <a:pt x="1650" y="2023"/>
                    <a:pt x="2104" y="1570"/>
                    <a:pt x="2104" y="1013"/>
                  </a:cubicBezTo>
                  <a:cubicBezTo>
                    <a:pt x="2104" y="603"/>
                    <a:pt x="1857" y="234"/>
                    <a:pt x="1479" y="77"/>
                  </a:cubicBezTo>
                  <a:cubicBezTo>
                    <a:pt x="1354" y="25"/>
                    <a:pt x="1223" y="0"/>
                    <a:pt x="10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44"/>
            <p:cNvSpPr/>
            <p:nvPr/>
          </p:nvSpPr>
          <p:spPr>
            <a:xfrm>
              <a:off x="2564678" y="2405002"/>
              <a:ext cx="60643" cy="13761"/>
            </a:xfrm>
            <a:custGeom>
              <a:rect b="b" l="l" r="r" t="t"/>
              <a:pathLst>
                <a:path extrusionOk="0" h="681" w="3001">
                  <a:moveTo>
                    <a:pt x="340" y="1"/>
                  </a:moveTo>
                  <a:cubicBezTo>
                    <a:pt x="153" y="1"/>
                    <a:pt x="0" y="153"/>
                    <a:pt x="0" y="341"/>
                  </a:cubicBezTo>
                  <a:cubicBezTo>
                    <a:pt x="0" y="528"/>
                    <a:pt x="153" y="681"/>
                    <a:pt x="340" y="681"/>
                  </a:cubicBezTo>
                  <a:lnTo>
                    <a:pt x="2661" y="681"/>
                  </a:lnTo>
                  <a:cubicBezTo>
                    <a:pt x="2849" y="681"/>
                    <a:pt x="3000" y="528"/>
                    <a:pt x="3000" y="341"/>
                  </a:cubicBezTo>
                  <a:cubicBezTo>
                    <a:pt x="3000" y="153"/>
                    <a:pt x="2849" y="1"/>
                    <a:pt x="26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44"/>
            <p:cNvSpPr/>
            <p:nvPr/>
          </p:nvSpPr>
          <p:spPr>
            <a:xfrm>
              <a:off x="2561041" y="2430241"/>
              <a:ext cx="60643" cy="13741"/>
            </a:xfrm>
            <a:custGeom>
              <a:rect b="b" l="l" r="r" t="t"/>
              <a:pathLst>
                <a:path extrusionOk="0" h="680" w="3001">
                  <a:moveTo>
                    <a:pt x="341" y="1"/>
                  </a:moveTo>
                  <a:cubicBezTo>
                    <a:pt x="153" y="1"/>
                    <a:pt x="1" y="152"/>
                    <a:pt x="1" y="340"/>
                  </a:cubicBezTo>
                  <a:cubicBezTo>
                    <a:pt x="1" y="528"/>
                    <a:pt x="153" y="679"/>
                    <a:pt x="341" y="679"/>
                  </a:cubicBezTo>
                  <a:lnTo>
                    <a:pt x="2661" y="679"/>
                  </a:lnTo>
                  <a:cubicBezTo>
                    <a:pt x="2849" y="679"/>
                    <a:pt x="3000" y="528"/>
                    <a:pt x="3000" y="340"/>
                  </a:cubicBezTo>
                  <a:cubicBezTo>
                    <a:pt x="3000" y="152"/>
                    <a:pt x="2849" y="1"/>
                    <a:pt x="26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44"/>
            <p:cNvSpPr/>
            <p:nvPr/>
          </p:nvSpPr>
          <p:spPr>
            <a:xfrm>
              <a:off x="2557384" y="2455460"/>
              <a:ext cx="60663" cy="13761"/>
            </a:xfrm>
            <a:custGeom>
              <a:rect b="b" l="l" r="r" t="t"/>
              <a:pathLst>
                <a:path extrusionOk="0" h="681" w="3002">
                  <a:moveTo>
                    <a:pt x="341" y="0"/>
                  </a:moveTo>
                  <a:cubicBezTo>
                    <a:pt x="153" y="0"/>
                    <a:pt x="2" y="153"/>
                    <a:pt x="2" y="341"/>
                  </a:cubicBezTo>
                  <a:cubicBezTo>
                    <a:pt x="1" y="528"/>
                    <a:pt x="153" y="680"/>
                    <a:pt x="341" y="680"/>
                  </a:cubicBezTo>
                  <a:lnTo>
                    <a:pt x="2661" y="680"/>
                  </a:lnTo>
                  <a:cubicBezTo>
                    <a:pt x="2849" y="680"/>
                    <a:pt x="3002" y="528"/>
                    <a:pt x="3002" y="341"/>
                  </a:cubicBezTo>
                  <a:cubicBezTo>
                    <a:pt x="3002" y="153"/>
                    <a:pt x="2849" y="0"/>
                    <a:pt x="2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44"/>
            <p:cNvSpPr/>
            <p:nvPr/>
          </p:nvSpPr>
          <p:spPr>
            <a:xfrm>
              <a:off x="2553746" y="2480699"/>
              <a:ext cx="60683" cy="13761"/>
            </a:xfrm>
            <a:custGeom>
              <a:rect b="b" l="l" r="r" t="t"/>
              <a:pathLst>
                <a:path extrusionOk="0" h="681" w="3003">
                  <a:moveTo>
                    <a:pt x="342" y="0"/>
                  </a:moveTo>
                  <a:cubicBezTo>
                    <a:pt x="153" y="0"/>
                    <a:pt x="1" y="153"/>
                    <a:pt x="1" y="340"/>
                  </a:cubicBezTo>
                  <a:cubicBezTo>
                    <a:pt x="1" y="528"/>
                    <a:pt x="153" y="680"/>
                    <a:pt x="342" y="680"/>
                  </a:cubicBezTo>
                  <a:lnTo>
                    <a:pt x="2663" y="680"/>
                  </a:lnTo>
                  <a:cubicBezTo>
                    <a:pt x="2850" y="680"/>
                    <a:pt x="3002" y="528"/>
                    <a:pt x="3002" y="340"/>
                  </a:cubicBezTo>
                  <a:cubicBezTo>
                    <a:pt x="3002" y="153"/>
                    <a:pt x="2850" y="0"/>
                    <a:pt x="26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44"/>
            <p:cNvSpPr/>
            <p:nvPr/>
          </p:nvSpPr>
          <p:spPr>
            <a:xfrm>
              <a:off x="2550129" y="2505938"/>
              <a:ext cx="60643" cy="13761"/>
            </a:xfrm>
            <a:custGeom>
              <a:rect b="b" l="l" r="r" t="t"/>
              <a:pathLst>
                <a:path extrusionOk="0" h="681" w="3001">
                  <a:moveTo>
                    <a:pt x="341" y="0"/>
                  </a:moveTo>
                  <a:cubicBezTo>
                    <a:pt x="153" y="0"/>
                    <a:pt x="0" y="151"/>
                    <a:pt x="0" y="340"/>
                  </a:cubicBezTo>
                  <a:cubicBezTo>
                    <a:pt x="0" y="528"/>
                    <a:pt x="153" y="679"/>
                    <a:pt x="340" y="680"/>
                  </a:cubicBezTo>
                  <a:lnTo>
                    <a:pt x="2661" y="680"/>
                  </a:lnTo>
                  <a:cubicBezTo>
                    <a:pt x="2848" y="680"/>
                    <a:pt x="3000" y="528"/>
                    <a:pt x="3000" y="340"/>
                  </a:cubicBezTo>
                  <a:cubicBezTo>
                    <a:pt x="3000" y="151"/>
                    <a:pt x="2848" y="0"/>
                    <a:pt x="2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1" name="Google Shape;821;p44"/>
          <p:cNvSpPr/>
          <p:nvPr/>
        </p:nvSpPr>
        <p:spPr>
          <a:xfrm>
            <a:off x="3347732" y="2602507"/>
            <a:ext cx="478453" cy="468976"/>
          </a:xfrm>
          <a:custGeom>
            <a:rect b="b" l="l" r="r" t="t"/>
            <a:pathLst>
              <a:path extrusionOk="0" h="23208" w="23677">
                <a:moveTo>
                  <a:pt x="4921" y="683"/>
                </a:moveTo>
                <a:cubicBezTo>
                  <a:pt x="5115" y="683"/>
                  <a:pt x="5293" y="785"/>
                  <a:pt x="5390" y="953"/>
                </a:cubicBezTo>
                <a:lnTo>
                  <a:pt x="7243" y="4164"/>
                </a:lnTo>
                <a:cubicBezTo>
                  <a:pt x="7411" y="4462"/>
                  <a:pt x="7307" y="4842"/>
                  <a:pt x="7011" y="5013"/>
                </a:cubicBezTo>
                <a:cubicBezTo>
                  <a:pt x="6913" y="5070"/>
                  <a:pt x="6805" y="5097"/>
                  <a:pt x="6699" y="5097"/>
                </a:cubicBezTo>
                <a:cubicBezTo>
                  <a:pt x="6485" y="5097"/>
                  <a:pt x="6277" y="4988"/>
                  <a:pt x="6161" y="4792"/>
                </a:cubicBezTo>
                <a:cubicBezTo>
                  <a:pt x="5874" y="4296"/>
                  <a:pt x="4521" y="1952"/>
                  <a:pt x="4306" y="1578"/>
                </a:cubicBezTo>
                <a:cubicBezTo>
                  <a:pt x="4156" y="1320"/>
                  <a:pt x="4246" y="989"/>
                  <a:pt x="4504" y="841"/>
                </a:cubicBezTo>
                <a:cubicBezTo>
                  <a:pt x="4657" y="751"/>
                  <a:pt x="4751" y="683"/>
                  <a:pt x="4921" y="683"/>
                </a:cubicBezTo>
                <a:close/>
                <a:moveTo>
                  <a:pt x="10928" y="8845"/>
                </a:moveTo>
                <a:cubicBezTo>
                  <a:pt x="11077" y="8845"/>
                  <a:pt x="11221" y="8905"/>
                  <a:pt x="11327" y="9011"/>
                </a:cubicBezTo>
                <a:lnTo>
                  <a:pt x="11995" y="9681"/>
                </a:lnTo>
                <a:lnTo>
                  <a:pt x="9583" y="9681"/>
                </a:lnTo>
                <a:cubicBezTo>
                  <a:pt x="9212" y="9679"/>
                  <a:pt x="8869" y="9481"/>
                  <a:pt x="8683" y="9160"/>
                </a:cubicBezTo>
                <a:lnTo>
                  <a:pt x="8502" y="8845"/>
                </a:lnTo>
                <a:close/>
                <a:moveTo>
                  <a:pt x="12191" y="14021"/>
                </a:moveTo>
                <a:lnTo>
                  <a:pt x="12191" y="16165"/>
                </a:lnTo>
                <a:lnTo>
                  <a:pt x="11482" y="16165"/>
                </a:lnTo>
                <a:lnTo>
                  <a:pt x="11482" y="14021"/>
                </a:lnTo>
                <a:close/>
                <a:moveTo>
                  <a:pt x="12656" y="16845"/>
                </a:moveTo>
                <a:lnTo>
                  <a:pt x="12884" y="20250"/>
                </a:lnTo>
                <a:lnTo>
                  <a:pt x="10789" y="20250"/>
                </a:lnTo>
                <a:lnTo>
                  <a:pt x="11017" y="16845"/>
                </a:lnTo>
                <a:close/>
                <a:moveTo>
                  <a:pt x="7357" y="21087"/>
                </a:moveTo>
                <a:lnTo>
                  <a:pt x="7357" y="22526"/>
                </a:lnTo>
                <a:lnTo>
                  <a:pt x="6429" y="22526"/>
                </a:lnTo>
                <a:lnTo>
                  <a:pt x="6429" y="21087"/>
                </a:lnTo>
                <a:close/>
                <a:moveTo>
                  <a:pt x="17242" y="21087"/>
                </a:moveTo>
                <a:lnTo>
                  <a:pt x="17242" y="22526"/>
                </a:lnTo>
                <a:lnTo>
                  <a:pt x="16314" y="22526"/>
                </a:lnTo>
                <a:lnTo>
                  <a:pt x="16314" y="21087"/>
                </a:lnTo>
                <a:close/>
                <a:moveTo>
                  <a:pt x="4921" y="1"/>
                </a:moveTo>
                <a:cubicBezTo>
                  <a:pt x="4714" y="1"/>
                  <a:pt x="4504" y="54"/>
                  <a:pt x="4312" y="165"/>
                </a:cubicBezTo>
                <a:lnTo>
                  <a:pt x="4164" y="252"/>
                </a:lnTo>
                <a:cubicBezTo>
                  <a:pt x="3914" y="396"/>
                  <a:pt x="3724" y="623"/>
                  <a:pt x="3627" y="894"/>
                </a:cubicBezTo>
                <a:cubicBezTo>
                  <a:pt x="3298" y="691"/>
                  <a:pt x="2926" y="589"/>
                  <a:pt x="2554" y="589"/>
                </a:cubicBezTo>
                <a:cubicBezTo>
                  <a:pt x="2200" y="589"/>
                  <a:pt x="1847" y="681"/>
                  <a:pt x="1530" y="865"/>
                </a:cubicBezTo>
                <a:lnTo>
                  <a:pt x="1316" y="988"/>
                </a:lnTo>
                <a:cubicBezTo>
                  <a:pt x="337" y="1554"/>
                  <a:pt x="0" y="2806"/>
                  <a:pt x="568" y="3784"/>
                </a:cubicBezTo>
                <a:lnTo>
                  <a:pt x="5652" y="12592"/>
                </a:lnTo>
                <a:cubicBezTo>
                  <a:pt x="6164" y="13476"/>
                  <a:pt x="7108" y="14021"/>
                  <a:pt x="8130" y="14022"/>
                </a:cubicBezTo>
                <a:lnTo>
                  <a:pt x="10803" y="14022"/>
                </a:lnTo>
                <a:lnTo>
                  <a:pt x="10803" y="16174"/>
                </a:lnTo>
                <a:cubicBezTo>
                  <a:pt x="10555" y="16211"/>
                  <a:pt x="10367" y="16415"/>
                  <a:pt x="10350" y="16666"/>
                </a:cubicBezTo>
                <a:lnTo>
                  <a:pt x="10099" y="20408"/>
                </a:lnTo>
                <a:lnTo>
                  <a:pt x="6090" y="20408"/>
                </a:lnTo>
                <a:cubicBezTo>
                  <a:pt x="5902" y="20408"/>
                  <a:pt x="5750" y="20560"/>
                  <a:pt x="5750" y="20748"/>
                </a:cubicBezTo>
                <a:lnTo>
                  <a:pt x="5750" y="22867"/>
                </a:lnTo>
                <a:cubicBezTo>
                  <a:pt x="5750" y="23055"/>
                  <a:pt x="5902" y="23207"/>
                  <a:pt x="6090" y="23207"/>
                </a:cubicBezTo>
                <a:lnTo>
                  <a:pt x="7698" y="23207"/>
                </a:lnTo>
                <a:cubicBezTo>
                  <a:pt x="7885" y="23207"/>
                  <a:pt x="8037" y="23055"/>
                  <a:pt x="8037" y="22867"/>
                </a:cubicBezTo>
                <a:lnTo>
                  <a:pt x="8037" y="22700"/>
                </a:lnTo>
                <a:lnTo>
                  <a:pt x="13016" y="22700"/>
                </a:lnTo>
                <a:cubicBezTo>
                  <a:pt x="13202" y="22695"/>
                  <a:pt x="13349" y="22544"/>
                  <a:pt x="13349" y="22359"/>
                </a:cubicBezTo>
                <a:cubicBezTo>
                  <a:pt x="13349" y="22175"/>
                  <a:pt x="13202" y="22024"/>
                  <a:pt x="13016" y="22020"/>
                </a:cubicBezTo>
                <a:lnTo>
                  <a:pt x="8037" y="22020"/>
                </a:lnTo>
                <a:lnTo>
                  <a:pt x="8037" y="21087"/>
                </a:lnTo>
                <a:lnTo>
                  <a:pt x="15635" y="21087"/>
                </a:lnTo>
                <a:lnTo>
                  <a:pt x="15635" y="22018"/>
                </a:lnTo>
                <a:lnTo>
                  <a:pt x="14603" y="22018"/>
                </a:lnTo>
                <a:cubicBezTo>
                  <a:pt x="14418" y="22022"/>
                  <a:pt x="14271" y="22174"/>
                  <a:pt x="14271" y="22358"/>
                </a:cubicBezTo>
                <a:cubicBezTo>
                  <a:pt x="14271" y="22543"/>
                  <a:pt x="14418" y="22694"/>
                  <a:pt x="14603" y="22698"/>
                </a:cubicBezTo>
                <a:lnTo>
                  <a:pt x="15635" y="22698"/>
                </a:lnTo>
                <a:lnTo>
                  <a:pt x="15635" y="22865"/>
                </a:lnTo>
                <a:cubicBezTo>
                  <a:pt x="15635" y="23053"/>
                  <a:pt x="15787" y="23206"/>
                  <a:pt x="15975" y="23206"/>
                </a:cubicBezTo>
                <a:lnTo>
                  <a:pt x="17583" y="23206"/>
                </a:lnTo>
                <a:cubicBezTo>
                  <a:pt x="17770" y="23206"/>
                  <a:pt x="17922" y="23053"/>
                  <a:pt x="17922" y="22865"/>
                </a:cubicBezTo>
                <a:lnTo>
                  <a:pt x="17922" y="20748"/>
                </a:lnTo>
                <a:cubicBezTo>
                  <a:pt x="17922" y="20560"/>
                  <a:pt x="17771" y="20408"/>
                  <a:pt x="17586" y="20408"/>
                </a:cubicBezTo>
                <a:cubicBezTo>
                  <a:pt x="17585" y="20408"/>
                  <a:pt x="17584" y="20408"/>
                  <a:pt x="17583" y="20408"/>
                </a:cubicBezTo>
                <a:lnTo>
                  <a:pt x="13575" y="20408"/>
                </a:lnTo>
                <a:lnTo>
                  <a:pt x="13324" y="16666"/>
                </a:lnTo>
                <a:cubicBezTo>
                  <a:pt x="13307" y="16415"/>
                  <a:pt x="13119" y="16211"/>
                  <a:pt x="12871" y="16172"/>
                </a:cubicBezTo>
                <a:lnTo>
                  <a:pt x="12871" y="14022"/>
                </a:lnTo>
                <a:lnTo>
                  <a:pt x="15265" y="14022"/>
                </a:lnTo>
                <a:cubicBezTo>
                  <a:pt x="15637" y="14022"/>
                  <a:pt x="15979" y="14220"/>
                  <a:pt x="16166" y="14541"/>
                </a:cubicBezTo>
                <a:lnTo>
                  <a:pt x="19340" y="20041"/>
                </a:lnTo>
                <a:cubicBezTo>
                  <a:pt x="19726" y="20710"/>
                  <a:pt x="20432" y="21087"/>
                  <a:pt x="21158" y="21087"/>
                </a:cubicBezTo>
                <a:cubicBezTo>
                  <a:pt x="21512" y="21087"/>
                  <a:pt x="21871" y="20997"/>
                  <a:pt x="22200" y="20808"/>
                </a:cubicBezTo>
                <a:lnTo>
                  <a:pt x="22334" y="20731"/>
                </a:lnTo>
                <a:cubicBezTo>
                  <a:pt x="23335" y="20152"/>
                  <a:pt x="23677" y="18871"/>
                  <a:pt x="23100" y="17871"/>
                </a:cubicBezTo>
                <a:lnTo>
                  <a:pt x="23101" y="17869"/>
                </a:lnTo>
                <a:lnTo>
                  <a:pt x="21665" y="15384"/>
                </a:lnTo>
                <a:cubicBezTo>
                  <a:pt x="21601" y="15282"/>
                  <a:pt x="21491" y="15225"/>
                  <a:pt x="21377" y="15225"/>
                </a:cubicBezTo>
                <a:cubicBezTo>
                  <a:pt x="21320" y="15225"/>
                  <a:pt x="21261" y="15240"/>
                  <a:pt x="21208" y="15271"/>
                </a:cubicBezTo>
                <a:cubicBezTo>
                  <a:pt x="21049" y="15363"/>
                  <a:pt x="20992" y="15562"/>
                  <a:pt x="21078" y="15725"/>
                </a:cubicBezTo>
                <a:lnTo>
                  <a:pt x="22512" y="18208"/>
                </a:lnTo>
                <a:cubicBezTo>
                  <a:pt x="22901" y="18886"/>
                  <a:pt x="22670" y="19750"/>
                  <a:pt x="21995" y="20140"/>
                </a:cubicBezTo>
                <a:lnTo>
                  <a:pt x="21862" y="20217"/>
                </a:lnTo>
                <a:cubicBezTo>
                  <a:pt x="21639" y="20346"/>
                  <a:pt x="21396" y="20406"/>
                  <a:pt x="21156" y="20406"/>
                </a:cubicBezTo>
                <a:cubicBezTo>
                  <a:pt x="20667" y="20406"/>
                  <a:pt x="20192" y="20154"/>
                  <a:pt x="19930" y="19701"/>
                </a:cubicBezTo>
                <a:lnTo>
                  <a:pt x="16755" y="14202"/>
                </a:lnTo>
                <a:cubicBezTo>
                  <a:pt x="16447" y="13670"/>
                  <a:pt x="15879" y="13344"/>
                  <a:pt x="15266" y="13342"/>
                </a:cubicBezTo>
                <a:lnTo>
                  <a:pt x="8129" y="13342"/>
                </a:lnTo>
                <a:cubicBezTo>
                  <a:pt x="7350" y="13341"/>
                  <a:pt x="6630" y="12924"/>
                  <a:pt x="6239" y="12251"/>
                </a:cubicBezTo>
                <a:lnTo>
                  <a:pt x="1155" y="3444"/>
                </a:lnTo>
                <a:cubicBezTo>
                  <a:pt x="777" y="2790"/>
                  <a:pt x="1001" y="1953"/>
                  <a:pt x="1656" y="1577"/>
                </a:cubicBezTo>
                <a:lnTo>
                  <a:pt x="1871" y="1452"/>
                </a:lnTo>
                <a:cubicBezTo>
                  <a:pt x="2086" y="1328"/>
                  <a:pt x="2321" y="1269"/>
                  <a:pt x="2553" y="1269"/>
                </a:cubicBezTo>
                <a:cubicBezTo>
                  <a:pt x="3025" y="1269"/>
                  <a:pt x="3485" y="1514"/>
                  <a:pt x="3737" y="1953"/>
                </a:cubicBezTo>
                <a:cubicBezTo>
                  <a:pt x="4300" y="2928"/>
                  <a:pt x="5415" y="4857"/>
                  <a:pt x="6393" y="6553"/>
                </a:cubicBezTo>
                <a:lnTo>
                  <a:pt x="5629" y="6553"/>
                </a:lnTo>
                <a:cubicBezTo>
                  <a:pt x="4995" y="6553"/>
                  <a:pt x="4483" y="7066"/>
                  <a:pt x="4483" y="7699"/>
                </a:cubicBezTo>
                <a:cubicBezTo>
                  <a:pt x="4483" y="8332"/>
                  <a:pt x="4995" y="8845"/>
                  <a:pt x="5629" y="8845"/>
                </a:cubicBezTo>
                <a:lnTo>
                  <a:pt x="7717" y="8845"/>
                </a:lnTo>
                <a:lnTo>
                  <a:pt x="8094" y="9500"/>
                </a:lnTo>
                <a:cubicBezTo>
                  <a:pt x="8402" y="10031"/>
                  <a:pt x="8970" y="10359"/>
                  <a:pt x="9583" y="10359"/>
                </a:cubicBezTo>
                <a:lnTo>
                  <a:pt x="12676" y="10359"/>
                </a:lnTo>
                <a:lnTo>
                  <a:pt x="14228" y="11912"/>
                </a:lnTo>
                <a:cubicBezTo>
                  <a:pt x="14452" y="12136"/>
                  <a:pt x="14746" y="12249"/>
                  <a:pt x="15040" y="12249"/>
                </a:cubicBezTo>
                <a:cubicBezTo>
                  <a:pt x="15318" y="12249"/>
                  <a:pt x="15596" y="12149"/>
                  <a:pt x="15817" y="11946"/>
                </a:cubicBezTo>
                <a:cubicBezTo>
                  <a:pt x="16269" y="11529"/>
                  <a:pt x="16311" y="10829"/>
                  <a:pt x="15914" y="10359"/>
                </a:cubicBezTo>
                <a:lnTo>
                  <a:pt x="16721" y="10359"/>
                </a:lnTo>
                <a:cubicBezTo>
                  <a:pt x="17499" y="10361"/>
                  <a:pt x="18219" y="10777"/>
                  <a:pt x="18610" y="11450"/>
                </a:cubicBezTo>
                <a:lnTo>
                  <a:pt x="20284" y="14350"/>
                </a:lnTo>
                <a:cubicBezTo>
                  <a:pt x="20348" y="14452"/>
                  <a:pt x="20458" y="14508"/>
                  <a:pt x="20571" y="14508"/>
                </a:cubicBezTo>
                <a:cubicBezTo>
                  <a:pt x="20629" y="14508"/>
                  <a:pt x="20688" y="14494"/>
                  <a:pt x="20741" y="14463"/>
                </a:cubicBezTo>
                <a:cubicBezTo>
                  <a:pt x="20900" y="14372"/>
                  <a:pt x="20957" y="14171"/>
                  <a:pt x="20872" y="14009"/>
                </a:cubicBezTo>
                <a:lnTo>
                  <a:pt x="19197" y="11109"/>
                </a:lnTo>
                <a:cubicBezTo>
                  <a:pt x="18684" y="10225"/>
                  <a:pt x="17740" y="9681"/>
                  <a:pt x="16719" y="9679"/>
                </a:cubicBezTo>
                <a:lnTo>
                  <a:pt x="15239" y="9679"/>
                </a:lnTo>
                <a:lnTo>
                  <a:pt x="12948" y="7388"/>
                </a:lnTo>
                <a:cubicBezTo>
                  <a:pt x="12416" y="6853"/>
                  <a:pt x="11693" y="6551"/>
                  <a:pt x="10937" y="6551"/>
                </a:cubicBezTo>
                <a:cubicBezTo>
                  <a:pt x="10933" y="6551"/>
                  <a:pt x="10930" y="6551"/>
                  <a:pt x="10926" y="6551"/>
                </a:cubicBezTo>
                <a:lnTo>
                  <a:pt x="9952" y="6551"/>
                </a:lnTo>
                <a:cubicBezTo>
                  <a:pt x="9768" y="6555"/>
                  <a:pt x="9620" y="6707"/>
                  <a:pt x="9620" y="6890"/>
                </a:cubicBezTo>
                <a:cubicBezTo>
                  <a:pt x="9620" y="7076"/>
                  <a:pt x="9768" y="7227"/>
                  <a:pt x="9952" y="7231"/>
                </a:cubicBezTo>
                <a:lnTo>
                  <a:pt x="10926" y="7231"/>
                </a:lnTo>
                <a:cubicBezTo>
                  <a:pt x="10930" y="7231"/>
                  <a:pt x="10933" y="7231"/>
                  <a:pt x="10937" y="7231"/>
                </a:cubicBezTo>
                <a:cubicBezTo>
                  <a:pt x="11512" y="7231"/>
                  <a:pt x="12062" y="7462"/>
                  <a:pt x="12467" y="7869"/>
                </a:cubicBezTo>
                <a:lnTo>
                  <a:pt x="15369" y="10770"/>
                </a:lnTo>
                <a:cubicBezTo>
                  <a:pt x="15540" y="10954"/>
                  <a:pt x="15534" y="11239"/>
                  <a:pt x="15357" y="11417"/>
                </a:cubicBezTo>
                <a:cubicBezTo>
                  <a:pt x="15266" y="11508"/>
                  <a:pt x="15146" y="11554"/>
                  <a:pt x="15027" y="11554"/>
                </a:cubicBezTo>
                <a:cubicBezTo>
                  <a:pt x="14913" y="11554"/>
                  <a:pt x="14798" y="11512"/>
                  <a:pt x="14709" y="11429"/>
                </a:cubicBezTo>
                <a:lnTo>
                  <a:pt x="11809" y="8529"/>
                </a:lnTo>
                <a:cubicBezTo>
                  <a:pt x="11576" y="8295"/>
                  <a:pt x="11262" y="8164"/>
                  <a:pt x="10933" y="8164"/>
                </a:cubicBezTo>
                <a:cubicBezTo>
                  <a:pt x="10931" y="8164"/>
                  <a:pt x="10929" y="8164"/>
                  <a:pt x="10928" y="8164"/>
                </a:cubicBezTo>
                <a:lnTo>
                  <a:pt x="5629" y="8164"/>
                </a:lnTo>
                <a:cubicBezTo>
                  <a:pt x="5627" y="8164"/>
                  <a:pt x="5624" y="8164"/>
                  <a:pt x="5621" y="8164"/>
                </a:cubicBezTo>
                <a:cubicBezTo>
                  <a:pt x="5363" y="8164"/>
                  <a:pt x="5153" y="7956"/>
                  <a:pt x="5153" y="7697"/>
                </a:cubicBezTo>
                <a:cubicBezTo>
                  <a:pt x="5153" y="7438"/>
                  <a:pt x="5363" y="7230"/>
                  <a:pt x="5621" y="7230"/>
                </a:cubicBezTo>
                <a:cubicBezTo>
                  <a:pt x="5624" y="7230"/>
                  <a:pt x="5627" y="7230"/>
                  <a:pt x="5629" y="7230"/>
                </a:cubicBezTo>
                <a:lnTo>
                  <a:pt x="8367" y="7230"/>
                </a:lnTo>
                <a:cubicBezTo>
                  <a:pt x="8551" y="7226"/>
                  <a:pt x="8699" y="7076"/>
                  <a:pt x="8699" y="6890"/>
                </a:cubicBezTo>
                <a:cubicBezTo>
                  <a:pt x="8699" y="6705"/>
                  <a:pt x="8551" y="6554"/>
                  <a:pt x="8367" y="6551"/>
                </a:cubicBezTo>
                <a:lnTo>
                  <a:pt x="7178" y="6551"/>
                </a:lnTo>
                <a:lnTo>
                  <a:pt x="6733" y="5781"/>
                </a:lnTo>
                <a:cubicBezTo>
                  <a:pt x="7711" y="5758"/>
                  <a:pt x="8330" y="4686"/>
                  <a:pt x="7832" y="3824"/>
                </a:cubicBezTo>
                <a:lnTo>
                  <a:pt x="5979" y="611"/>
                </a:lnTo>
                <a:cubicBezTo>
                  <a:pt x="5753" y="220"/>
                  <a:pt x="5342" y="1"/>
                  <a:pt x="492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2" name="Google Shape;822;p44"/>
          <p:cNvGrpSpPr/>
          <p:nvPr/>
        </p:nvGrpSpPr>
        <p:grpSpPr>
          <a:xfrm>
            <a:off x="2816524" y="2602527"/>
            <a:ext cx="378648" cy="468935"/>
            <a:chOff x="1361544" y="2270400"/>
            <a:chExt cx="378648" cy="468935"/>
          </a:xfrm>
        </p:grpSpPr>
        <p:sp>
          <p:nvSpPr>
            <p:cNvPr id="823" name="Google Shape;823;p44"/>
            <p:cNvSpPr/>
            <p:nvPr/>
          </p:nvSpPr>
          <p:spPr>
            <a:xfrm>
              <a:off x="1361544" y="2270400"/>
              <a:ext cx="119527" cy="468753"/>
            </a:xfrm>
            <a:custGeom>
              <a:rect b="b" l="l" r="r" t="t"/>
              <a:pathLst>
                <a:path extrusionOk="0" h="23197" w="5915">
                  <a:moveTo>
                    <a:pt x="3612" y="16105"/>
                  </a:moveTo>
                  <a:lnTo>
                    <a:pt x="3612" y="19105"/>
                  </a:lnTo>
                  <a:lnTo>
                    <a:pt x="2502" y="19105"/>
                  </a:lnTo>
                  <a:lnTo>
                    <a:pt x="2502" y="16105"/>
                  </a:lnTo>
                  <a:close/>
                  <a:moveTo>
                    <a:pt x="3036" y="0"/>
                  </a:moveTo>
                  <a:cubicBezTo>
                    <a:pt x="2381" y="0"/>
                    <a:pt x="1713" y="233"/>
                    <a:pt x="1160" y="749"/>
                  </a:cubicBezTo>
                  <a:lnTo>
                    <a:pt x="1161" y="749"/>
                  </a:lnTo>
                  <a:cubicBezTo>
                    <a:pt x="250" y="1600"/>
                    <a:pt x="1" y="2999"/>
                    <a:pt x="568" y="4075"/>
                  </a:cubicBezTo>
                  <a:cubicBezTo>
                    <a:pt x="734" y="4389"/>
                    <a:pt x="1053" y="4561"/>
                    <a:pt x="1378" y="4561"/>
                  </a:cubicBezTo>
                  <a:cubicBezTo>
                    <a:pt x="1610" y="4561"/>
                    <a:pt x="1845" y="4474"/>
                    <a:pt x="2030" y="4289"/>
                  </a:cubicBezTo>
                  <a:cubicBezTo>
                    <a:pt x="2311" y="4008"/>
                    <a:pt x="2376" y="3576"/>
                    <a:pt x="2194" y="3215"/>
                  </a:cubicBezTo>
                  <a:cubicBezTo>
                    <a:pt x="1998" y="2833"/>
                    <a:pt x="2081" y="2367"/>
                    <a:pt x="2398" y="2075"/>
                  </a:cubicBezTo>
                  <a:cubicBezTo>
                    <a:pt x="2590" y="1895"/>
                    <a:pt x="2822" y="1814"/>
                    <a:pt x="3049" y="1814"/>
                  </a:cubicBezTo>
                  <a:cubicBezTo>
                    <a:pt x="3526" y="1814"/>
                    <a:pt x="3983" y="2170"/>
                    <a:pt x="4020" y="2711"/>
                  </a:cubicBezTo>
                  <a:cubicBezTo>
                    <a:pt x="4051" y="3150"/>
                    <a:pt x="3783" y="3555"/>
                    <a:pt x="3367" y="3697"/>
                  </a:cubicBezTo>
                  <a:cubicBezTo>
                    <a:pt x="2640" y="3944"/>
                    <a:pt x="2151" y="4633"/>
                    <a:pt x="2151" y="5413"/>
                  </a:cubicBezTo>
                  <a:lnTo>
                    <a:pt x="2151" y="15492"/>
                  </a:lnTo>
                  <a:cubicBezTo>
                    <a:pt x="1948" y="15596"/>
                    <a:pt x="1821" y="15804"/>
                    <a:pt x="1821" y="16031"/>
                  </a:cubicBezTo>
                  <a:lnTo>
                    <a:pt x="1821" y="19444"/>
                  </a:lnTo>
                  <a:cubicBezTo>
                    <a:pt x="1821" y="19632"/>
                    <a:pt x="1974" y="19785"/>
                    <a:pt x="2161" y="19785"/>
                  </a:cubicBezTo>
                  <a:lnTo>
                    <a:pt x="2717" y="19785"/>
                  </a:lnTo>
                  <a:lnTo>
                    <a:pt x="2717" y="22864"/>
                  </a:lnTo>
                  <a:cubicBezTo>
                    <a:pt x="2721" y="23050"/>
                    <a:pt x="2872" y="23197"/>
                    <a:pt x="3056" y="23197"/>
                  </a:cubicBezTo>
                  <a:cubicBezTo>
                    <a:pt x="3242" y="23197"/>
                    <a:pt x="3393" y="23050"/>
                    <a:pt x="3397" y="22864"/>
                  </a:cubicBezTo>
                  <a:lnTo>
                    <a:pt x="3397" y="19783"/>
                  </a:lnTo>
                  <a:lnTo>
                    <a:pt x="3953" y="19783"/>
                  </a:lnTo>
                  <a:cubicBezTo>
                    <a:pt x="4140" y="19783"/>
                    <a:pt x="4292" y="19631"/>
                    <a:pt x="4292" y="19444"/>
                  </a:cubicBezTo>
                  <a:lnTo>
                    <a:pt x="4292" y="16031"/>
                  </a:lnTo>
                  <a:cubicBezTo>
                    <a:pt x="4292" y="15802"/>
                    <a:pt x="4166" y="15596"/>
                    <a:pt x="3963" y="15492"/>
                  </a:cubicBezTo>
                  <a:lnTo>
                    <a:pt x="3963" y="13406"/>
                  </a:lnTo>
                  <a:cubicBezTo>
                    <a:pt x="3963" y="13219"/>
                    <a:pt x="3810" y="13066"/>
                    <a:pt x="3624" y="13066"/>
                  </a:cubicBezTo>
                  <a:cubicBezTo>
                    <a:pt x="3435" y="13066"/>
                    <a:pt x="3283" y="13219"/>
                    <a:pt x="3283" y="13406"/>
                  </a:cubicBezTo>
                  <a:lnTo>
                    <a:pt x="3283" y="15423"/>
                  </a:lnTo>
                  <a:lnTo>
                    <a:pt x="2830" y="15423"/>
                  </a:lnTo>
                  <a:lnTo>
                    <a:pt x="2830" y="5411"/>
                  </a:lnTo>
                  <a:cubicBezTo>
                    <a:pt x="2830" y="4924"/>
                    <a:pt x="3133" y="4493"/>
                    <a:pt x="3585" y="4340"/>
                  </a:cubicBezTo>
                  <a:cubicBezTo>
                    <a:pt x="4294" y="4098"/>
                    <a:pt x="4750" y="3411"/>
                    <a:pt x="4699" y="2664"/>
                  </a:cubicBezTo>
                  <a:cubicBezTo>
                    <a:pt x="4635" y="1735"/>
                    <a:pt x="3855" y="1134"/>
                    <a:pt x="3045" y="1134"/>
                  </a:cubicBezTo>
                  <a:cubicBezTo>
                    <a:pt x="2657" y="1134"/>
                    <a:pt x="2261" y="1272"/>
                    <a:pt x="1934" y="1577"/>
                  </a:cubicBezTo>
                  <a:cubicBezTo>
                    <a:pt x="1401" y="2078"/>
                    <a:pt x="1260" y="2869"/>
                    <a:pt x="1586" y="3522"/>
                  </a:cubicBezTo>
                  <a:cubicBezTo>
                    <a:pt x="1676" y="3698"/>
                    <a:pt x="1551" y="3881"/>
                    <a:pt x="1378" y="3881"/>
                  </a:cubicBezTo>
                  <a:cubicBezTo>
                    <a:pt x="1366" y="3881"/>
                    <a:pt x="1354" y="3880"/>
                    <a:pt x="1341" y="3878"/>
                  </a:cubicBezTo>
                  <a:cubicBezTo>
                    <a:pt x="1268" y="3868"/>
                    <a:pt x="1204" y="3823"/>
                    <a:pt x="1170" y="3757"/>
                  </a:cubicBezTo>
                  <a:cubicBezTo>
                    <a:pt x="803" y="3063"/>
                    <a:pt x="842" y="1976"/>
                    <a:pt x="1625" y="1246"/>
                  </a:cubicBezTo>
                  <a:cubicBezTo>
                    <a:pt x="2046" y="853"/>
                    <a:pt x="2548" y="678"/>
                    <a:pt x="3040" y="678"/>
                  </a:cubicBezTo>
                  <a:cubicBezTo>
                    <a:pt x="4079" y="678"/>
                    <a:pt x="5070" y="1461"/>
                    <a:pt x="5151" y="2632"/>
                  </a:cubicBezTo>
                  <a:cubicBezTo>
                    <a:pt x="5218" y="3585"/>
                    <a:pt x="4635" y="4462"/>
                    <a:pt x="3731" y="4770"/>
                  </a:cubicBezTo>
                  <a:cubicBezTo>
                    <a:pt x="3464" y="4861"/>
                    <a:pt x="3283" y="5119"/>
                    <a:pt x="3283" y="5411"/>
                  </a:cubicBezTo>
                  <a:lnTo>
                    <a:pt x="3283" y="11820"/>
                  </a:lnTo>
                  <a:cubicBezTo>
                    <a:pt x="3283" y="12008"/>
                    <a:pt x="3435" y="12161"/>
                    <a:pt x="3624" y="12161"/>
                  </a:cubicBezTo>
                  <a:cubicBezTo>
                    <a:pt x="3810" y="12161"/>
                    <a:pt x="3963" y="12008"/>
                    <a:pt x="3963" y="11820"/>
                  </a:cubicBezTo>
                  <a:lnTo>
                    <a:pt x="3963" y="5408"/>
                  </a:lnTo>
                  <a:cubicBezTo>
                    <a:pt x="5151" y="4996"/>
                    <a:pt x="5915" y="3840"/>
                    <a:pt x="5828" y="2585"/>
                  </a:cubicBezTo>
                  <a:cubicBezTo>
                    <a:pt x="5720" y="1014"/>
                    <a:pt x="4405" y="0"/>
                    <a:pt x="30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44"/>
            <p:cNvSpPr/>
            <p:nvPr/>
          </p:nvSpPr>
          <p:spPr>
            <a:xfrm>
              <a:off x="1491094" y="2270400"/>
              <a:ext cx="119548" cy="468895"/>
            </a:xfrm>
            <a:custGeom>
              <a:rect b="b" l="l" r="r" t="t"/>
              <a:pathLst>
                <a:path extrusionOk="0" h="23204" w="5916">
                  <a:moveTo>
                    <a:pt x="3606" y="16105"/>
                  </a:moveTo>
                  <a:lnTo>
                    <a:pt x="3606" y="19105"/>
                  </a:lnTo>
                  <a:lnTo>
                    <a:pt x="2495" y="19105"/>
                  </a:lnTo>
                  <a:lnTo>
                    <a:pt x="2495" y="16105"/>
                  </a:lnTo>
                  <a:close/>
                  <a:moveTo>
                    <a:pt x="3036" y="1"/>
                  </a:moveTo>
                  <a:cubicBezTo>
                    <a:pt x="2381" y="1"/>
                    <a:pt x="1713" y="233"/>
                    <a:pt x="1161" y="749"/>
                  </a:cubicBezTo>
                  <a:cubicBezTo>
                    <a:pt x="250" y="1600"/>
                    <a:pt x="0" y="2999"/>
                    <a:pt x="569" y="4075"/>
                  </a:cubicBezTo>
                  <a:cubicBezTo>
                    <a:pt x="735" y="4389"/>
                    <a:pt x="1053" y="4561"/>
                    <a:pt x="1378" y="4561"/>
                  </a:cubicBezTo>
                  <a:cubicBezTo>
                    <a:pt x="1610" y="4561"/>
                    <a:pt x="1844" y="4474"/>
                    <a:pt x="2029" y="4289"/>
                  </a:cubicBezTo>
                  <a:cubicBezTo>
                    <a:pt x="2310" y="4008"/>
                    <a:pt x="2376" y="3576"/>
                    <a:pt x="2193" y="3215"/>
                  </a:cubicBezTo>
                  <a:cubicBezTo>
                    <a:pt x="1998" y="2833"/>
                    <a:pt x="2082" y="2367"/>
                    <a:pt x="2397" y="2075"/>
                  </a:cubicBezTo>
                  <a:cubicBezTo>
                    <a:pt x="2590" y="1895"/>
                    <a:pt x="2822" y="1814"/>
                    <a:pt x="3049" y="1814"/>
                  </a:cubicBezTo>
                  <a:cubicBezTo>
                    <a:pt x="3526" y="1814"/>
                    <a:pt x="3983" y="2170"/>
                    <a:pt x="4021" y="2711"/>
                  </a:cubicBezTo>
                  <a:cubicBezTo>
                    <a:pt x="4052" y="3150"/>
                    <a:pt x="3783" y="3555"/>
                    <a:pt x="3368" y="3697"/>
                  </a:cubicBezTo>
                  <a:cubicBezTo>
                    <a:pt x="2639" y="3944"/>
                    <a:pt x="2150" y="4633"/>
                    <a:pt x="2150" y="5413"/>
                  </a:cubicBezTo>
                  <a:lnTo>
                    <a:pt x="2150" y="6958"/>
                  </a:lnTo>
                  <a:cubicBezTo>
                    <a:pt x="2150" y="7146"/>
                    <a:pt x="2303" y="7299"/>
                    <a:pt x="2490" y="7299"/>
                  </a:cubicBezTo>
                  <a:cubicBezTo>
                    <a:pt x="2678" y="7299"/>
                    <a:pt x="2830" y="7146"/>
                    <a:pt x="2830" y="6958"/>
                  </a:cubicBezTo>
                  <a:lnTo>
                    <a:pt x="2830" y="5413"/>
                  </a:lnTo>
                  <a:cubicBezTo>
                    <a:pt x="2830" y="4925"/>
                    <a:pt x="3133" y="4494"/>
                    <a:pt x="3586" y="4342"/>
                  </a:cubicBezTo>
                  <a:cubicBezTo>
                    <a:pt x="4293" y="4099"/>
                    <a:pt x="4751" y="3411"/>
                    <a:pt x="4698" y="2665"/>
                  </a:cubicBezTo>
                  <a:cubicBezTo>
                    <a:pt x="4635" y="1735"/>
                    <a:pt x="3854" y="1135"/>
                    <a:pt x="3044" y="1135"/>
                  </a:cubicBezTo>
                  <a:cubicBezTo>
                    <a:pt x="2656" y="1135"/>
                    <a:pt x="2260" y="1273"/>
                    <a:pt x="1934" y="1577"/>
                  </a:cubicBezTo>
                  <a:cubicBezTo>
                    <a:pt x="1402" y="2078"/>
                    <a:pt x="1261" y="2869"/>
                    <a:pt x="1587" y="3522"/>
                  </a:cubicBezTo>
                  <a:cubicBezTo>
                    <a:pt x="1637" y="3618"/>
                    <a:pt x="1621" y="3733"/>
                    <a:pt x="1546" y="3811"/>
                  </a:cubicBezTo>
                  <a:cubicBezTo>
                    <a:pt x="1499" y="3859"/>
                    <a:pt x="1439" y="3881"/>
                    <a:pt x="1379" y="3881"/>
                  </a:cubicBezTo>
                  <a:cubicBezTo>
                    <a:pt x="1296" y="3881"/>
                    <a:pt x="1214" y="3838"/>
                    <a:pt x="1169" y="3757"/>
                  </a:cubicBezTo>
                  <a:cubicBezTo>
                    <a:pt x="803" y="3063"/>
                    <a:pt x="841" y="1976"/>
                    <a:pt x="1624" y="1246"/>
                  </a:cubicBezTo>
                  <a:cubicBezTo>
                    <a:pt x="2046" y="853"/>
                    <a:pt x="2548" y="677"/>
                    <a:pt x="3040" y="677"/>
                  </a:cubicBezTo>
                  <a:cubicBezTo>
                    <a:pt x="4078" y="677"/>
                    <a:pt x="5070" y="1461"/>
                    <a:pt x="5150" y="2632"/>
                  </a:cubicBezTo>
                  <a:cubicBezTo>
                    <a:pt x="5217" y="3585"/>
                    <a:pt x="4634" y="4462"/>
                    <a:pt x="3730" y="4770"/>
                  </a:cubicBezTo>
                  <a:cubicBezTo>
                    <a:pt x="3463" y="4861"/>
                    <a:pt x="3284" y="5117"/>
                    <a:pt x="3284" y="5411"/>
                  </a:cubicBezTo>
                  <a:lnTo>
                    <a:pt x="3284" y="15423"/>
                  </a:lnTo>
                  <a:lnTo>
                    <a:pt x="2830" y="15423"/>
                  </a:lnTo>
                  <a:lnTo>
                    <a:pt x="2830" y="8544"/>
                  </a:lnTo>
                  <a:cubicBezTo>
                    <a:pt x="2830" y="8357"/>
                    <a:pt x="2678" y="8204"/>
                    <a:pt x="2491" y="8204"/>
                  </a:cubicBezTo>
                  <a:cubicBezTo>
                    <a:pt x="2303" y="8204"/>
                    <a:pt x="2150" y="8357"/>
                    <a:pt x="2150" y="8544"/>
                  </a:cubicBezTo>
                  <a:lnTo>
                    <a:pt x="2150" y="15487"/>
                  </a:lnTo>
                  <a:cubicBezTo>
                    <a:pt x="1945" y="15590"/>
                    <a:pt x="1814" y="15801"/>
                    <a:pt x="1814" y="16031"/>
                  </a:cubicBezTo>
                  <a:lnTo>
                    <a:pt x="1814" y="19444"/>
                  </a:lnTo>
                  <a:cubicBezTo>
                    <a:pt x="1814" y="19632"/>
                    <a:pt x="1966" y="19783"/>
                    <a:pt x="2155" y="19783"/>
                  </a:cubicBezTo>
                  <a:lnTo>
                    <a:pt x="2220" y="19783"/>
                  </a:lnTo>
                  <a:lnTo>
                    <a:pt x="2220" y="22864"/>
                  </a:lnTo>
                  <a:cubicBezTo>
                    <a:pt x="2220" y="23053"/>
                    <a:pt x="2373" y="23204"/>
                    <a:pt x="2559" y="23204"/>
                  </a:cubicBezTo>
                  <a:cubicBezTo>
                    <a:pt x="2748" y="23204"/>
                    <a:pt x="2900" y="23053"/>
                    <a:pt x="2900" y="22864"/>
                  </a:cubicBezTo>
                  <a:lnTo>
                    <a:pt x="2900" y="19783"/>
                  </a:lnTo>
                  <a:lnTo>
                    <a:pt x="3200" y="19783"/>
                  </a:lnTo>
                  <a:lnTo>
                    <a:pt x="3200" y="22864"/>
                  </a:lnTo>
                  <a:cubicBezTo>
                    <a:pt x="3200" y="23053"/>
                    <a:pt x="3352" y="23204"/>
                    <a:pt x="3539" y="23204"/>
                  </a:cubicBezTo>
                  <a:cubicBezTo>
                    <a:pt x="3727" y="23204"/>
                    <a:pt x="3880" y="23053"/>
                    <a:pt x="3880" y="22864"/>
                  </a:cubicBezTo>
                  <a:lnTo>
                    <a:pt x="3880" y="19783"/>
                  </a:lnTo>
                  <a:lnTo>
                    <a:pt x="3945" y="19783"/>
                  </a:lnTo>
                  <a:cubicBezTo>
                    <a:pt x="4134" y="19783"/>
                    <a:pt x="4286" y="19632"/>
                    <a:pt x="4286" y="19444"/>
                  </a:cubicBezTo>
                  <a:lnTo>
                    <a:pt x="4286" y="16031"/>
                  </a:lnTo>
                  <a:cubicBezTo>
                    <a:pt x="4285" y="15807"/>
                    <a:pt x="4161" y="15600"/>
                    <a:pt x="3962" y="15496"/>
                  </a:cubicBezTo>
                  <a:lnTo>
                    <a:pt x="3962" y="5408"/>
                  </a:lnTo>
                  <a:cubicBezTo>
                    <a:pt x="5150" y="4996"/>
                    <a:pt x="5916" y="3840"/>
                    <a:pt x="5829" y="2585"/>
                  </a:cubicBezTo>
                  <a:cubicBezTo>
                    <a:pt x="5720" y="1014"/>
                    <a:pt x="4404" y="1"/>
                    <a:pt x="30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44"/>
            <p:cNvSpPr/>
            <p:nvPr/>
          </p:nvSpPr>
          <p:spPr>
            <a:xfrm>
              <a:off x="1620645" y="2270400"/>
              <a:ext cx="119548" cy="468935"/>
            </a:xfrm>
            <a:custGeom>
              <a:rect b="b" l="l" r="r" t="t"/>
              <a:pathLst>
                <a:path extrusionOk="0" h="23206" w="5916">
                  <a:moveTo>
                    <a:pt x="3039" y="677"/>
                  </a:moveTo>
                  <a:cubicBezTo>
                    <a:pt x="4078" y="677"/>
                    <a:pt x="5071" y="1461"/>
                    <a:pt x="5151" y="2632"/>
                  </a:cubicBezTo>
                  <a:cubicBezTo>
                    <a:pt x="5217" y="3585"/>
                    <a:pt x="4635" y="4462"/>
                    <a:pt x="3731" y="4770"/>
                  </a:cubicBezTo>
                  <a:cubicBezTo>
                    <a:pt x="3464" y="4859"/>
                    <a:pt x="3283" y="5117"/>
                    <a:pt x="3283" y="5411"/>
                  </a:cubicBezTo>
                  <a:lnTo>
                    <a:pt x="3283" y="15423"/>
                  </a:lnTo>
                  <a:lnTo>
                    <a:pt x="2830" y="15425"/>
                  </a:lnTo>
                  <a:lnTo>
                    <a:pt x="2830" y="5411"/>
                  </a:lnTo>
                  <a:cubicBezTo>
                    <a:pt x="2830" y="4924"/>
                    <a:pt x="3133" y="4493"/>
                    <a:pt x="3585" y="4340"/>
                  </a:cubicBezTo>
                  <a:cubicBezTo>
                    <a:pt x="4294" y="4098"/>
                    <a:pt x="4750" y="3411"/>
                    <a:pt x="4699" y="2664"/>
                  </a:cubicBezTo>
                  <a:cubicBezTo>
                    <a:pt x="4634" y="1735"/>
                    <a:pt x="3855" y="1134"/>
                    <a:pt x="3045" y="1134"/>
                  </a:cubicBezTo>
                  <a:cubicBezTo>
                    <a:pt x="2657" y="1134"/>
                    <a:pt x="2262" y="1272"/>
                    <a:pt x="1934" y="1577"/>
                  </a:cubicBezTo>
                  <a:cubicBezTo>
                    <a:pt x="1401" y="2078"/>
                    <a:pt x="1260" y="2868"/>
                    <a:pt x="1586" y="3522"/>
                  </a:cubicBezTo>
                  <a:cubicBezTo>
                    <a:pt x="1676" y="3698"/>
                    <a:pt x="1549" y="3881"/>
                    <a:pt x="1376" y="3881"/>
                  </a:cubicBezTo>
                  <a:cubicBezTo>
                    <a:pt x="1365" y="3881"/>
                    <a:pt x="1353" y="3880"/>
                    <a:pt x="1341" y="3878"/>
                  </a:cubicBezTo>
                  <a:cubicBezTo>
                    <a:pt x="1267" y="3867"/>
                    <a:pt x="1204" y="3823"/>
                    <a:pt x="1170" y="3757"/>
                  </a:cubicBezTo>
                  <a:cubicBezTo>
                    <a:pt x="804" y="3061"/>
                    <a:pt x="842" y="1976"/>
                    <a:pt x="1625" y="1245"/>
                  </a:cubicBezTo>
                  <a:cubicBezTo>
                    <a:pt x="2046" y="852"/>
                    <a:pt x="2547" y="677"/>
                    <a:pt x="3039" y="677"/>
                  </a:cubicBezTo>
                  <a:close/>
                  <a:moveTo>
                    <a:pt x="3036" y="0"/>
                  </a:moveTo>
                  <a:cubicBezTo>
                    <a:pt x="2381" y="0"/>
                    <a:pt x="1713" y="233"/>
                    <a:pt x="1160" y="749"/>
                  </a:cubicBezTo>
                  <a:cubicBezTo>
                    <a:pt x="249" y="1600"/>
                    <a:pt x="1" y="2999"/>
                    <a:pt x="568" y="4075"/>
                  </a:cubicBezTo>
                  <a:cubicBezTo>
                    <a:pt x="734" y="4389"/>
                    <a:pt x="1053" y="4561"/>
                    <a:pt x="1378" y="4561"/>
                  </a:cubicBezTo>
                  <a:cubicBezTo>
                    <a:pt x="1610" y="4561"/>
                    <a:pt x="1844" y="4474"/>
                    <a:pt x="2028" y="4289"/>
                  </a:cubicBezTo>
                  <a:cubicBezTo>
                    <a:pt x="2311" y="4005"/>
                    <a:pt x="2376" y="3572"/>
                    <a:pt x="2194" y="3215"/>
                  </a:cubicBezTo>
                  <a:cubicBezTo>
                    <a:pt x="1997" y="2833"/>
                    <a:pt x="2081" y="2367"/>
                    <a:pt x="2398" y="2075"/>
                  </a:cubicBezTo>
                  <a:cubicBezTo>
                    <a:pt x="2590" y="1895"/>
                    <a:pt x="2822" y="1814"/>
                    <a:pt x="3049" y="1814"/>
                  </a:cubicBezTo>
                  <a:cubicBezTo>
                    <a:pt x="3526" y="1814"/>
                    <a:pt x="3984" y="2170"/>
                    <a:pt x="4020" y="2711"/>
                  </a:cubicBezTo>
                  <a:cubicBezTo>
                    <a:pt x="4052" y="3150"/>
                    <a:pt x="3784" y="3555"/>
                    <a:pt x="3367" y="3697"/>
                  </a:cubicBezTo>
                  <a:cubicBezTo>
                    <a:pt x="2640" y="3944"/>
                    <a:pt x="2150" y="4633"/>
                    <a:pt x="2150" y="5413"/>
                  </a:cubicBezTo>
                  <a:lnTo>
                    <a:pt x="2150" y="15429"/>
                  </a:lnTo>
                  <a:cubicBezTo>
                    <a:pt x="1760" y="15462"/>
                    <a:pt x="1461" y="15788"/>
                    <a:pt x="1461" y="16180"/>
                  </a:cubicBezTo>
                  <a:lnTo>
                    <a:pt x="1461" y="19445"/>
                  </a:lnTo>
                  <a:cubicBezTo>
                    <a:pt x="1461" y="19604"/>
                    <a:pt x="1569" y="19740"/>
                    <a:pt x="1723" y="19776"/>
                  </a:cubicBezTo>
                  <a:lnTo>
                    <a:pt x="1723" y="22866"/>
                  </a:lnTo>
                  <a:cubicBezTo>
                    <a:pt x="1723" y="23053"/>
                    <a:pt x="1876" y="23205"/>
                    <a:pt x="2063" y="23205"/>
                  </a:cubicBezTo>
                  <a:cubicBezTo>
                    <a:pt x="2251" y="23205"/>
                    <a:pt x="2403" y="23053"/>
                    <a:pt x="2403" y="22866"/>
                  </a:cubicBezTo>
                  <a:lnTo>
                    <a:pt x="2403" y="19783"/>
                  </a:lnTo>
                  <a:lnTo>
                    <a:pt x="2703" y="19783"/>
                  </a:lnTo>
                  <a:lnTo>
                    <a:pt x="2703" y="22864"/>
                  </a:lnTo>
                  <a:cubicBezTo>
                    <a:pt x="2703" y="23053"/>
                    <a:pt x="2855" y="23204"/>
                    <a:pt x="3042" y="23204"/>
                  </a:cubicBezTo>
                  <a:cubicBezTo>
                    <a:pt x="3230" y="23204"/>
                    <a:pt x="3383" y="23053"/>
                    <a:pt x="3383" y="22864"/>
                  </a:cubicBezTo>
                  <a:lnTo>
                    <a:pt x="3383" y="19783"/>
                  </a:lnTo>
                  <a:lnTo>
                    <a:pt x="3682" y="19783"/>
                  </a:lnTo>
                  <a:lnTo>
                    <a:pt x="3682" y="22864"/>
                  </a:lnTo>
                  <a:cubicBezTo>
                    <a:pt x="3682" y="23053"/>
                    <a:pt x="3835" y="23204"/>
                    <a:pt x="4022" y="23204"/>
                  </a:cubicBezTo>
                  <a:cubicBezTo>
                    <a:pt x="4210" y="23204"/>
                    <a:pt x="4362" y="23053"/>
                    <a:pt x="4362" y="22864"/>
                  </a:cubicBezTo>
                  <a:lnTo>
                    <a:pt x="4362" y="19775"/>
                  </a:lnTo>
                  <a:cubicBezTo>
                    <a:pt x="4516" y="19739"/>
                    <a:pt x="4625" y="19602"/>
                    <a:pt x="4625" y="19444"/>
                  </a:cubicBezTo>
                  <a:lnTo>
                    <a:pt x="4625" y="18661"/>
                  </a:lnTo>
                  <a:cubicBezTo>
                    <a:pt x="4625" y="18473"/>
                    <a:pt x="4472" y="18320"/>
                    <a:pt x="4285" y="18320"/>
                  </a:cubicBezTo>
                  <a:cubicBezTo>
                    <a:pt x="4097" y="18320"/>
                    <a:pt x="3945" y="18473"/>
                    <a:pt x="3945" y="18661"/>
                  </a:cubicBezTo>
                  <a:lnTo>
                    <a:pt x="3945" y="19105"/>
                  </a:lnTo>
                  <a:lnTo>
                    <a:pt x="2140" y="19105"/>
                  </a:lnTo>
                  <a:lnTo>
                    <a:pt x="2140" y="16179"/>
                  </a:lnTo>
                  <a:cubicBezTo>
                    <a:pt x="2140" y="16137"/>
                    <a:pt x="2174" y="16105"/>
                    <a:pt x="2214" y="16105"/>
                  </a:cubicBezTo>
                  <a:lnTo>
                    <a:pt x="3872" y="16105"/>
                  </a:lnTo>
                  <a:cubicBezTo>
                    <a:pt x="3912" y="16105"/>
                    <a:pt x="3946" y="16137"/>
                    <a:pt x="3946" y="16179"/>
                  </a:cubicBezTo>
                  <a:lnTo>
                    <a:pt x="3946" y="17074"/>
                  </a:lnTo>
                  <a:cubicBezTo>
                    <a:pt x="3946" y="17262"/>
                    <a:pt x="4097" y="17414"/>
                    <a:pt x="4285" y="17414"/>
                  </a:cubicBezTo>
                  <a:cubicBezTo>
                    <a:pt x="4474" y="17414"/>
                    <a:pt x="4625" y="17262"/>
                    <a:pt x="4625" y="17074"/>
                  </a:cubicBezTo>
                  <a:lnTo>
                    <a:pt x="4625" y="16179"/>
                  </a:lnTo>
                  <a:cubicBezTo>
                    <a:pt x="4625" y="15798"/>
                    <a:pt x="4341" y="15476"/>
                    <a:pt x="3963" y="15430"/>
                  </a:cubicBezTo>
                  <a:lnTo>
                    <a:pt x="3963" y="5408"/>
                  </a:lnTo>
                  <a:cubicBezTo>
                    <a:pt x="5151" y="4996"/>
                    <a:pt x="5915" y="3840"/>
                    <a:pt x="5830" y="2587"/>
                  </a:cubicBezTo>
                  <a:cubicBezTo>
                    <a:pt x="5721" y="1017"/>
                    <a:pt x="4405" y="0"/>
                    <a:pt x="30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6" name="Google Shape;826;p44"/>
          <p:cNvGrpSpPr/>
          <p:nvPr/>
        </p:nvGrpSpPr>
        <p:grpSpPr>
          <a:xfrm>
            <a:off x="2232979" y="2602537"/>
            <a:ext cx="430986" cy="468915"/>
            <a:chOff x="794986" y="2250657"/>
            <a:chExt cx="430986" cy="468915"/>
          </a:xfrm>
        </p:grpSpPr>
        <p:sp>
          <p:nvSpPr>
            <p:cNvPr id="827" name="Google Shape;827;p44"/>
            <p:cNvSpPr/>
            <p:nvPr/>
          </p:nvSpPr>
          <p:spPr>
            <a:xfrm>
              <a:off x="930559" y="2276381"/>
              <a:ext cx="159862" cy="43123"/>
            </a:xfrm>
            <a:custGeom>
              <a:rect b="b" l="l" r="r" t="t"/>
              <a:pathLst>
                <a:path extrusionOk="0" h="2134" w="7911">
                  <a:moveTo>
                    <a:pt x="6858" y="681"/>
                  </a:moveTo>
                  <a:cubicBezTo>
                    <a:pt x="7072" y="681"/>
                    <a:pt x="7245" y="855"/>
                    <a:pt x="7245" y="1067"/>
                  </a:cubicBezTo>
                  <a:cubicBezTo>
                    <a:pt x="7245" y="1281"/>
                    <a:pt x="7072" y="1455"/>
                    <a:pt x="6858" y="1455"/>
                  </a:cubicBezTo>
                  <a:lnTo>
                    <a:pt x="1052" y="1455"/>
                  </a:lnTo>
                  <a:cubicBezTo>
                    <a:pt x="839" y="1455"/>
                    <a:pt x="666" y="1281"/>
                    <a:pt x="666" y="1067"/>
                  </a:cubicBezTo>
                  <a:cubicBezTo>
                    <a:pt x="666" y="855"/>
                    <a:pt x="839" y="681"/>
                    <a:pt x="1052" y="681"/>
                  </a:cubicBezTo>
                  <a:close/>
                  <a:moveTo>
                    <a:pt x="1052" y="1"/>
                  </a:moveTo>
                  <a:cubicBezTo>
                    <a:pt x="469" y="9"/>
                    <a:pt x="0" y="484"/>
                    <a:pt x="0" y="1067"/>
                  </a:cubicBezTo>
                  <a:cubicBezTo>
                    <a:pt x="0" y="1652"/>
                    <a:pt x="469" y="2127"/>
                    <a:pt x="1052" y="2134"/>
                  </a:cubicBezTo>
                  <a:lnTo>
                    <a:pt x="6858" y="2134"/>
                  </a:lnTo>
                  <a:cubicBezTo>
                    <a:pt x="7441" y="2127"/>
                    <a:pt x="7911" y="1652"/>
                    <a:pt x="7911" y="1067"/>
                  </a:cubicBezTo>
                  <a:cubicBezTo>
                    <a:pt x="7911" y="484"/>
                    <a:pt x="7441" y="9"/>
                    <a:pt x="68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44"/>
            <p:cNvSpPr/>
            <p:nvPr/>
          </p:nvSpPr>
          <p:spPr>
            <a:xfrm>
              <a:off x="794986" y="2250657"/>
              <a:ext cx="430986" cy="468915"/>
            </a:xfrm>
            <a:custGeom>
              <a:rect b="b" l="l" r="r" t="t"/>
              <a:pathLst>
                <a:path extrusionOk="0" h="23205" w="21328">
                  <a:moveTo>
                    <a:pt x="20169" y="5122"/>
                  </a:moveTo>
                  <a:cubicBezTo>
                    <a:pt x="20434" y="5122"/>
                    <a:pt x="20648" y="5336"/>
                    <a:pt x="20648" y="5601"/>
                  </a:cubicBezTo>
                  <a:cubicBezTo>
                    <a:pt x="20648" y="5865"/>
                    <a:pt x="20434" y="6079"/>
                    <a:pt x="20169" y="6079"/>
                  </a:cubicBezTo>
                  <a:lnTo>
                    <a:pt x="17937" y="6079"/>
                  </a:lnTo>
                  <a:lnTo>
                    <a:pt x="17937" y="5122"/>
                  </a:lnTo>
                  <a:close/>
                  <a:moveTo>
                    <a:pt x="3391" y="5122"/>
                  </a:moveTo>
                  <a:lnTo>
                    <a:pt x="3391" y="6080"/>
                  </a:lnTo>
                  <a:lnTo>
                    <a:pt x="1160" y="6080"/>
                  </a:lnTo>
                  <a:cubicBezTo>
                    <a:pt x="895" y="6080"/>
                    <a:pt x="681" y="5865"/>
                    <a:pt x="681" y="5601"/>
                  </a:cubicBezTo>
                  <a:cubicBezTo>
                    <a:pt x="681" y="5336"/>
                    <a:pt x="895" y="5122"/>
                    <a:pt x="1160" y="5122"/>
                  </a:cubicBezTo>
                  <a:close/>
                  <a:moveTo>
                    <a:pt x="13168" y="679"/>
                  </a:moveTo>
                  <a:cubicBezTo>
                    <a:pt x="15216" y="679"/>
                    <a:pt x="16917" y="2192"/>
                    <a:pt x="17213" y="4158"/>
                  </a:cubicBezTo>
                  <a:cubicBezTo>
                    <a:pt x="17022" y="4057"/>
                    <a:pt x="16808" y="4003"/>
                    <a:pt x="16591" y="4003"/>
                  </a:cubicBezTo>
                  <a:cubicBezTo>
                    <a:pt x="16589" y="4003"/>
                    <a:pt x="16586" y="4003"/>
                    <a:pt x="16583" y="4003"/>
                  </a:cubicBezTo>
                  <a:lnTo>
                    <a:pt x="15732" y="4003"/>
                  </a:lnTo>
                  <a:cubicBezTo>
                    <a:pt x="15543" y="4003"/>
                    <a:pt x="15391" y="4154"/>
                    <a:pt x="15391" y="4342"/>
                  </a:cubicBezTo>
                  <a:cubicBezTo>
                    <a:pt x="15391" y="4530"/>
                    <a:pt x="15543" y="4682"/>
                    <a:pt x="15732" y="4682"/>
                  </a:cubicBezTo>
                  <a:lnTo>
                    <a:pt x="16583" y="4682"/>
                  </a:lnTo>
                  <a:cubicBezTo>
                    <a:pt x="16956" y="4682"/>
                    <a:pt x="17260" y="4985"/>
                    <a:pt x="17260" y="5359"/>
                  </a:cubicBezTo>
                  <a:lnTo>
                    <a:pt x="17260" y="7018"/>
                  </a:lnTo>
                  <a:lnTo>
                    <a:pt x="4071" y="7018"/>
                  </a:lnTo>
                  <a:lnTo>
                    <a:pt x="4071" y="5359"/>
                  </a:lnTo>
                  <a:cubicBezTo>
                    <a:pt x="4071" y="4985"/>
                    <a:pt x="4374" y="4682"/>
                    <a:pt x="4749" y="4682"/>
                  </a:cubicBezTo>
                  <a:lnTo>
                    <a:pt x="14145" y="4682"/>
                  </a:lnTo>
                  <a:cubicBezTo>
                    <a:pt x="14333" y="4682"/>
                    <a:pt x="14484" y="4530"/>
                    <a:pt x="14484" y="4342"/>
                  </a:cubicBezTo>
                  <a:cubicBezTo>
                    <a:pt x="14484" y="4155"/>
                    <a:pt x="14334" y="4003"/>
                    <a:pt x="14147" y="4003"/>
                  </a:cubicBezTo>
                  <a:cubicBezTo>
                    <a:pt x="14147" y="4003"/>
                    <a:pt x="14146" y="4003"/>
                    <a:pt x="14145" y="4003"/>
                  </a:cubicBezTo>
                  <a:lnTo>
                    <a:pt x="4747" y="4003"/>
                  </a:lnTo>
                  <a:cubicBezTo>
                    <a:pt x="4745" y="4003"/>
                    <a:pt x="4742" y="4003"/>
                    <a:pt x="4739" y="4003"/>
                  </a:cubicBezTo>
                  <a:cubicBezTo>
                    <a:pt x="4522" y="4003"/>
                    <a:pt x="4309" y="4057"/>
                    <a:pt x="4117" y="4158"/>
                  </a:cubicBezTo>
                  <a:cubicBezTo>
                    <a:pt x="4414" y="2192"/>
                    <a:pt x="6115" y="679"/>
                    <a:pt x="8162" y="679"/>
                  </a:cubicBezTo>
                  <a:close/>
                  <a:moveTo>
                    <a:pt x="17675" y="7697"/>
                  </a:moveTo>
                  <a:cubicBezTo>
                    <a:pt x="17945" y="7697"/>
                    <a:pt x="18163" y="7917"/>
                    <a:pt x="18163" y="8186"/>
                  </a:cubicBezTo>
                  <a:cubicBezTo>
                    <a:pt x="18163" y="8456"/>
                    <a:pt x="17945" y="8674"/>
                    <a:pt x="17675" y="8675"/>
                  </a:cubicBezTo>
                  <a:lnTo>
                    <a:pt x="3654" y="8675"/>
                  </a:lnTo>
                  <a:cubicBezTo>
                    <a:pt x="3384" y="8674"/>
                    <a:pt x="3166" y="8456"/>
                    <a:pt x="3166" y="8186"/>
                  </a:cubicBezTo>
                  <a:cubicBezTo>
                    <a:pt x="3166" y="7917"/>
                    <a:pt x="3384" y="7699"/>
                    <a:pt x="3654" y="7697"/>
                  </a:cubicBezTo>
                  <a:close/>
                  <a:moveTo>
                    <a:pt x="20169" y="10872"/>
                  </a:moveTo>
                  <a:cubicBezTo>
                    <a:pt x="20434" y="10872"/>
                    <a:pt x="20648" y="11086"/>
                    <a:pt x="20648" y="11350"/>
                  </a:cubicBezTo>
                  <a:cubicBezTo>
                    <a:pt x="20648" y="11615"/>
                    <a:pt x="20434" y="11829"/>
                    <a:pt x="20169" y="11829"/>
                  </a:cubicBezTo>
                  <a:lnTo>
                    <a:pt x="17937" y="11829"/>
                  </a:lnTo>
                  <a:lnTo>
                    <a:pt x="17937" y="10872"/>
                  </a:lnTo>
                  <a:close/>
                  <a:moveTo>
                    <a:pt x="1150" y="10872"/>
                  </a:moveTo>
                  <a:cubicBezTo>
                    <a:pt x="1153" y="10872"/>
                    <a:pt x="1157" y="10872"/>
                    <a:pt x="1160" y="10872"/>
                  </a:cubicBezTo>
                  <a:lnTo>
                    <a:pt x="3391" y="10872"/>
                  </a:lnTo>
                  <a:lnTo>
                    <a:pt x="3391" y="11829"/>
                  </a:lnTo>
                  <a:lnTo>
                    <a:pt x="1160" y="11829"/>
                  </a:lnTo>
                  <a:cubicBezTo>
                    <a:pt x="1157" y="11829"/>
                    <a:pt x="1153" y="11829"/>
                    <a:pt x="1150" y="11829"/>
                  </a:cubicBezTo>
                  <a:cubicBezTo>
                    <a:pt x="886" y="11829"/>
                    <a:pt x="672" y="11615"/>
                    <a:pt x="672" y="11350"/>
                  </a:cubicBezTo>
                  <a:cubicBezTo>
                    <a:pt x="672" y="11085"/>
                    <a:pt x="886" y="10872"/>
                    <a:pt x="1150" y="10872"/>
                  </a:cubicBezTo>
                  <a:close/>
                  <a:moveTo>
                    <a:pt x="18166" y="18329"/>
                  </a:moveTo>
                  <a:cubicBezTo>
                    <a:pt x="18270" y="18329"/>
                    <a:pt x="18355" y="18415"/>
                    <a:pt x="18355" y="18519"/>
                  </a:cubicBezTo>
                  <a:lnTo>
                    <a:pt x="18357" y="18519"/>
                  </a:lnTo>
                  <a:lnTo>
                    <a:pt x="18357" y="22333"/>
                  </a:lnTo>
                  <a:cubicBezTo>
                    <a:pt x="18355" y="22438"/>
                    <a:pt x="18271" y="22524"/>
                    <a:pt x="18166" y="22524"/>
                  </a:cubicBezTo>
                  <a:lnTo>
                    <a:pt x="3163" y="22524"/>
                  </a:lnTo>
                  <a:cubicBezTo>
                    <a:pt x="3058" y="22524"/>
                    <a:pt x="2974" y="22438"/>
                    <a:pt x="2974" y="22333"/>
                  </a:cubicBezTo>
                  <a:lnTo>
                    <a:pt x="2974" y="18519"/>
                  </a:lnTo>
                  <a:cubicBezTo>
                    <a:pt x="2974" y="18415"/>
                    <a:pt x="3058" y="18329"/>
                    <a:pt x="3163" y="18329"/>
                  </a:cubicBezTo>
                  <a:lnTo>
                    <a:pt x="4197" y="18329"/>
                  </a:lnTo>
                  <a:lnTo>
                    <a:pt x="4197" y="18861"/>
                  </a:lnTo>
                  <a:cubicBezTo>
                    <a:pt x="4197" y="20409"/>
                    <a:pt x="5457" y="21670"/>
                    <a:pt x="7006" y="21670"/>
                  </a:cubicBezTo>
                  <a:lnTo>
                    <a:pt x="11360" y="21670"/>
                  </a:lnTo>
                  <a:cubicBezTo>
                    <a:pt x="11547" y="21670"/>
                    <a:pt x="11700" y="21517"/>
                    <a:pt x="11700" y="21331"/>
                  </a:cubicBezTo>
                  <a:cubicBezTo>
                    <a:pt x="11700" y="21142"/>
                    <a:pt x="11547" y="20990"/>
                    <a:pt x="11360" y="20990"/>
                  </a:cubicBezTo>
                  <a:lnTo>
                    <a:pt x="7007" y="20990"/>
                  </a:lnTo>
                  <a:cubicBezTo>
                    <a:pt x="5831" y="20988"/>
                    <a:pt x="4878" y="20036"/>
                    <a:pt x="4877" y="18861"/>
                  </a:cubicBezTo>
                  <a:lnTo>
                    <a:pt x="4877" y="18329"/>
                  </a:lnTo>
                  <a:lnTo>
                    <a:pt x="16452" y="18329"/>
                  </a:lnTo>
                  <a:lnTo>
                    <a:pt x="16452" y="18861"/>
                  </a:lnTo>
                  <a:cubicBezTo>
                    <a:pt x="16450" y="20036"/>
                    <a:pt x="15498" y="20988"/>
                    <a:pt x="14322" y="20990"/>
                  </a:cubicBezTo>
                  <a:lnTo>
                    <a:pt x="12947" y="20990"/>
                  </a:lnTo>
                  <a:cubicBezTo>
                    <a:pt x="12759" y="20990"/>
                    <a:pt x="12608" y="21142"/>
                    <a:pt x="12608" y="21331"/>
                  </a:cubicBezTo>
                  <a:cubicBezTo>
                    <a:pt x="12608" y="21517"/>
                    <a:pt x="12759" y="21670"/>
                    <a:pt x="12947" y="21670"/>
                  </a:cubicBezTo>
                  <a:lnTo>
                    <a:pt x="14322" y="21670"/>
                  </a:lnTo>
                  <a:cubicBezTo>
                    <a:pt x="15871" y="21670"/>
                    <a:pt x="17132" y="20409"/>
                    <a:pt x="17132" y="18861"/>
                  </a:cubicBezTo>
                  <a:lnTo>
                    <a:pt x="17132" y="18329"/>
                  </a:lnTo>
                  <a:close/>
                  <a:moveTo>
                    <a:pt x="8162" y="1"/>
                  </a:moveTo>
                  <a:cubicBezTo>
                    <a:pt x="5643" y="1"/>
                    <a:pt x="3572" y="1964"/>
                    <a:pt x="3403" y="4442"/>
                  </a:cubicBezTo>
                  <a:lnTo>
                    <a:pt x="1160" y="4442"/>
                  </a:lnTo>
                  <a:cubicBezTo>
                    <a:pt x="520" y="4442"/>
                    <a:pt x="1" y="4961"/>
                    <a:pt x="1" y="5601"/>
                  </a:cubicBezTo>
                  <a:cubicBezTo>
                    <a:pt x="1" y="6240"/>
                    <a:pt x="520" y="6759"/>
                    <a:pt x="1160" y="6759"/>
                  </a:cubicBezTo>
                  <a:lnTo>
                    <a:pt x="3391" y="6759"/>
                  </a:lnTo>
                  <a:lnTo>
                    <a:pt x="3391" y="7047"/>
                  </a:lnTo>
                  <a:cubicBezTo>
                    <a:pt x="2861" y="7170"/>
                    <a:pt x="2486" y="7641"/>
                    <a:pt x="2486" y="8186"/>
                  </a:cubicBezTo>
                  <a:cubicBezTo>
                    <a:pt x="2486" y="8729"/>
                    <a:pt x="2861" y="9201"/>
                    <a:pt x="3391" y="9324"/>
                  </a:cubicBezTo>
                  <a:lnTo>
                    <a:pt x="3391" y="10191"/>
                  </a:lnTo>
                  <a:lnTo>
                    <a:pt x="1160" y="10191"/>
                  </a:lnTo>
                  <a:cubicBezTo>
                    <a:pt x="520" y="10191"/>
                    <a:pt x="1" y="10710"/>
                    <a:pt x="1" y="11350"/>
                  </a:cubicBezTo>
                  <a:cubicBezTo>
                    <a:pt x="1" y="11990"/>
                    <a:pt x="520" y="12508"/>
                    <a:pt x="1160" y="12508"/>
                  </a:cubicBezTo>
                  <a:lnTo>
                    <a:pt x="3391" y="12508"/>
                  </a:lnTo>
                  <a:lnTo>
                    <a:pt x="3391" y="14386"/>
                  </a:lnTo>
                  <a:cubicBezTo>
                    <a:pt x="3391" y="14574"/>
                    <a:pt x="3543" y="14726"/>
                    <a:pt x="3731" y="14726"/>
                  </a:cubicBezTo>
                  <a:cubicBezTo>
                    <a:pt x="3919" y="14726"/>
                    <a:pt x="4070" y="14574"/>
                    <a:pt x="4070" y="14386"/>
                  </a:cubicBezTo>
                  <a:lnTo>
                    <a:pt x="4070" y="9354"/>
                  </a:lnTo>
                  <a:lnTo>
                    <a:pt x="17259" y="9354"/>
                  </a:lnTo>
                  <a:lnTo>
                    <a:pt x="17259" y="17649"/>
                  </a:lnTo>
                  <a:lnTo>
                    <a:pt x="4071" y="17649"/>
                  </a:lnTo>
                  <a:lnTo>
                    <a:pt x="4071" y="15972"/>
                  </a:lnTo>
                  <a:cubicBezTo>
                    <a:pt x="4067" y="15788"/>
                    <a:pt x="3916" y="15640"/>
                    <a:pt x="3731" y="15640"/>
                  </a:cubicBezTo>
                  <a:cubicBezTo>
                    <a:pt x="3547" y="15640"/>
                    <a:pt x="3396" y="15788"/>
                    <a:pt x="3391" y="15972"/>
                  </a:cubicBezTo>
                  <a:lnTo>
                    <a:pt x="3391" y="17649"/>
                  </a:lnTo>
                  <a:lnTo>
                    <a:pt x="3163" y="17649"/>
                  </a:lnTo>
                  <a:cubicBezTo>
                    <a:pt x="2683" y="17649"/>
                    <a:pt x="2294" y="18040"/>
                    <a:pt x="2294" y="18519"/>
                  </a:cubicBezTo>
                  <a:lnTo>
                    <a:pt x="2294" y="22333"/>
                  </a:lnTo>
                  <a:cubicBezTo>
                    <a:pt x="2294" y="22813"/>
                    <a:pt x="2683" y="23203"/>
                    <a:pt x="3163" y="23204"/>
                  </a:cubicBezTo>
                  <a:lnTo>
                    <a:pt x="18166" y="23204"/>
                  </a:lnTo>
                  <a:cubicBezTo>
                    <a:pt x="18646" y="23203"/>
                    <a:pt x="19035" y="22813"/>
                    <a:pt x="19035" y="22333"/>
                  </a:cubicBezTo>
                  <a:lnTo>
                    <a:pt x="19035" y="18519"/>
                  </a:lnTo>
                  <a:cubicBezTo>
                    <a:pt x="19035" y="18040"/>
                    <a:pt x="18646" y="17649"/>
                    <a:pt x="18166" y="17649"/>
                  </a:cubicBezTo>
                  <a:lnTo>
                    <a:pt x="17937" y="17649"/>
                  </a:lnTo>
                  <a:lnTo>
                    <a:pt x="17937" y="12509"/>
                  </a:lnTo>
                  <a:lnTo>
                    <a:pt x="20169" y="12509"/>
                  </a:lnTo>
                  <a:cubicBezTo>
                    <a:pt x="20809" y="12509"/>
                    <a:pt x="21328" y="11990"/>
                    <a:pt x="21328" y="11350"/>
                  </a:cubicBezTo>
                  <a:cubicBezTo>
                    <a:pt x="21328" y="10711"/>
                    <a:pt x="20809" y="10192"/>
                    <a:pt x="20169" y="10192"/>
                  </a:cubicBezTo>
                  <a:lnTo>
                    <a:pt x="17937" y="10192"/>
                  </a:lnTo>
                  <a:lnTo>
                    <a:pt x="17937" y="9324"/>
                  </a:lnTo>
                  <a:cubicBezTo>
                    <a:pt x="18468" y="9201"/>
                    <a:pt x="18843" y="8729"/>
                    <a:pt x="18843" y="8186"/>
                  </a:cubicBezTo>
                  <a:cubicBezTo>
                    <a:pt x="18843" y="7641"/>
                    <a:pt x="18468" y="7170"/>
                    <a:pt x="17937" y="7047"/>
                  </a:cubicBezTo>
                  <a:lnTo>
                    <a:pt x="17937" y="6759"/>
                  </a:lnTo>
                  <a:lnTo>
                    <a:pt x="20169" y="6759"/>
                  </a:lnTo>
                  <a:cubicBezTo>
                    <a:pt x="20809" y="6759"/>
                    <a:pt x="21328" y="6240"/>
                    <a:pt x="21328" y="5601"/>
                  </a:cubicBezTo>
                  <a:cubicBezTo>
                    <a:pt x="21328" y="4961"/>
                    <a:pt x="20809" y="4442"/>
                    <a:pt x="20169" y="4442"/>
                  </a:cubicBezTo>
                  <a:lnTo>
                    <a:pt x="17926" y="4442"/>
                  </a:lnTo>
                  <a:cubicBezTo>
                    <a:pt x="17756" y="1965"/>
                    <a:pt x="15686" y="1"/>
                    <a:pt x="131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44"/>
            <p:cNvSpPr/>
            <p:nvPr/>
          </p:nvSpPr>
          <p:spPr>
            <a:xfrm>
              <a:off x="962971" y="2625910"/>
              <a:ext cx="41850" cy="40274"/>
            </a:xfrm>
            <a:custGeom>
              <a:rect b="b" l="l" r="r" t="t"/>
              <a:pathLst>
                <a:path extrusionOk="0" h="1993" w="2071">
                  <a:moveTo>
                    <a:pt x="1071" y="679"/>
                  </a:moveTo>
                  <a:cubicBezTo>
                    <a:pt x="1234" y="679"/>
                    <a:pt x="1390" y="805"/>
                    <a:pt x="1390" y="995"/>
                  </a:cubicBezTo>
                  <a:cubicBezTo>
                    <a:pt x="1390" y="1171"/>
                    <a:pt x="1249" y="1312"/>
                    <a:pt x="1074" y="1312"/>
                  </a:cubicBezTo>
                  <a:cubicBezTo>
                    <a:pt x="793" y="1312"/>
                    <a:pt x="652" y="971"/>
                    <a:pt x="850" y="772"/>
                  </a:cubicBezTo>
                  <a:cubicBezTo>
                    <a:pt x="914" y="708"/>
                    <a:pt x="994" y="679"/>
                    <a:pt x="1071" y="679"/>
                  </a:cubicBezTo>
                  <a:close/>
                  <a:moveTo>
                    <a:pt x="1074" y="0"/>
                  </a:moveTo>
                  <a:cubicBezTo>
                    <a:pt x="672" y="0"/>
                    <a:pt x="308" y="243"/>
                    <a:pt x="154" y="615"/>
                  </a:cubicBezTo>
                  <a:cubicBezTo>
                    <a:pt x="0" y="987"/>
                    <a:pt x="84" y="1416"/>
                    <a:pt x="370" y="1701"/>
                  </a:cubicBezTo>
                  <a:cubicBezTo>
                    <a:pt x="560" y="1892"/>
                    <a:pt x="815" y="1992"/>
                    <a:pt x="1074" y="1992"/>
                  </a:cubicBezTo>
                  <a:cubicBezTo>
                    <a:pt x="1203" y="1992"/>
                    <a:pt x="1332" y="1968"/>
                    <a:pt x="1456" y="1916"/>
                  </a:cubicBezTo>
                  <a:cubicBezTo>
                    <a:pt x="1828" y="1763"/>
                    <a:pt x="2071" y="1399"/>
                    <a:pt x="2071" y="995"/>
                  </a:cubicBezTo>
                  <a:cubicBezTo>
                    <a:pt x="2071" y="446"/>
                    <a:pt x="1624" y="0"/>
                    <a:pt x="10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44"/>
            <p:cNvSpPr/>
            <p:nvPr/>
          </p:nvSpPr>
          <p:spPr>
            <a:xfrm>
              <a:off x="1009529" y="2625910"/>
              <a:ext cx="41850" cy="40274"/>
            </a:xfrm>
            <a:custGeom>
              <a:rect b="b" l="l" r="r" t="t"/>
              <a:pathLst>
                <a:path extrusionOk="0" h="1993" w="2071">
                  <a:moveTo>
                    <a:pt x="1072" y="679"/>
                  </a:moveTo>
                  <a:cubicBezTo>
                    <a:pt x="1235" y="679"/>
                    <a:pt x="1392" y="805"/>
                    <a:pt x="1392" y="995"/>
                  </a:cubicBezTo>
                  <a:cubicBezTo>
                    <a:pt x="1390" y="1171"/>
                    <a:pt x="1249" y="1312"/>
                    <a:pt x="1074" y="1312"/>
                  </a:cubicBezTo>
                  <a:cubicBezTo>
                    <a:pt x="793" y="1312"/>
                    <a:pt x="652" y="971"/>
                    <a:pt x="852" y="772"/>
                  </a:cubicBezTo>
                  <a:cubicBezTo>
                    <a:pt x="915" y="708"/>
                    <a:pt x="994" y="679"/>
                    <a:pt x="1072" y="679"/>
                  </a:cubicBezTo>
                  <a:close/>
                  <a:moveTo>
                    <a:pt x="1074" y="0"/>
                  </a:moveTo>
                  <a:cubicBezTo>
                    <a:pt x="672" y="0"/>
                    <a:pt x="308" y="243"/>
                    <a:pt x="154" y="615"/>
                  </a:cubicBezTo>
                  <a:cubicBezTo>
                    <a:pt x="0" y="987"/>
                    <a:pt x="84" y="1416"/>
                    <a:pt x="370" y="1701"/>
                  </a:cubicBezTo>
                  <a:cubicBezTo>
                    <a:pt x="560" y="1892"/>
                    <a:pt x="815" y="1992"/>
                    <a:pt x="1074" y="1992"/>
                  </a:cubicBezTo>
                  <a:cubicBezTo>
                    <a:pt x="1203" y="1992"/>
                    <a:pt x="1333" y="1968"/>
                    <a:pt x="1456" y="1916"/>
                  </a:cubicBezTo>
                  <a:cubicBezTo>
                    <a:pt x="1828" y="1763"/>
                    <a:pt x="2071" y="1399"/>
                    <a:pt x="2071" y="995"/>
                  </a:cubicBezTo>
                  <a:cubicBezTo>
                    <a:pt x="2071" y="446"/>
                    <a:pt x="1624" y="0"/>
                    <a:pt x="10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44"/>
            <p:cNvSpPr/>
            <p:nvPr/>
          </p:nvSpPr>
          <p:spPr>
            <a:xfrm>
              <a:off x="1057664" y="2625890"/>
              <a:ext cx="41890" cy="40294"/>
            </a:xfrm>
            <a:custGeom>
              <a:rect b="b" l="l" r="r" t="t"/>
              <a:pathLst>
                <a:path extrusionOk="0" h="1994" w="2073">
                  <a:moveTo>
                    <a:pt x="997" y="680"/>
                  </a:moveTo>
                  <a:cubicBezTo>
                    <a:pt x="1278" y="680"/>
                    <a:pt x="1421" y="1021"/>
                    <a:pt x="1221" y="1220"/>
                  </a:cubicBezTo>
                  <a:cubicBezTo>
                    <a:pt x="1157" y="1285"/>
                    <a:pt x="1077" y="1314"/>
                    <a:pt x="1000" y="1314"/>
                  </a:cubicBezTo>
                  <a:cubicBezTo>
                    <a:pt x="837" y="1314"/>
                    <a:pt x="681" y="1187"/>
                    <a:pt x="681" y="996"/>
                  </a:cubicBezTo>
                  <a:cubicBezTo>
                    <a:pt x="681" y="822"/>
                    <a:pt x="822" y="681"/>
                    <a:pt x="997" y="680"/>
                  </a:cubicBezTo>
                  <a:close/>
                  <a:moveTo>
                    <a:pt x="998" y="1"/>
                  </a:moveTo>
                  <a:cubicBezTo>
                    <a:pt x="869" y="1"/>
                    <a:pt x="739" y="26"/>
                    <a:pt x="615" y="77"/>
                  </a:cubicBezTo>
                  <a:cubicBezTo>
                    <a:pt x="243" y="231"/>
                    <a:pt x="1" y="594"/>
                    <a:pt x="1" y="996"/>
                  </a:cubicBezTo>
                  <a:cubicBezTo>
                    <a:pt x="2" y="1547"/>
                    <a:pt x="447" y="1992"/>
                    <a:pt x="997" y="1993"/>
                  </a:cubicBezTo>
                  <a:cubicBezTo>
                    <a:pt x="1400" y="1993"/>
                    <a:pt x="1763" y="1751"/>
                    <a:pt x="1917" y="1379"/>
                  </a:cubicBezTo>
                  <a:cubicBezTo>
                    <a:pt x="2073" y="1006"/>
                    <a:pt x="1987" y="577"/>
                    <a:pt x="1702" y="292"/>
                  </a:cubicBezTo>
                  <a:cubicBezTo>
                    <a:pt x="1511" y="102"/>
                    <a:pt x="1257" y="1"/>
                    <a:pt x="9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44"/>
            <p:cNvSpPr/>
            <p:nvPr/>
          </p:nvSpPr>
          <p:spPr>
            <a:xfrm>
              <a:off x="969539" y="2485468"/>
              <a:ext cx="25199" cy="76061"/>
            </a:xfrm>
            <a:custGeom>
              <a:rect b="b" l="l" r="r" t="t"/>
              <a:pathLst>
                <a:path extrusionOk="0" h="3764" w="1247">
                  <a:moveTo>
                    <a:pt x="907" y="1"/>
                  </a:moveTo>
                  <a:cubicBezTo>
                    <a:pt x="722" y="1"/>
                    <a:pt x="571" y="148"/>
                    <a:pt x="566" y="333"/>
                  </a:cubicBezTo>
                  <a:cubicBezTo>
                    <a:pt x="566" y="610"/>
                    <a:pt x="481" y="727"/>
                    <a:pt x="350" y="906"/>
                  </a:cubicBezTo>
                  <a:cubicBezTo>
                    <a:pt x="194" y="1119"/>
                    <a:pt x="0" y="1384"/>
                    <a:pt x="0" y="1882"/>
                  </a:cubicBezTo>
                  <a:cubicBezTo>
                    <a:pt x="0" y="2381"/>
                    <a:pt x="194" y="2644"/>
                    <a:pt x="350" y="2857"/>
                  </a:cubicBezTo>
                  <a:cubicBezTo>
                    <a:pt x="481" y="3036"/>
                    <a:pt x="566" y="3155"/>
                    <a:pt x="566" y="3431"/>
                  </a:cubicBezTo>
                  <a:cubicBezTo>
                    <a:pt x="571" y="3615"/>
                    <a:pt x="722" y="3764"/>
                    <a:pt x="907" y="3764"/>
                  </a:cubicBezTo>
                  <a:cubicBezTo>
                    <a:pt x="1091" y="3764"/>
                    <a:pt x="1242" y="3615"/>
                    <a:pt x="1246" y="3431"/>
                  </a:cubicBezTo>
                  <a:cubicBezTo>
                    <a:pt x="1246" y="2932"/>
                    <a:pt x="1054" y="2669"/>
                    <a:pt x="899" y="2456"/>
                  </a:cubicBezTo>
                  <a:cubicBezTo>
                    <a:pt x="767" y="2276"/>
                    <a:pt x="680" y="2158"/>
                    <a:pt x="680" y="1882"/>
                  </a:cubicBezTo>
                  <a:cubicBezTo>
                    <a:pt x="680" y="1605"/>
                    <a:pt x="767" y="1487"/>
                    <a:pt x="899" y="1308"/>
                  </a:cubicBezTo>
                  <a:cubicBezTo>
                    <a:pt x="1054" y="1096"/>
                    <a:pt x="1246" y="831"/>
                    <a:pt x="1246" y="333"/>
                  </a:cubicBezTo>
                  <a:cubicBezTo>
                    <a:pt x="1242" y="148"/>
                    <a:pt x="1091" y="1"/>
                    <a:pt x="9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44"/>
            <p:cNvSpPr/>
            <p:nvPr/>
          </p:nvSpPr>
          <p:spPr>
            <a:xfrm>
              <a:off x="997890" y="2485468"/>
              <a:ext cx="25199" cy="76061"/>
            </a:xfrm>
            <a:custGeom>
              <a:rect b="b" l="l" r="r" t="t"/>
              <a:pathLst>
                <a:path extrusionOk="0" h="3764" w="1247">
                  <a:moveTo>
                    <a:pt x="907" y="1"/>
                  </a:moveTo>
                  <a:cubicBezTo>
                    <a:pt x="722" y="1"/>
                    <a:pt x="571" y="148"/>
                    <a:pt x="566" y="333"/>
                  </a:cubicBezTo>
                  <a:cubicBezTo>
                    <a:pt x="566" y="610"/>
                    <a:pt x="479" y="727"/>
                    <a:pt x="350" y="906"/>
                  </a:cubicBezTo>
                  <a:cubicBezTo>
                    <a:pt x="194" y="1119"/>
                    <a:pt x="0" y="1384"/>
                    <a:pt x="0" y="1882"/>
                  </a:cubicBezTo>
                  <a:cubicBezTo>
                    <a:pt x="0" y="2381"/>
                    <a:pt x="194" y="2644"/>
                    <a:pt x="350" y="2857"/>
                  </a:cubicBezTo>
                  <a:cubicBezTo>
                    <a:pt x="479" y="3036"/>
                    <a:pt x="566" y="3155"/>
                    <a:pt x="566" y="3431"/>
                  </a:cubicBezTo>
                  <a:cubicBezTo>
                    <a:pt x="571" y="3615"/>
                    <a:pt x="722" y="3764"/>
                    <a:pt x="907" y="3764"/>
                  </a:cubicBezTo>
                  <a:cubicBezTo>
                    <a:pt x="1091" y="3764"/>
                    <a:pt x="1242" y="3615"/>
                    <a:pt x="1246" y="3431"/>
                  </a:cubicBezTo>
                  <a:cubicBezTo>
                    <a:pt x="1246" y="2932"/>
                    <a:pt x="1053" y="2669"/>
                    <a:pt x="899" y="2456"/>
                  </a:cubicBezTo>
                  <a:cubicBezTo>
                    <a:pt x="767" y="2276"/>
                    <a:pt x="680" y="2158"/>
                    <a:pt x="680" y="1882"/>
                  </a:cubicBezTo>
                  <a:cubicBezTo>
                    <a:pt x="680" y="1605"/>
                    <a:pt x="767" y="1487"/>
                    <a:pt x="899" y="1308"/>
                  </a:cubicBezTo>
                  <a:cubicBezTo>
                    <a:pt x="1053" y="1096"/>
                    <a:pt x="1246" y="831"/>
                    <a:pt x="1246" y="333"/>
                  </a:cubicBezTo>
                  <a:cubicBezTo>
                    <a:pt x="1242" y="148"/>
                    <a:pt x="1091" y="1"/>
                    <a:pt x="9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44"/>
            <p:cNvSpPr/>
            <p:nvPr/>
          </p:nvSpPr>
          <p:spPr>
            <a:xfrm>
              <a:off x="1026241" y="2485307"/>
              <a:ext cx="25199" cy="76364"/>
            </a:xfrm>
            <a:custGeom>
              <a:rect b="b" l="l" r="r" t="t"/>
              <a:pathLst>
                <a:path extrusionOk="0" h="3779" w="1247">
                  <a:moveTo>
                    <a:pt x="906" y="0"/>
                  </a:moveTo>
                  <a:cubicBezTo>
                    <a:pt x="719" y="0"/>
                    <a:pt x="566" y="153"/>
                    <a:pt x="566" y="341"/>
                  </a:cubicBezTo>
                  <a:cubicBezTo>
                    <a:pt x="566" y="618"/>
                    <a:pt x="479" y="735"/>
                    <a:pt x="348" y="914"/>
                  </a:cubicBezTo>
                  <a:cubicBezTo>
                    <a:pt x="194" y="1127"/>
                    <a:pt x="0" y="1392"/>
                    <a:pt x="0" y="1890"/>
                  </a:cubicBezTo>
                  <a:cubicBezTo>
                    <a:pt x="0" y="2389"/>
                    <a:pt x="194" y="2652"/>
                    <a:pt x="348" y="2865"/>
                  </a:cubicBezTo>
                  <a:cubicBezTo>
                    <a:pt x="479" y="3044"/>
                    <a:pt x="566" y="3163"/>
                    <a:pt x="566" y="3439"/>
                  </a:cubicBezTo>
                  <a:cubicBezTo>
                    <a:pt x="566" y="3626"/>
                    <a:pt x="719" y="3779"/>
                    <a:pt x="906" y="3779"/>
                  </a:cubicBezTo>
                  <a:cubicBezTo>
                    <a:pt x="1094" y="3779"/>
                    <a:pt x="1246" y="3626"/>
                    <a:pt x="1246" y="3439"/>
                  </a:cubicBezTo>
                  <a:cubicBezTo>
                    <a:pt x="1246" y="2940"/>
                    <a:pt x="1053" y="2677"/>
                    <a:pt x="897" y="2464"/>
                  </a:cubicBezTo>
                  <a:cubicBezTo>
                    <a:pt x="766" y="2284"/>
                    <a:pt x="680" y="2166"/>
                    <a:pt x="680" y="1890"/>
                  </a:cubicBezTo>
                  <a:cubicBezTo>
                    <a:pt x="680" y="1613"/>
                    <a:pt x="766" y="1495"/>
                    <a:pt x="897" y="1316"/>
                  </a:cubicBezTo>
                  <a:cubicBezTo>
                    <a:pt x="1053" y="1104"/>
                    <a:pt x="1246" y="839"/>
                    <a:pt x="1246" y="341"/>
                  </a:cubicBezTo>
                  <a:cubicBezTo>
                    <a:pt x="1246" y="153"/>
                    <a:pt x="1094" y="0"/>
                    <a:pt x="9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" name="Google Shape;835;p44"/>
          <p:cNvGrpSpPr/>
          <p:nvPr/>
        </p:nvGrpSpPr>
        <p:grpSpPr>
          <a:xfrm>
            <a:off x="1684978" y="2602527"/>
            <a:ext cx="395441" cy="468935"/>
            <a:chOff x="298710" y="2231723"/>
            <a:chExt cx="395441" cy="468935"/>
          </a:xfrm>
        </p:grpSpPr>
        <p:sp>
          <p:nvSpPr>
            <p:cNvPr id="836" name="Google Shape;836;p44"/>
            <p:cNvSpPr/>
            <p:nvPr/>
          </p:nvSpPr>
          <p:spPr>
            <a:xfrm>
              <a:off x="328739" y="2372751"/>
              <a:ext cx="118234" cy="114294"/>
            </a:xfrm>
            <a:custGeom>
              <a:rect b="b" l="l" r="r" t="t"/>
              <a:pathLst>
                <a:path extrusionOk="0" h="5656" w="5851">
                  <a:moveTo>
                    <a:pt x="4613" y="680"/>
                  </a:moveTo>
                  <a:cubicBezTo>
                    <a:pt x="4830" y="680"/>
                    <a:pt x="5022" y="833"/>
                    <a:pt x="5065" y="1052"/>
                  </a:cubicBezTo>
                  <a:cubicBezTo>
                    <a:pt x="5112" y="1301"/>
                    <a:pt x="4949" y="1541"/>
                    <a:pt x="4701" y="1590"/>
                  </a:cubicBezTo>
                  <a:cubicBezTo>
                    <a:pt x="3185" y="1878"/>
                    <a:pt x="1973" y="3089"/>
                    <a:pt x="1684" y="4605"/>
                  </a:cubicBezTo>
                  <a:cubicBezTo>
                    <a:pt x="1644" y="4825"/>
                    <a:pt x="1451" y="4980"/>
                    <a:pt x="1235" y="4980"/>
                  </a:cubicBezTo>
                  <a:cubicBezTo>
                    <a:pt x="1206" y="4980"/>
                    <a:pt x="1177" y="4977"/>
                    <a:pt x="1148" y="4971"/>
                  </a:cubicBezTo>
                  <a:cubicBezTo>
                    <a:pt x="897" y="4923"/>
                    <a:pt x="734" y="4681"/>
                    <a:pt x="786" y="4431"/>
                  </a:cubicBezTo>
                  <a:cubicBezTo>
                    <a:pt x="1144" y="2552"/>
                    <a:pt x="2648" y="1048"/>
                    <a:pt x="4527" y="688"/>
                  </a:cubicBezTo>
                  <a:cubicBezTo>
                    <a:pt x="4556" y="683"/>
                    <a:pt x="4585" y="680"/>
                    <a:pt x="4613" y="680"/>
                  </a:cubicBezTo>
                  <a:close/>
                  <a:moveTo>
                    <a:pt x="4616" y="1"/>
                  </a:moveTo>
                  <a:cubicBezTo>
                    <a:pt x="4545" y="1"/>
                    <a:pt x="4472" y="7"/>
                    <a:pt x="4400" y="21"/>
                  </a:cubicBezTo>
                  <a:cubicBezTo>
                    <a:pt x="2244" y="432"/>
                    <a:pt x="532" y="2131"/>
                    <a:pt x="118" y="4304"/>
                  </a:cubicBezTo>
                  <a:cubicBezTo>
                    <a:pt x="0" y="4920"/>
                    <a:pt x="404" y="5516"/>
                    <a:pt x="1021" y="5634"/>
                  </a:cubicBezTo>
                  <a:cubicBezTo>
                    <a:pt x="1093" y="5648"/>
                    <a:pt x="1165" y="5655"/>
                    <a:pt x="1236" y="5655"/>
                  </a:cubicBezTo>
                  <a:cubicBezTo>
                    <a:pt x="1771" y="5655"/>
                    <a:pt x="2248" y="5276"/>
                    <a:pt x="2351" y="4732"/>
                  </a:cubicBezTo>
                  <a:cubicBezTo>
                    <a:pt x="2589" y="3489"/>
                    <a:pt x="3585" y="2493"/>
                    <a:pt x="4828" y="2257"/>
                  </a:cubicBezTo>
                  <a:cubicBezTo>
                    <a:pt x="5445" y="2138"/>
                    <a:pt x="5850" y="1542"/>
                    <a:pt x="5732" y="925"/>
                  </a:cubicBezTo>
                  <a:cubicBezTo>
                    <a:pt x="5627" y="380"/>
                    <a:pt x="5151" y="1"/>
                    <a:pt x="46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44"/>
            <p:cNvSpPr/>
            <p:nvPr/>
          </p:nvSpPr>
          <p:spPr>
            <a:xfrm>
              <a:off x="298710" y="2231723"/>
              <a:ext cx="264779" cy="468915"/>
            </a:xfrm>
            <a:custGeom>
              <a:rect b="b" l="l" r="r" t="t"/>
              <a:pathLst>
                <a:path extrusionOk="0" h="23205" w="13103">
                  <a:moveTo>
                    <a:pt x="11310" y="681"/>
                  </a:moveTo>
                  <a:lnTo>
                    <a:pt x="11310" y="2177"/>
                  </a:lnTo>
                  <a:lnTo>
                    <a:pt x="8182" y="2177"/>
                  </a:lnTo>
                  <a:lnTo>
                    <a:pt x="8182" y="681"/>
                  </a:lnTo>
                  <a:close/>
                  <a:moveTo>
                    <a:pt x="11648" y="2857"/>
                  </a:moveTo>
                  <a:lnTo>
                    <a:pt x="11648" y="3839"/>
                  </a:lnTo>
                  <a:lnTo>
                    <a:pt x="10885" y="3839"/>
                  </a:lnTo>
                  <a:lnTo>
                    <a:pt x="10885" y="3510"/>
                  </a:lnTo>
                  <a:cubicBezTo>
                    <a:pt x="10885" y="3322"/>
                    <a:pt x="10732" y="3169"/>
                    <a:pt x="10544" y="3169"/>
                  </a:cubicBezTo>
                  <a:cubicBezTo>
                    <a:pt x="10357" y="3169"/>
                    <a:pt x="10205" y="3322"/>
                    <a:pt x="10205" y="3510"/>
                  </a:cubicBezTo>
                  <a:lnTo>
                    <a:pt x="10205" y="3839"/>
                  </a:lnTo>
                  <a:lnTo>
                    <a:pt x="9287" y="3839"/>
                  </a:lnTo>
                  <a:lnTo>
                    <a:pt x="9287" y="3510"/>
                  </a:lnTo>
                  <a:cubicBezTo>
                    <a:pt x="9287" y="3322"/>
                    <a:pt x="9134" y="3169"/>
                    <a:pt x="8947" y="3169"/>
                  </a:cubicBezTo>
                  <a:cubicBezTo>
                    <a:pt x="8759" y="3169"/>
                    <a:pt x="8607" y="3322"/>
                    <a:pt x="8607" y="3510"/>
                  </a:cubicBezTo>
                  <a:lnTo>
                    <a:pt x="8607" y="3839"/>
                  </a:lnTo>
                  <a:lnTo>
                    <a:pt x="7844" y="3839"/>
                  </a:lnTo>
                  <a:lnTo>
                    <a:pt x="7844" y="2857"/>
                  </a:lnTo>
                  <a:close/>
                  <a:moveTo>
                    <a:pt x="12422" y="19386"/>
                  </a:moveTo>
                  <a:lnTo>
                    <a:pt x="12422" y="20220"/>
                  </a:lnTo>
                  <a:lnTo>
                    <a:pt x="679" y="20220"/>
                  </a:lnTo>
                  <a:lnTo>
                    <a:pt x="679" y="19386"/>
                  </a:lnTo>
                  <a:close/>
                  <a:moveTo>
                    <a:pt x="12422" y="20900"/>
                  </a:moveTo>
                  <a:lnTo>
                    <a:pt x="12422" y="21404"/>
                  </a:lnTo>
                  <a:cubicBezTo>
                    <a:pt x="12421" y="22022"/>
                    <a:pt x="11919" y="22524"/>
                    <a:pt x="11300" y="22526"/>
                  </a:cubicBezTo>
                  <a:lnTo>
                    <a:pt x="1801" y="22526"/>
                  </a:lnTo>
                  <a:cubicBezTo>
                    <a:pt x="1181" y="22526"/>
                    <a:pt x="679" y="22024"/>
                    <a:pt x="679" y="21404"/>
                  </a:cubicBezTo>
                  <a:lnTo>
                    <a:pt x="679" y="20900"/>
                  </a:lnTo>
                  <a:close/>
                  <a:moveTo>
                    <a:pt x="8088" y="1"/>
                  </a:moveTo>
                  <a:cubicBezTo>
                    <a:pt x="7764" y="1"/>
                    <a:pt x="7503" y="263"/>
                    <a:pt x="7503" y="585"/>
                  </a:cubicBezTo>
                  <a:lnTo>
                    <a:pt x="7503" y="2177"/>
                  </a:lnTo>
                  <a:cubicBezTo>
                    <a:pt x="7315" y="2177"/>
                    <a:pt x="7164" y="2329"/>
                    <a:pt x="7164" y="2516"/>
                  </a:cubicBezTo>
                  <a:lnTo>
                    <a:pt x="7164" y="3865"/>
                  </a:lnTo>
                  <a:cubicBezTo>
                    <a:pt x="6816" y="3946"/>
                    <a:pt x="6531" y="4196"/>
                    <a:pt x="6407" y="4531"/>
                  </a:cubicBezTo>
                  <a:cubicBezTo>
                    <a:pt x="6193" y="5112"/>
                    <a:pt x="5758" y="5469"/>
                    <a:pt x="5255" y="5593"/>
                  </a:cubicBezTo>
                  <a:cubicBezTo>
                    <a:pt x="2300" y="6314"/>
                    <a:pt x="0" y="8986"/>
                    <a:pt x="0" y="12294"/>
                  </a:cubicBezTo>
                  <a:lnTo>
                    <a:pt x="0" y="21404"/>
                  </a:lnTo>
                  <a:cubicBezTo>
                    <a:pt x="2" y="22397"/>
                    <a:pt x="807" y="23203"/>
                    <a:pt x="1801" y="23204"/>
                  </a:cubicBezTo>
                  <a:lnTo>
                    <a:pt x="11300" y="23204"/>
                  </a:lnTo>
                  <a:cubicBezTo>
                    <a:pt x="12294" y="23203"/>
                    <a:pt x="13101" y="22397"/>
                    <a:pt x="13101" y="21404"/>
                  </a:cubicBezTo>
                  <a:lnTo>
                    <a:pt x="13101" y="7426"/>
                  </a:lnTo>
                  <a:cubicBezTo>
                    <a:pt x="13096" y="7241"/>
                    <a:pt x="12947" y="7094"/>
                    <a:pt x="12761" y="7094"/>
                  </a:cubicBezTo>
                  <a:cubicBezTo>
                    <a:pt x="12576" y="7094"/>
                    <a:pt x="12425" y="7241"/>
                    <a:pt x="12422" y="7426"/>
                  </a:cubicBezTo>
                  <a:lnTo>
                    <a:pt x="12422" y="13714"/>
                  </a:lnTo>
                  <a:lnTo>
                    <a:pt x="11855" y="13714"/>
                  </a:lnTo>
                  <a:cubicBezTo>
                    <a:pt x="11666" y="13714"/>
                    <a:pt x="11515" y="13867"/>
                    <a:pt x="11515" y="14054"/>
                  </a:cubicBezTo>
                  <a:cubicBezTo>
                    <a:pt x="11515" y="14242"/>
                    <a:pt x="11666" y="14394"/>
                    <a:pt x="11855" y="14394"/>
                  </a:cubicBezTo>
                  <a:lnTo>
                    <a:pt x="12422" y="14394"/>
                  </a:lnTo>
                  <a:lnTo>
                    <a:pt x="12422" y="18706"/>
                  </a:lnTo>
                  <a:lnTo>
                    <a:pt x="679" y="18706"/>
                  </a:lnTo>
                  <a:lnTo>
                    <a:pt x="679" y="14394"/>
                  </a:lnTo>
                  <a:lnTo>
                    <a:pt x="10268" y="14394"/>
                  </a:lnTo>
                  <a:cubicBezTo>
                    <a:pt x="10456" y="14394"/>
                    <a:pt x="10608" y="14242"/>
                    <a:pt x="10608" y="14054"/>
                  </a:cubicBezTo>
                  <a:cubicBezTo>
                    <a:pt x="10608" y="13867"/>
                    <a:pt x="10456" y="13714"/>
                    <a:pt x="10268" y="13714"/>
                  </a:cubicBezTo>
                  <a:lnTo>
                    <a:pt x="679" y="13714"/>
                  </a:lnTo>
                  <a:lnTo>
                    <a:pt x="679" y="12294"/>
                  </a:lnTo>
                  <a:cubicBezTo>
                    <a:pt x="679" y="9420"/>
                    <a:pt x="2627" y="6935"/>
                    <a:pt x="5416" y="6252"/>
                  </a:cubicBezTo>
                  <a:cubicBezTo>
                    <a:pt x="6133" y="6078"/>
                    <a:pt x="6753" y="5566"/>
                    <a:pt x="7045" y="4764"/>
                  </a:cubicBezTo>
                  <a:cubicBezTo>
                    <a:pt x="7100" y="4616"/>
                    <a:pt x="7241" y="4518"/>
                    <a:pt x="7399" y="4518"/>
                  </a:cubicBezTo>
                  <a:lnTo>
                    <a:pt x="12044" y="4518"/>
                  </a:lnTo>
                  <a:cubicBezTo>
                    <a:pt x="12252" y="4518"/>
                    <a:pt x="12422" y="4686"/>
                    <a:pt x="12422" y="4896"/>
                  </a:cubicBezTo>
                  <a:lnTo>
                    <a:pt x="12422" y="5840"/>
                  </a:lnTo>
                  <a:cubicBezTo>
                    <a:pt x="12426" y="6025"/>
                    <a:pt x="12577" y="6172"/>
                    <a:pt x="12761" y="6172"/>
                  </a:cubicBezTo>
                  <a:cubicBezTo>
                    <a:pt x="12947" y="6172"/>
                    <a:pt x="13098" y="6025"/>
                    <a:pt x="13102" y="5840"/>
                  </a:cubicBezTo>
                  <a:lnTo>
                    <a:pt x="13102" y="4896"/>
                  </a:lnTo>
                  <a:cubicBezTo>
                    <a:pt x="13101" y="4421"/>
                    <a:pt x="12786" y="4005"/>
                    <a:pt x="12328" y="3876"/>
                  </a:cubicBezTo>
                  <a:lnTo>
                    <a:pt x="12328" y="2517"/>
                  </a:lnTo>
                  <a:cubicBezTo>
                    <a:pt x="12328" y="2331"/>
                    <a:pt x="12177" y="2178"/>
                    <a:pt x="11989" y="2177"/>
                  </a:cubicBezTo>
                  <a:lnTo>
                    <a:pt x="11989" y="585"/>
                  </a:lnTo>
                  <a:cubicBezTo>
                    <a:pt x="11989" y="263"/>
                    <a:pt x="11728" y="2"/>
                    <a:pt x="114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44"/>
            <p:cNvSpPr/>
            <p:nvPr/>
          </p:nvSpPr>
          <p:spPr>
            <a:xfrm>
              <a:off x="578766" y="2351957"/>
              <a:ext cx="115385" cy="348701"/>
            </a:xfrm>
            <a:custGeom>
              <a:rect b="b" l="l" r="r" t="t"/>
              <a:pathLst>
                <a:path extrusionOk="0" h="17256" w="5710">
                  <a:moveTo>
                    <a:pt x="3699" y="679"/>
                  </a:moveTo>
                  <a:lnTo>
                    <a:pt x="3699" y="2368"/>
                  </a:lnTo>
                  <a:lnTo>
                    <a:pt x="2012" y="2368"/>
                  </a:lnTo>
                  <a:lnTo>
                    <a:pt x="2012" y="679"/>
                  </a:lnTo>
                  <a:close/>
                  <a:moveTo>
                    <a:pt x="3796" y="3048"/>
                  </a:moveTo>
                  <a:lnTo>
                    <a:pt x="4720" y="3615"/>
                  </a:lnTo>
                  <a:cubicBezTo>
                    <a:pt x="4912" y="3733"/>
                    <a:pt x="5029" y="3942"/>
                    <a:pt x="5029" y="4167"/>
                  </a:cubicBezTo>
                  <a:lnTo>
                    <a:pt x="5029" y="6005"/>
                  </a:lnTo>
                  <a:lnTo>
                    <a:pt x="680" y="6005"/>
                  </a:lnTo>
                  <a:lnTo>
                    <a:pt x="680" y="4167"/>
                  </a:lnTo>
                  <a:cubicBezTo>
                    <a:pt x="682" y="3942"/>
                    <a:pt x="799" y="3733"/>
                    <a:pt x="990" y="3615"/>
                  </a:cubicBezTo>
                  <a:lnTo>
                    <a:pt x="1915" y="3048"/>
                  </a:lnTo>
                  <a:close/>
                  <a:moveTo>
                    <a:pt x="5029" y="11677"/>
                  </a:moveTo>
                  <a:lnTo>
                    <a:pt x="5029" y="12511"/>
                  </a:lnTo>
                  <a:lnTo>
                    <a:pt x="680" y="12511"/>
                  </a:lnTo>
                  <a:lnTo>
                    <a:pt x="680" y="11677"/>
                  </a:lnTo>
                  <a:close/>
                  <a:moveTo>
                    <a:pt x="5029" y="13191"/>
                  </a:moveTo>
                  <a:lnTo>
                    <a:pt x="5029" y="15927"/>
                  </a:lnTo>
                  <a:cubicBezTo>
                    <a:pt x="5029" y="16285"/>
                    <a:pt x="4738" y="16576"/>
                    <a:pt x="4380" y="16576"/>
                  </a:cubicBezTo>
                  <a:lnTo>
                    <a:pt x="1329" y="16576"/>
                  </a:lnTo>
                  <a:cubicBezTo>
                    <a:pt x="971" y="16576"/>
                    <a:pt x="680" y="16285"/>
                    <a:pt x="680" y="15927"/>
                  </a:cubicBezTo>
                  <a:lnTo>
                    <a:pt x="680" y="13191"/>
                  </a:lnTo>
                  <a:close/>
                  <a:moveTo>
                    <a:pt x="1835" y="1"/>
                  </a:moveTo>
                  <a:cubicBezTo>
                    <a:pt x="1557" y="1"/>
                    <a:pt x="1332" y="226"/>
                    <a:pt x="1332" y="504"/>
                  </a:cubicBezTo>
                  <a:lnTo>
                    <a:pt x="1332" y="2607"/>
                  </a:lnTo>
                  <a:lnTo>
                    <a:pt x="635" y="3035"/>
                  </a:lnTo>
                  <a:cubicBezTo>
                    <a:pt x="243" y="3277"/>
                    <a:pt x="3" y="3705"/>
                    <a:pt x="0" y="4167"/>
                  </a:cubicBezTo>
                  <a:lnTo>
                    <a:pt x="0" y="15927"/>
                  </a:lnTo>
                  <a:cubicBezTo>
                    <a:pt x="2" y="16660"/>
                    <a:pt x="596" y="17254"/>
                    <a:pt x="1329" y="17256"/>
                  </a:cubicBezTo>
                  <a:lnTo>
                    <a:pt x="4382" y="17256"/>
                  </a:lnTo>
                  <a:cubicBezTo>
                    <a:pt x="5115" y="17254"/>
                    <a:pt x="5709" y="16660"/>
                    <a:pt x="5709" y="15927"/>
                  </a:cubicBezTo>
                  <a:lnTo>
                    <a:pt x="5709" y="10432"/>
                  </a:lnTo>
                  <a:cubicBezTo>
                    <a:pt x="5709" y="10244"/>
                    <a:pt x="5558" y="10091"/>
                    <a:pt x="5370" y="10091"/>
                  </a:cubicBezTo>
                  <a:cubicBezTo>
                    <a:pt x="5182" y="10091"/>
                    <a:pt x="5029" y="10244"/>
                    <a:pt x="5029" y="10432"/>
                  </a:cubicBezTo>
                  <a:lnTo>
                    <a:pt x="5029" y="10998"/>
                  </a:lnTo>
                  <a:lnTo>
                    <a:pt x="680" y="10998"/>
                  </a:lnTo>
                  <a:lnTo>
                    <a:pt x="680" y="6685"/>
                  </a:lnTo>
                  <a:lnTo>
                    <a:pt x="5029" y="6685"/>
                  </a:lnTo>
                  <a:lnTo>
                    <a:pt x="5029" y="8845"/>
                  </a:lnTo>
                  <a:cubicBezTo>
                    <a:pt x="5029" y="9033"/>
                    <a:pt x="5182" y="9184"/>
                    <a:pt x="5368" y="9184"/>
                  </a:cubicBezTo>
                  <a:cubicBezTo>
                    <a:pt x="5557" y="9184"/>
                    <a:pt x="5709" y="9033"/>
                    <a:pt x="5709" y="8845"/>
                  </a:cubicBezTo>
                  <a:lnTo>
                    <a:pt x="5709" y="4167"/>
                  </a:lnTo>
                  <a:cubicBezTo>
                    <a:pt x="5708" y="3705"/>
                    <a:pt x="5468" y="3277"/>
                    <a:pt x="5075" y="3035"/>
                  </a:cubicBezTo>
                  <a:lnTo>
                    <a:pt x="5076" y="3035"/>
                  </a:lnTo>
                  <a:lnTo>
                    <a:pt x="4379" y="2607"/>
                  </a:lnTo>
                  <a:lnTo>
                    <a:pt x="4379" y="504"/>
                  </a:lnTo>
                  <a:cubicBezTo>
                    <a:pt x="4379" y="226"/>
                    <a:pt x="4154" y="1"/>
                    <a:pt x="38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9" name="Google Shape;839;p44"/>
          <p:cNvGrpSpPr/>
          <p:nvPr/>
        </p:nvGrpSpPr>
        <p:grpSpPr>
          <a:xfrm>
            <a:off x="1684978" y="3333317"/>
            <a:ext cx="422418" cy="468895"/>
            <a:chOff x="296973" y="2877756"/>
            <a:chExt cx="422418" cy="468895"/>
          </a:xfrm>
        </p:grpSpPr>
        <p:sp>
          <p:nvSpPr>
            <p:cNvPr id="840" name="Google Shape;840;p44"/>
            <p:cNvSpPr/>
            <p:nvPr/>
          </p:nvSpPr>
          <p:spPr>
            <a:xfrm>
              <a:off x="472414" y="3111577"/>
              <a:ext cx="68544" cy="107383"/>
            </a:xfrm>
            <a:custGeom>
              <a:rect b="b" l="l" r="r" t="t"/>
              <a:pathLst>
                <a:path extrusionOk="0" h="5314" w="3392">
                  <a:moveTo>
                    <a:pt x="1712" y="680"/>
                  </a:moveTo>
                  <a:cubicBezTo>
                    <a:pt x="2174" y="680"/>
                    <a:pt x="2576" y="996"/>
                    <a:pt x="2683" y="1445"/>
                  </a:cubicBezTo>
                  <a:cubicBezTo>
                    <a:pt x="2789" y="1896"/>
                    <a:pt x="2574" y="2359"/>
                    <a:pt x="2162" y="2569"/>
                  </a:cubicBezTo>
                  <a:cubicBezTo>
                    <a:pt x="2039" y="2630"/>
                    <a:pt x="1967" y="2760"/>
                    <a:pt x="1977" y="2897"/>
                  </a:cubicBezTo>
                  <a:lnTo>
                    <a:pt x="2098" y="4633"/>
                  </a:lnTo>
                  <a:lnTo>
                    <a:pt x="1325" y="4633"/>
                  </a:lnTo>
                  <a:lnTo>
                    <a:pt x="1448" y="2897"/>
                  </a:lnTo>
                  <a:cubicBezTo>
                    <a:pt x="1458" y="2760"/>
                    <a:pt x="1385" y="2630"/>
                    <a:pt x="1262" y="2569"/>
                  </a:cubicBezTo>
                  <a:cubicBezTo>
                    <a:pt x="849" y="2359"/>
                    <a:pt x="634" y="1896"/>
                    <a:pt x="741" y="1445"/>
                  </a:cubicBezTo>
                  <a:cubicBezTo>
                    <a:pt x="849" y="996"/>
                    <a:pt x="1250" y="680"/>
                    <a:pt x="1712" y="680"/>
                  </a:cubicBezTo>
                  <a:close/>
                  <a:moveTo>
                    <a:pt x="1712" y="0"/>
                  </a:moveTo>
                  <a:cubicBezTo>
                    <a:pt x="1446" y="0"/>
                    <a:pt x="1179" y="63"/>
                    <a:pt x="934" y="191"/>
                  </a:cubicBezTo>
                  <a:cubicBezTo>
                    <a:pt x="414" y="463"/>
                    <a:pt x="75" y="988"/>
                    <a:pt x="38" y="1572"/>
                  </a:cubicBezTo>
                  <a:cubicBezTo>
                    <a:pt x="1" y="2158"/>
                    <a:pt x="273" y="2721"/>
                    <a:pt x="755" y="3056"/>
                  </a:cubicBezTo>
                  <a:lnTo>
                    <a:pt x="629" y="4850"/>
                  </a:lnTo>
                  <a:cubicBezTo>
                    <a:pt x="611" y="5100"/>
                    <a:pt x="809" y="5312"/>
                    <a:pt x="1060" y="5313"/>
                  </a:cubicBezTo>
                  <a:lnTo>
                    <a:pt x="2365" y="5313"/>
                  </a:lnTo>
                  <a:cubicBezTo>
                    <a:pt x="2614" y="5312"/>
                    <a:pt x="2812" y="5100"/>
                    <a:pt x="2795" y="4850"/>
                  </a:cubicBezTo>
                  <a:lnTo>
                    <a:pt x="2670" y="3056"/>
                  </a:lnTo>
                  <a:cubicBezTo>
                    <a:pt x="3122" y="2744"/>
                    <a:pt x="3391" y="2228"/>
                    <a:pt x="3390" y="1678"/>
                  </a:cubicBezTo>
                  <a:cubicBezTo>
                    <a:pt x="3390" y="1092"/>
                    <a:pt x="3083" y="547"/>
                    <a:pt x="2581" y="243"/>
                  </a:cubicBezTo>
                  <a:cubicBezTo>
                    <a:pt x="2315" y="81"/>
                    <a:pt x="2014" y="0"/>
                    <a:pt x="17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44"/>
            <p:cNvSpPr/>
            <p:nvPr/>
          </p:nvSpPr>
          <p:spPr>
            <a:xfrm>
              <a:off x="296973" y="2877756"/>
              <a:ext cx="422418" cy="468895"/>
            </a:xfrm>
            <a:custGeom>
              <a:rect b="b" l="l" r="r" t="t"/>
              <a:pathLst>
                <a:path extrusionOk="0" h="23204" w="20904">
                  <a:moveTo>
                    <a:pt x="10394" y="2739"/>
                  </a:moveTo>
                  <a:cubicBezTo>
                    <a:pt x="11996" y="2739"/>
                    <a:pt x="13309" y="3994"/>
                    <a:pt x="13403" y="5572"/>
                  </a:cubicBezTo>
                  <a:cubicBezTo>
                    <a:pt x="12288" y="5870"/>
                    <a:pt x="11288" y="6492"/>
                    <a:pt x="10526" y="7357"/>
                  </a:cubicBezTo>
                  <a:cubicBezTo>
                    <a:pt x="10491" y="7397"/>
                    <a:pt x="10443" y="7417"/>
                    <a:pt x="10394" y="7417"/>
                  </a:cubicBezTo>
                  <a:cubicBezTo>
                    <a:pt x="10345" y="7417"/>
                    <a:pt x="10297" y="7397"/>
                    <a:pt x="10261" y="7357"/>
                  </a:cubicBezTo>
                  <a:cubicBezTo>
                    <a:pt x="9498" y="6493"/>
                    <a:pt x="8497" y="5873"/>
                    <a:pt x="7385" y="5575"/>
                  </a:cubicBezTo>
                  <a:cubicBezTo>
                    <a:pt x="7478" y="3995"/>
                    <a:pt x="8792" y="2739"/>
                    <a:pt x="10394" y="2739"/>
                  </a:cubicBezTo>
                  <a:close/>
                  <a:moveTo>
                    <a:pt x="2219" y="14907"/>
                  </a:moveTo>
                  <a:cubicBezTo>
                    <a:pt x="2219" y="14907"/>
                    <a:pt x="2225" y="14914"/>
                    <a:pt x="2245" y="14934"/>
                  </a:cubicBezTo>
                  <a:lnTo>
                    <a:pt x="2245" y="14934"/>
                  </a:lnTo>
                  <a:cubicBezTo>
                    <a:pt x="2244" y="14933"/>
                    <a:pt x="2219" y="14907"/>
                    <a:pt x="2219" y="14907"/>
                  </a:cubicBezTo>
                  <a:close/>
                  <a:moveTo>
                    <a:pt x="10408" y="0"/>
                  </a:moveTo>
                  <a:cubicBezTo>
                    <a:pt x="10403" y="0"/>
                    <a:pt x="10398" y="0"/>
                    <a:pt x="10394" y="0"/>
                  </a:cubicBezTo>
                  <a:cubicBezTo>
                    <a:pt x="7265" y="0"/>
                    <a:pt x="4773" y="2475"/>
                    <a:pt x="4645" y="5507"/>
                  </a:cubicBezTo>
                  <a:cubicBezTo>
                    <a:pt x="2023" y="6073"/>
                    <a:pt x="32" y="8415"/>
                    <a:pt x="12" y="11193"/>
                  </a:cubicBezTo>
                  <a:cubicBezTo>
                    <a:pt x="1" y="12728"/>
                    <a:pt x="574" y="14224"/>
                    <a:pt x="1739" y="15389"/>
                  </a:cubicBezTo>
                  <a:cubicBezTo>
                    <a:pt x="1739" y="15388"/>
                    <a:pt x="1739" y="15388"/>
                    <a:pt x="1739" y="15388"/>
                  </a:cubicBezTo>
                  <a:cubicBezTo>
                    <a:pt x="1745" y="15388"/>
                    <a:pt x="1852" y="15509"/>
                    <a:pt x="4646" y="18366"/>
                  </a:cubicBezTo>
                  <a:cubicBezTo>
                    <a:pt x="4713" y="18434"/>
                    <a:pt x="4801" y="18468"/>
                    <a:pt x="4889" y="18468"/>
                  </a:cubicBezTo>
                  <a:cubicBezTo>
                    <a:pt x="4975" y="18468"/>
                    <a:pt x="5061" y="18435"/>
                    <a:pt x="5127" y="18370"/>
                  </a:cubicBezTo>
                  <a:cubicBezTo>
                    <a:pt x="5261" y="18239"/>
                    <a:pt x="5262" y="18024"/>
                    <a:pt x="5131" y="17890"/>
                  </a:cubicBezTo>
                  <a:cubicBezTo>
                    <a:pt x="2906" y="15615"/>
                    <a:pt x="2359" y="15052"/>
                    <a:pt x="2245" y="14934"/>
                  </a:cubicBezTo>
                  <a:lnTo>
                    <a:pt x="2245" y="14934"/>
                  </a:lnTo>
                  <a:cubicBezTo>
                    <a:pt x="2245" y="14934"/>
                    <a:pt x="2245" y="14934"/>
                    <a:pt x="2245" y="14934"/>
                  </a:cubicBezTo>
                  <a:cubicBezTo>
                    <a:pt x="2245" y="14934"/>
                    <a:pt x="2238" y="14928"/>
                    <a:pt x="2218" y="14908"/>
                  </a:cubicBezTo>
                  <a:cubicBezTo>
                    <a:pt x="1229" y="13929"/>
                    <a:pt x="677" y="12590"/>
                    <a:pt x="692" y="11198"/>
                  </a:cubicBezTo>
                  <a:cubicBezTo>
                    <a:pt x="712" y="8382"/>
                    <a:pt x="3022" y="6083"/>
                    <a:pt x="5822" y="6057"/>
                  </a:cubicBezTo>
                  <a:cubicBezTo>
                    <a:pt x="5837" y="6057"/>
                    <a:pt x="5852" y="6057"/>
                    <a:pt x="5867" y="6057"/>
                  </a:cubicBezTo>
                  <a:cubicBezTo>
                    <a:pt x="7352" y="6057"/>
                    <a:pt x="8768" y="6694"/>
                    <a:pt x="9752" y="7808"/>
                  </a:cubicBezTo>
                  <a:cubicBezTo>
                    <a:pt x="9922" y="8001"/>
                    <a:pt x="10158" y="8098"/>
                    <a:pt x="10394" y="8098"/>
                  </a:cubicBezTo>
                  <a:cubicBezTo>
                    <a:pt x="10629" y="8098"/>
                    <a:pt x="10865" y="8001"/>
                    <a:pt x="11035" y="7808"/>
                  </a:cubicBezTo>
                  <a:cubicBezTo>
                    <a:pt x="11761" y="6982"/>
                    <a:pt x="12732" y="6410"/>
                    <a:pt x="13805" y="6175"/>
                  </a:cubicBezTo>
                  <a:cubicBezTo>
                    <a:pt x="13815" y="6174"/>
                    <a:pt x="13825" y="6171"/>
                    <a:pt x="13835" y="6170"/>
                  </a:cubicBezTo>
                  <a:cubicBezTo>
                    <a:pt x="14202" y="6092"/>
                    <a:pt x="14566" y="6055"/>
                    <a:pt x="14922" y="6055"/>
                  </a:cubicBezTo>
                  <a:cubicBezTo>
                    <a:pt x="17577" y="6055"/>
                    <a:pt x="19843" y="8110"/>
                    <a:pt x="20075" y="10771"/>
                  </a:cubicBezTo>
                  <a:cubicBezTo>
                    <a:pt x="20256" y="12847"/>
                    <a:pt x="19238" y="14222"/>
                    <a:pt x="18613" y="14858"/>
                  </a:cubicBezTo>
                  <a:cubicBezTo>
                    <a:pt x="18613" y="14859"/>
                    <a:pt x="18613" y="14859"/>
                    <a:pt x="18613" y="14859"/>
                  </a:cubicBezTo>
                  <a:lnTo>
                    <a:pt x="18613" y="14859"/>
                  </a:lnTo>
                  <a:cubicBezTo>
                    <a:pt x="18614" y="14858"/>
                    <a:pt x="18614" y="14858"/>
                    <a:pt x="18614" y="14858"/>
                  </a:cubicBezTo>
                  <a:lnTo>
                    <a:pt x="18614" y="14858"/>
                  </a:lnTo>
                  <a:cubicBezTo>
                    <a:pt x="18614" y="14858"/>
                    <a:pt x="18612" y="14860"/>
                    <a:pt x="18612" y="14860"/>
                  </a:cubicBezTo>
                  <a:cubicBezTo>
                    <a:pt x="18612" y="14860"/>
                    <a:pt x="18612" y="14859"/>
                    <a:pt x="18613" y="14859"/>
                  </a:cubicBezTo>
                  <a:lnTo>
                    <a:pt x="18613" y="14859"/>
                  </a:lnTo>
                  <a:cubicBezTo>
                    <a:pt x="18590" y="14883"/>
                    <a:pt x="18134" y="15352"/>
                    <a:pt x="11631" y="22003"/>
                  </a:cubicBezTo>
                  <a:cubicBezTo>
                    <a:pt x="11285" y="22357"/>
                    <a:pt x="10834" y="22524"/>
                    <a:pt x="10391" y="22524"/>
                  </a:cubicBezTo>
                  <a:cubicBezTo>
                    <a:pt x="9928" y="22524"/>
                    <a:pt x="9474" y="22343"/>
                    <a:pt x="9155" y="22002"/>
                  </a:cubicBezTo>
                  <a:cubicBezTo>
                    <a:pt x="9120" y="21966"/>
                    <a:pt x="7752" y="20569"/>
                    <a:pt x="6240" y="19025"/>
                  </a:cubicBezTo>
                  <a:cubicBezTo>
                    <a:pt x="6174" y="18956"/>
                    <a:pt x="6086" y="18922"/>
                    <a:pt x="5998" y="18922"/>
                  </a:cubicBezTo>
                  <a:cubicBezTo>
                    <a:pt x="5912" y="18922"/>
                    <a:pt x="5826" y="18954"/>
                    <a:pt x="5760" y="19019"/>
                  </a:cubicBezTo>
                  <a:cubicBezTo>
                    <a:pt x="5626" y="19150"/>
                    <a:pt x="5623" y="19365"/>
                    <a:pt x="5754" y="19499"/>
                  </a:cubicBezTo>
                  <a:cubicBezTo>
                    <a:pt x="8693" y="22502"/>
                    <a:pt x="8674" y="22474"/>
                    <a:pt x="8670" y="22478"/>
                  </a:cubicBezTo>
                  <a:cubicBezTo>
                    <a:pt x="9142" y="22962"/>
                    <a:pt x="9768" y="23204"/>
                    <a:pt x="10394" y="23204"/>
                  </a:cubicBezTo>
                  <a:cubicBezTo>
                    <a:pt x="11019" y="23204"/>
                    <a:pt x="11645" y="22962"/>
                    <a:pt x="12117" y="22478"/>
                  </a:cubicBezTo>
                  <a:cubicBezTo>
                    <a:pt x="18842" y="15600"/>
                    <a:pt x="19099" y="15334"/>
                    <a:pt x="19100" y="15334"/>
                  </a:cubicBezTo>
                  <a:lnTo>
                    <a:pt x="19100" y="15334"/>
                  </a:lnTo>
                  <a:cubicBezTo>
                    <a:pt x="19100" y="15334"/>
                    <a:pt x="19098" y="15336"/>
                    <a:pt x="19098" y="15336"/>
                  </a:cubicBezTo>
                  <a:cubicBezTo>
                    <a:pt x="19098" y="15336"/>
                    <a:pt x="19098" y="15336"/>
                    <a:pt x="19099" y="15335"/>
                  </a:cubicBezTo>
                  <a:cubicBezTo>
                    <a:pt x="20317" y="14093"/>
                    <a:pt x="20903" y="12452"/>
                    <a:pt x="20752" y="10712"/>
                  </a:cubicBezTo>
                  <a:lnTo>
                    <a:pt x="20752" y="10711"/>
                  </a:lnTo>
                  <a:cubicBezTo>
                    <a:pt x="20528" y="8139"/>
                    <a:pt x="18610" y="6036"/>
                    <a:pt x="16144" y="5505"/>
                  </a:cubicBezTo>
                  <a:cubicBezTo>
                    <a:pt x="16115" y="4834"/>
                    <a:pt x="15970" y="4172"/>
                    <a:pt x="15713" y="3552"/>
                  </a:cubicBezTo>
                  <a:cubicBezTo>
                    <a:pt x="15658" y="3420"/>
                    <a:pt x="15531" y="3341"/>
                    <a:pt x="15398" y="3341"/>
                  </a:cubicBezTo>
                  <a:cubicBezTo>
                    <a:pt x="15355" y="3341"/>
                    <a:pt x="15311" y="3349"/>
                    <a:pt x="15268" y="3366"/>
                  </a:cubicBezTo>
                  <a:cubicBezTo>
                    <a:pt x="15094" y="3439"/>
                    <a:pt x="15013" y="3637"/>
                    <a:pt x="15084" y="3811"/>
                  </a:cubicBezTo>
                  <a:cubicBezTo>
                    <a:pt x="15294" y="4317"/>
                    <a:pt x="15419" y="4854"/>
                    <a:pt x="15457" y="5401"/>
                  </a:cubicBezTo>
                  <a:cubicBezTo>
                    <a:pt x="15278" y="5384"/>
                    <a:pt x="15098" y="5376"/>
                    <a:pt x="14919" y="5376"/>
                  </a:cubicBezTo>
                  <a:cubicBezTo>
                    <a:pt x="14637" y="5376"/>
                    <a:pt x="14355" y="5397"/>
                    <a:pt x="14075" y="5437"/>
                  </a:cubicBezTo>
                  <a:cubicBezTo>
                    <a:pt x="13912" y="3547"/>
                    <a:pt x="12324" y="2059"/>
                    <a:pt x="10394" y="2059"/>
                  </a:cubicBezTo>
                  <a:cubicBezTo>
                    <a:pt x="8463" y="2059"/>
                    <a:pt x="6875" y="3547"/>
                    <a:pt x="6712" y="5437"/>
                  </a:cubicBezTo>
                  <a:cubicBezTo>
                    <a:pt x="6432" y="5397"/>
                    <a:pt x="6150" y="5376"/>
                    <a:pt x="5868" y="5376"/>
                  </a:cubicBezTo>
                  <a:cubicBezTo>
                    <a:pt x="5689" y="5376"/>
                    <a:pt x="5509" y="5384"/>
                    <a:pt x="5331" y="5401"/>
                  </a:cubicBezTo>
                  <a:cubicBezTo>
                    <a:pt x="5509" y="2789"/>
                    <a:pt x="7682" y="680"/>
                    <a:pt x="10392" y="680"/>
                  </a:cubicBezTo>
                  <a:cubicBezTo>
                    <a:pt x="10397" y="680"/>
                    <a:pt x="10402" y="680"/>
                    <a:pt x="10406" y="680"/>
                  </a:cubicBezTo>
                  <a:cubicBezTo>
                    <a:pt x="11922" y="680"/>
                    <a:pt x="13358" y="1361"/>
                    <a:pt x="14317" y="2535"/>
                  </a:cubicBezTo>
                  <a:cubicBezTo>
                    <a:pt x="14385" y="2620"/>
                    <a:pt x="14484" y="2663"/>
                    <a:pt x="14584" y="2663"/>
                  </a:cubicBezTo>
                  <a:cubicBezTo>
                    <a:pt x="14659" y="2663"/>
                    <a:pt x="14735" y="2638"/>
                    <a:pt x="14798" y="2587"/>
                  </a:cubicBezTo>
                  <a:cubicBezTo>
                    <a:pt x="14945" y="2465"/>
                    <a:pt x="14965" y="2249"/>
                    <a:pt x="14842" y="2103"/>
                  </a:cubicBezTo>
                  <a:cubicBezTo>
                    <a:pt x="13754" y="772"/>
                    <a:pt x="12126" y="0"/>
                    <a:pt x="104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44"/>
            <p:cNvSpPr/>
            <p:nvPr/>
          </p:nvSpPr>
          <p:spPr>
            <a:xfrm>
              <a:off x="317119" y="3024503"/>
              <a:ext cx="380305" cy="267446"/>
            </a:xfrm>
            <a:custGeom>
              <a:rect b="b" l="l" r="r" t="t"/>
              <a:pathLst>
                <a:path extrusionOk="0" h="13235" w="18820">
                  <a:moveTo>
                    <a:pt x="15146" y="0"/>
                  </a:moveTo>
                  <a:cubicBezTo>
                    <a:pt x="14893" y="0"/>
                    <a:pt x="14710" y="293"/>
                    <a:pt x="14867" y="529"/>
                  </a:cubicBezTo>
                  <a:cubicBezTo>
                    <a:pt x="15509" y="1491"/>
                    <a:pt x="15254" y="2720"/>
                    <a:pt x="14420" y="3397"/>
                  </a:cubicBezTo>
                  <a:cubicBezTo>
                    <a:pt x="15077" y="2416"/>
                    <a:pt x="14859" y="1033"/>
                    <a:pt x="13735" y="422"/>
                  </a:cubicBezTo>
                  <a:cubicBezTo>
                    <a:pt x="13424" y="251"/>
                    <a:pt x="13081" y="166"/>
                    <a:pt x="12739" y="166"/>
                  </a:cubicBezTo>
                  <a:cubicBezTo>
                    <a:pt x="12326" y="166"/>
                    <a:pt x="11914" y="290"/>
                    <a:pt x="11561" y="533"/>
                  </a:cubicBezTo>
                  <a:cubicBezTo>
                    <a:pt x="11146" y="817"/>
                    <a:pt x="10787" y="1172"/>
                    <a:pt x="10499" y="1584"/>
                  </a:cubicBezTo>
                  <a:lnTo>
                    <a:pt x="9553" y="2934"/>
                  </a:lnTo>
                  <a:cubicBezTo>
                    <a:pt x="9516" y="2988"/>
                    <a:pt x="9456" y="3015"/>
                    <a:pt x="9397" y="3015"/>
                  </a:cubicBezTo>
                  <a:cubicBezTo>
                    <a:pt x="9338" y="3015"/>
                    <a:pt x="9279" y="2988"/>
                    <a:pt x="9241" y="2934"/>
                  </a:cubicBezTo>
                  <a:cubicBezTo>
                    <a:pt x="8232" y="1490"/>
                    <a:pt x="7998" y="1055"/>
                    <a:pt x="7225" y="527"/>
                  </a:cubicBezTo>
                  <a:cubicBezTo>
                    <a:pt x="6862" y="279"/>
                    <a:pt x="6460" y="166"/>
                    <a:pt x="6067" y="166"/>
                  </a:cubicBezTo>
                  <a:cubicBezTo>
                    <a:pt x="4985" y="166"/>
                    <a:pt x="3970" y="1021"/>
                    <a:pt x="4006" y="2257"/>
                  </a:cubicBezTo>
                  <a:cubicBezTo>
                    <a:pt x="4017" y="2647"/>
                    <a:pt x="4135" y="3027"/>
                    <a:pt x="4345" y="3356"/>
                  </a:cubicBezTo>
                  <a:cubicBezTo>
                    <a:pt x="3534" y="2669"/>
                    <a:pt x="3297" y="1481"/>
                    <a:pt x="3923" y="536"/>
                  </a:cubicBezTo>
                  <a:cubicBezTo>
                    <a:pt x="4080" y="299"/>
                    <a:pt x="3896" y="7"/>
                    <a:pt x="3643" y="7"/>
                  </a:cubicBezTo>
                  <a:cubicBezTo>
                    <a:pt x="3606" y="7"/>
                    <a:pt x="3568" y="13"/>
                    <a:pt x="3529" y="27"/>
                  </a:cubicBezTo>
                  <a:cubicBezTo>
                    <a:pt x="1040" y="882"/>
                    <a:pt x="1" y="3744"/>
                    <a:pt x="1194" y="5952"/>
                  </a:cubicBezTo>
                  <a:cubicBezTo>
                    <a:pt x="1418" y="6367"/>
                    <a:pt x="1845" y="6597"/>
                    <a:pt x="2282" y="6597"/>
                  </a:cubicBezTo>
                  <a:cubicBezTo>
                    <a:pt x="2528" y="6597"/>
                    <a:pt x="2777" y="6524"/>
                    <a:pt x="2995" y="6372"/>
                  </a:cubicBezTo>
                  <a:cubicBezTo>
                    <a:pt x="3416" y="6076"/>
                    <a:pt x="3904" y="5937"/>
                    <a:pt x="4389" y="5937"/>
                  </a:cubicBezTo>
                  <a:cubicBezTo>
                    <a:pt x="5245" y="5937"/>
                    <a:pt x="6095" y="6369"/>
                    <a:pt x="6563" y="7134"/>
                  </a:cubicBezTo>
                  <a:cubicBezTo>
                    <a:pt x="6124" y="6754"/>
                    <a:pt x="5564" y="6543"/>
                    <a:pt x="4982" y="6538"/>
                  </a:cubicBezTo>
                  <a:cubicBezTo>
                    <a:pt x="3709" y="6538"/>
                    <a:pt x="3060" y="8091"/>
                    <a:pt x="3960" y="9011"/>
                  </a:cubicBezTo>
                  <a:cubicBezTo>
                    <a:pt x="5229" y="10308"/>
                    <a:pt x="6819" y="11934"/>
                    <a:pt x="7847" y="12984"/>
                  </a:cubicBezTo>
                  <a:cubicBezTo>
                    <a:pt x="8015" y="13156"/>
                    <a:pt x="8228" y="13235"/>
                    <a:pt x="8438" y="13235"/>
                  </a:cubicBezTo>
                  <a:cubicBezTo>
                    <a:pt x="8817" y="13235"/>
                    <a:pt x="9186" y="12979"/>
                    <a:pt x="9265" y="12551"/>
                  </a:cubicBezTo>
                  <a:lnTo>
                    <a:pt x="9398" y="11837"/>
                  </a:lnTo>
                  <a:lnTo>
                    <a:pt x="9529" y="12548"/>
                  </a:lnTo>
                  <a:cubicBezTo>
                    <a:pt x="9609" y="12976"/>
                    <a:pt x="9977" y="13233"/>
                    <a:pt x="10356" y="13233"/>
                  </a:cubicBezTo>
                  <a:cubicBezTo>
                    <a:pt x="10566" y="13233"/>
                    <a:pt x="10780" y="13153"/>
                    <a:pt x="10949" y="12980"/>
                  </a:cubicBezTo>
                  <a:lnTo>
                    <a:pt x="13335" y="10539"/>
                  </a:lnTo>
                  <a:cubicBezTo>
                    <a:pt x="13470" y="10405"/>
                    <a:pt x="13469" y="10188"/>
                    <a:pt x="13333" y="10056"/>
                  </a:cubicBezTo>
                  <a:cubicBezTo>
                    <a:pt x="13267" y="9991"/>
                    <a:pt x="13181" y="9959"/>
                    <a:pt x="13096" y="9959"/>
                  </a:cubicBezTo>
                  <a:cubicBezTo>
                    <a:pt x="13006" y="9959"/>
                    <a:pt x="12916" y="9994"/>
                    <a:pt x="12850" y="10064"/>
                  </a:cubicBezTo>
                  <a:lnTo>
                    <a:pt x="10463" y="12505"/>
                  </a:lnTo>
                  <a:cubicBezTo>
                    <a:pt x="10431" y="12538"/>
                    <a:pt x="10391" y="12553"/>
                    <a:pt x="10352" y="12553"/>
                  </a:cubicBezTo>
                  <a:cubicBezTo>
                    <a:pt x="10281" y="12553"/>
                    <a:pt x="10212" y="12505"/>
                    <a:pt x="10198" y="12426"/>
                  </a:cubicBezTo>
                  <a:lnTo>
                    <a:pt x="9936" y="11015"/>
                  </a:lnTo>
                  <a:cubicBezTo>
                    <a:pt x="9889" y="10755"/>
                    <a:pt x="9662" y="10566"/>
                    <a:pt x="9398" y="10566"/>
                  </a:cubicBezTo>
                  <a:cubicBezTo>
                    <a:pt x="9397" y="10566"/>
                    <a:pt x="9396" y="10566"/>
                    <a:pt x="9395" y="10566"/>
                  </a:cubicBezTo>
                  <a:cubicBezTo>
                    <a:pt x="9129" y="10568"/>
                    <a:pt x="8903" y="10759"/>
                    <a:pt x="8858" y="11021"/>
                  </a:cubicBezTo>
                  <a:lnTo>
                    <a:pt x="8597" y="12427"/>
                  </a:lnTo>
                  <a:cubicBezTo>
                    <a:pt x="8582" y="12508"/>
                    <a:pt x="8514" y="12556"/>
                    <a:pt x="8443" y="12556"/>
                  </a:cubicBezTo>
                  <a:cubicBezTo>
                    <a:pt x="8404" y="12556"/>
                    <a:pt x="8364" y="12541"/>
                    <a:pt x="8331" y="12508"/>
                  </a:cubicBezTo>
                  <a:cubicBezTo>
                    <a:pt x="7305" y="11457"/>
                    <a:pt x="5715" y="9833"/>
                    <a:pt x="4446" y="8536"/>
                  </a:cubicBezTo>
                  <a:cubicBezTo>
                    <a:pt x="3978" y="8056"/>
                    <a:pt x="4299" y="7218"/>
                    <a:pt x="4980" y="7218"/>
                  </a:cubicBezTo>
                  <a:cubicBezTo>
                    <a:pt x="4985" y="7218"/>
                    <a:pt x="4990" y="7218"/>
                    <a:pt x="4995" y="7219"/>
                  </a:cubicBezTo>
                  <a:cubicBezTo>
                    <a:pt x="5756" y="7230"/>
                    <a:pt x="6424" y="7729"/>
                    <a:pt x="6659" y="8460"/>
                  </a:cubicBezTo>
                  <a:cubicBezTo>
                    <a:pt x="6723" y="8667"/>
                    <a:pt x="6913" y="8801"/>
                    <a:pt x="7121" y="8801"/>
                  </a:cubicBezTo>
                  <a:cubicBezTo>
                    <a:pt x="7150" y="8801"/>
                    <a:pt x="7180" y="8798"/>
                    <a:pt x="7209" y="8793"/>
                  </a:cubicBezTo>
                  <a:cubicBezTo>
                    <a:pt x="7433" y="8753"/>
                    <a:pt x="7619" y="8562"/>
                    <a:pt x="7604" y="8274"/>
                  </a:cubicBezTo>
                  <a:cubicBezTo>
                    <a:pt x="7508" y="6430"/>
                    <a:pt x="5970" y="5253"/>
                    <a:pt x="4386" y="5253"/>
                  </a:cubicBezTo>
                  <a:cubicBezTo>
                    <a:pt x="3772" y="5253"/>
                    <a:pt x="3151" y="5430"/>
                    <a:pt x="2604" y="5814"/>
                  </a:cubicBezTo>
                  <a:cubicBezTo>
                    <a:pt x="2507" y="5882"/>
                    <a:pt x="2395" y="5915"/>
                    <a:pt x="2283" y="5915"/>
                  </a:cubicBezTo>
                  <a:cubicBezTo>
                    <a:pt x="2088" y="5915"/>
                    <a:pt x="1896" y="5815"/>
                    <a:pt x="1794" y="5627"/>
                  </a:cubicBezTo>
                  <a:cubicBezTo>
                    <a:pt x="930" y="4029"/>
                    <a:pt x="1472" y="2014"/>
                    <a:pt x="2965" y="1049"/>
                  </a:cubicBezTo>
                  <a:lnTo>
                    <a:pt x="2965" y="1049"/>
                  </a:lnTo>
                  <a:cubicBezTo>
                    <a:pt x="2542" y="2774"/>
                    <a:pt x="3879" y="4533"/>
                    <a:pt x="5697" y="4533"/>
                  </a:cubicBezTo>
                  <a:cubicBezTo>
                    <a:pt x="5846" y="4533"/>
                    <a:pt x="5998" y="4521"/>
                    <a:pt x="6153" y="4497"/>
                  </a:cubicBezTo>
                  <a:cubicBezTo>
                    <a:pt x="6358" y="4464"/>
                    <a:pt x="6506" y="4281"/>
                    <a:pt x="6495" y="4073"/>
                  </a:cubicBezTo>
                  <a:cubicBezTo>
                    <a:pt x="6484" y="3861"/>
                    <a:pt x="6318" y="3700"/>
                    <a:pt x="6102" y="3687"/>
                  </a:cubicBezTo>
                  <a:cubicBezTo>
                    <a:pt x="5330" y="3645"/>
                    <a:pt x="4709" y="3008"/>
                    <a:pt x="4686" y="2235"/>
                  </a:cubicBezTo>
                  <a:cubicBezTo>
                    <a:pt x="4663" y="1421"/>
                    <a:pt x="5337" y="844"/>
                    <a:pt x="6063" y="844"/>
                  </a:cubicBezTo>
                  <a:cubicBezTo>
                    <a:pt x="6326" y="844"/>
                    <a:pt x="6596" y="920"/>
                    <a:pt x="6842" y="1088"/>
                  </a:cubicBezTo>
                  <a:cubicBezTo>
                    <a:pt x="7497" y="1537"/>
                    <a:pt x="7676" y="1879"/>
                    <a:pt x="8682" y="3322"/>
                  </a:cubicBezTo>
                  <a:cubicBezTo>
                    <a:pt x="8856" y="3570"/>
                    <a:pt x="9126" y="3694"/>
                    <a:pt x="9396" y="3694"/>
                  </a:cubicBezTo>
                  <a:cubicBezTo>
                    <a:pt x="9667" y="3694"/>
                    <a:pt x="9937" y="3570"/>
                    <a:pt x="10109" y="3323"/>
                  </a:cubicBezTo>
                  <a:lnTo>
                    <a:pt x="11055" y="1973"/>
                  </a:lnTo>
                  <a:cubicBezTo>
                    <a:pt x="11296" y="1629"/>
                    <a:pt x="11597" y="1330"/>
                    <a:pt x="11944" y="1093"/>
                  </a:cubicBezTo>
                  <a:cubicBezTo>
                    <a:pt x="12191" y="924"/>
                    <a:pt x="12466" y="847"/>
                    <a:pt x="12734" y="847"/>
                  </a:cubicBezTo>
                  <a:cubicBezTo>
                    <a:pt x="13455" y="847"/>
                    <a:pt x="14131" y="1406"/>
                    <a:pt x="14107" y="2234"/>
                  </a:cubicBezTo>
                  <a:cubicBezTo>
                    <a:pt x="14086" y="3011"/>
                    <a:pt x="13462" y="3648"/>
                    <a:pt x="12686" y="3687"/>
                  </a:cubicBezTo>
                  <a:cubicBezTo>
                    <a:pt x="12478" y="3698"/>
                    <a:pt x="12312" y="3864"/>
                    <a:pt x="12301" y="4072"/>
                  </a:cubicBezTo>
                  <a:cubicBezTo>
                    <a:pt x="12288" y="4279"/>
                    <a:pt x="12436" y="4462"/>
                    <a:pt x="12642" y="4497"/>
                  </a:cubicBezTo>
                  <a:cubicBezTo>
                    <a:pt x="12802" y="4522"/>
                    <a:pt x="12958" y="4534"/>
                    <a:pt x="13112" y="4534"/>
                  </a:cubicBezTo>
                  <a:cubicBezTo>
                    <a:pt x="14957" y="4534"/>
                    <a:pt x="16254" y="2761"/>
                    <a:pt x="15830" y="1048"/>
                  </a:cubicBezTo>
                  <a:lnTo>
                    <a:pt x="15830" y="1048"/>
                  </a:lnTo>
                  <a:cubicBezTo>
                    <a:pt x="17337" y="2030"/>
                    <a:pt x="17862" y="4009"/>
                    <a:pt x="16992" y="5616"/>
                  </a:cubicBezTo>
                  <a:cubicBezTo>
                    <a:pt x="16890" y="5803"/>
                    <a:pt x="16694" y="5913"/>
                    <a:pt x="16493" y="5913"/>
                  </a:cubicBezTo>
                  <a:cubicBezTo>
                    <a:pt x="16386" y="5913"/>
                    <a:pt x="16278" y="5882"/>
                    <a:pt x="16182" y="5816"/>
                  </a:cubicBezTo>
                  <a:cubicBezTo>
                    <a:pt x="15651" y="5448"/>
                    <a:pt x="15023" y="5253"/>
                    <a:pt x="14380" y="5253"/>
                  </a:cubicBezTo>
                  <a:cubicBezTo>
                    <a:pt x="14332" y="5253"/>
                    <a:pt x="14284" y="5254"/>
                    <a:pt x="14236" y="5257"/>
                  </a:cubicBezTo>
                  <a:cubicBezTo>
                    <a:pt x="12559" y="5328"/>
                    <a:pt x="11269" y="6682"/>
                    <a:pt x="11186" y="8296"/>
                  </a:cubicBezTo>
                  <a:cubicBezTo>
                    <a:pt x="11175" y="8539"/>
                    <a:pt x="11346" y="8753"/>
                    <a:pt x="11585" y="8797"/>
                  </a:cubicBezTo>
                  <a:cubicBezTo>
                    <a:pt x="11614" y="8802"/>
                    <a:pt x="11642" y="8804"/>
                    <a:pt x="11670" y="8804"/>
                  </a:cubicBezTo>
                  <a:cubicBezTo>
                    <a:pt x="11878" y="8804"/>
                    <a:pt x="12069" y="8670"/>
                    <a:pt x="12133" y="8466"/>
                  </a:cubicBezTo>
                  <a:cubicBezTo>
                    <a:pt x="12361" y="7750"/>
                    <a:pt x="12985" y="7261"/>
                    <a:pt x="13725" y="7220"/>
                  </a:cubicBezTo>
                  <a:cubicBezTo>
                    <a:pt x="13743" y="7219"/>
                    <a:pt x="13760" y="7219"/>
                    <a:pt x="13777" y="7219"/>
                  </a:cubicBezTo>
                  <a:cubicBezTo>
                    <a:pt x="14496" y="7219"/>
                    <a:pt x="14809" y="8058"/>
                    <a:pt x="14340" y="8539"/>
                  </a:cubicBezTo>
                  <a:lnTo>
                    <a:pt x="13958" y="8931"/>
                  </a:lnTo>
                  <a:cubicBezTo>
                    <a:pt x="13827" y="9065"/>
                    <a:pt x="13828" y="9280"/>
                    <a:pt x="13963" y="9411"/>
                  </a:cubicBezTo>
                  <a:cubicBezTo>
                    <a:pt x="14029" y="9476"/>
                    <a:pt x="14115" y="9508"/>
                    <a:pt x="14200" y="9508"/>
                  </a:cubicBezTo>
                  <a:cubicBezTo>
                    <a:pt x="14289" y="9508"/>
                    <a:pt x="14377" y="9474"/>
                    <a:pt x="14444" y="9406"/>
                  </a:cubicBezTo>
                  <a:lnTo>
                    <a:pt x="14826" y="9014"/>
                  </a:lnTo>
                  <a:cubicBezTo>
                    <a:pt x="15722" y="8096"/>
                    <a:pt x="15086" y="6539"/>
                    <a:pt x="13779" y="6539"/>
                  </a:cubicBezTo>
                  <a:cubicBezTo>
                    <a:pt x="13749" y="6539"/>
                    <a:pt x="13719" y="6540"/>
                    <a:pt x="13688" y="6541"/>
                  </a:cubicBezTo>
                  <a:cubicBezTo>
                    <a:pt x="13166" y="6568"/>
                    <a:pt x="12669" y="6762"/>
                    <a:pt x="12267" y="7094"/>
                  </a:cubicBezTo>
                  <a:cubicBezTo>
                    <a:pt x="12758" y="6333"/>
                    <a:pt x="13564" y="5933"/>
                    <a:pt x="14381" y="5933"/>
                  </a:cubicBezTo>
                  <a:cubicBezTo>
                    <a:pt x="14871" y="5933"/>
                    <a:pt x="15365" y="6077"/>
                    <a:pt x="15796" y="6374"/>
                  </a:cubicBezTo>
                  <a:cubicBezTo>
                    <a:pt x="16009" y="6522"/>
                    <a:pt x="16252" y="6592"/>
                    <a:pt x="16492" y="6592"/>
                  </a:cubicBezTo>
                  <a:cubicBezTo>
                    <a:pt x="16932" y="6592"/>
                    <a:pt x="17362" y="6358"/>
                    <a:pt x="17589" y="5938"/>
                  </a:cubicBezTo>
                  <a:cubicBezTo>
                    <a:pt x="18820" y="3665"/>
                    <a:pt x="17700" y="851"/>
                    <a:pt x="15259" y="20"/>
                  </a:cubicBezTo>
                  <a:cubicBezTo>
                    <a:pt x="15221" y="6"/>
                    <a:pt x="15183" y="0"/>
                    <a:pt x="151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" name="Google Shape;843;p44"/>
          <p:cNvGrpSpPr/>
          <p:nvPr/>
        </p:nvGrpSpPr>
        <p:grpSpPr>
          <a:xfrm>
            <a:off x="2234449" y="3333317"/>
            <a:ext cx="445899" cy="468895"/>
            <a:chOff x="821074" y="2877756"/>
            <a:chExt cx="445899" cy="468895"/>
          </a:xfrm>
        </p:grpSpPr>
        <p:sp>
          <p:nvSpPr>
            <p:cNvPr id="844" name="Google Shape;844;p44"/>
            <p:cNvSpPr/>
            <p:nvPr/>
          </p:nvSpPr>
          <p:spPr>
            <a:xfrm>
              <a:off x="821074" y="2877756"/>
              <a:ext cx="445899" cy="468895"/>
            </a:xfrm>
            <a:custGeom>
              <a:rect b="b" l="l" r="r" t="t"/>
              <a:pathLst>
                <a:path extrusionOk="0" h="23204" w="22066">
                  <a:moveTo>
                    <a:pt x="4867" y="3447"/>
                  </a:moveTo>
                  <a:cubicBezTo>
                    <a:pt x="5086" y="3447"/>
                    <a:pt x="5308" y="3532"/>
                    <a:pt x="5480" y="3716"/>
                  </a:cubicBezTo>
                  <a:cubicBezTo>
                    <a:pt x="5786" y="4049"/>
                    <a:pt x="5775" y="4564"/>
                    <a:pt x="5455" y="4882"/>
                  </a:cubicBezTo>
                  <a:cubicBezTo>
                    <a:pt x="5249" y="5087"/>
                    <a:pt x="5249" y="5420"/>
                    <a:pt x="5454" y="5625"/>
                  </a:cubicBezTo>
                  <a:lnTo>
                    <a:pt x="6952" y="7123"/>
                  </a:lnTo>
                  <a:cubicBezTo>
                    <a:pt x="6794" y="7329"/>
                    <a:pt x="6652" y="7547"/>
                    <a:pt x="6527" y="7774"/>
                  </a:cubicBezTo>
                  <a:lnTo>
                    <a:pt x="4916" y="6162"/>
                  </a:lnTo>
                  <a:cubicBezTo>
                    <a:pt x="4819" y="6065"/>
                    <a:pt x="4687" y="6009"/>
                    <a:pt x="4549" y="6009"/>
                  </a:cubicBezTo>
                  <a:cubicBezTo>
                    <a:pt x="4420" y="6009"/>
                    <a:pt x="4286" y="6058"/>
                    <a:pt x="4171" y="6167"/>
                  </a:cubicBezTo>
                  <a:cubicBezTo>
                    <a:pt x="4007" y="6330"/>
                    <a:pt x="3792" y="6412"/>
                    <a:pt x="3578" y="6412"/>
                  </a:cubicBezTo>
                  <a:cubicBezTo>
                    <a:pt x="3362" y="6412"/>
                    <a:pt x="3147" y="6330"/>
                    <a:pt x="2983" y="6165"/>
                  </a:cubicBezTo>
                  <a:cubicBezTo>
                    <a:pt x="2564" y="5745"/>
                    <a:pt x="2711" y="4918"/>
                    <a:pt x="3379" y="4757"/>
                  </a:cubicBezTo>
                  <a:cubicBezTo>
                    <a:pt x="3714" y="4675"/>
                    <a:pt x="3971" y="4423"/>
                    <a:pt x="4047" y="4095"/>
                  </a:cubicBezTo>
                  <a:cubicBezTo>
                    <a:pt x="4141" y="3685"/>
                    <a:pt x="4500" y="3447"/>
                    <a:pt x="4867" y="3447"/>
                  </a:cubicBezTo>
                  <a:close/>
                  <a:moveTo>
                    <a:pt x="14301" y="14743"/>
                  </a:moveTo>
                  <a:cubicBezTo>
                    <a:pt x="14370" y="14743"/>
                    <a:pt x="14302" y="14988"/>
                    <a:pt x="13900" y="17922"/>
                  </a:cubicBezTo>
                  <a:cubicBezTo>
                    <a:pt x="13805" y="18612"/>
                    <a:pt x="13329" y="18764"/>
                    <a:pt x="12309" y="19364"/>
                  </a:cubicBezTo>
                  <a:cubicBezTo>
                    <a:pt x="12040" y="19522"/>
                    <a:pt x="11836" y="19549"/>
                    <a:pt x="11311" y="19549"/>
                  </a:cubicBezTo>
                  <a:cubicBezTo>
                    <a:pt x="11042" y="19549"/>
                    <a:pt x="10690" y="19542"/>
                    <a:pt x="10202" y="19542"/>
                  </a:cubicBezTo>
                  <a:cubicBezTo>
                    <a:pt x="9741" y="19542"/>
                    <a:pt x="9556" y="19370"/>
                    <a:pt x="8509" y="18752"/>
                  </a:cubicBezTo>
                  <a:cubicBezTo>
                    <a:pt x="8207" y="18575"/>
                    <a:pt x="8003" y="18269"/>
                    <a:pt x="7958" y="17922"/>
                  </a:cubicBezTo>
                  <a:cubicBezTo>
                    <a:pt x="7555" y="14988"/>
                    <a:pt x="7488" y="14743"/>
                    <a:pt x="7556" y="14743"/>
                  </a:cubicBezTo>
                  <a:cubicBezTo>
                    <a:pt x="7570" y="14743"/>
                    <a:pt x="7589" y="14753"/>
                    <a:pt x="7613" y="14753"/>
                  </a:cubicBezTo>
                  <a:cubicBezTo>
                    <a:pt x="7824" y="14753"/>
                    <a:pt x="8002" y="14910"/>
                    <a:pt x="8029" y="15118"/>
                  </a:cubicBezTo>
                  <a:lnTo>
                    <a:pt x="8323" y="17356"/>
                  </a:lnTo>
                  <a:cubicBezTo>
                    <a:pt x="8375" y="17748"/>
                    <a:pt x="8709" y="18041"/>
                    <a:pt x="9104" y="18042"/>
                  </a:cubicBezTo>
                  <a:lnTo>
                    <a:pt x="9418" y="18042"/>
                  </a:lnTo>
                  <a:lnTo>
                    <a:pt x="9418" y="18410"/>
                  </a:lnTo>
                  <a:cubicBezTo>
                    <a:pt x="9418" y="18635"/>
                    <a:pt x="9588" y="18747"/>
                    <a:pt x="9758" y="18747"/>
                  </a:cubicBezTo>
                  <a:cubicBezTo>
                    <a:pt x="9928" y="18747"/>
                    <a:pt x="10098" y="18635"/>
                    <a:pt x="10098" y="18410"/>
                  </a:cubicBezTo>
                  <a:lnTo>
                    <a:pt x="10098" y="18042"/>
                  </a:lnTo>
                  <a:lnTo>
                    <a:pt x="10588" y="18042"/>
                  </a:lnTo>
                  <a:lnTo>
                    <a:pt x="10588" y="18410"/>
                  </a:lnTo>
                  <a:cubicBezTo>
                    <a:pt x="10588" y="18635"/>
                    <a:pt x="10758" y="18747"/>
                    <a:pt x="10929" y="18747"/>
                  </a:cubicBezTo>
                  <a:cubicBezTo>
                    <a:pt x="11099" y="18747"/>
                    <a:pt x="11268" y="18635"/>
                    <a:pt x="11268" y="18410"/>
                  </a:cubicBezTo>
                  <a:lnTo>
                    <a:pt x="11268" y="18042"/>
                  </a:lnTo>
                  <a:lnTo>
                    <a:pt x="11760" y="18042"/>
                  </a:lnTo>
                  <a:lnTo>
                    <a:pt x="11760" y="18410"/>
                  </a:lnTo>
                  <a:cubicBezTo>
                    <a:pt x="11760" y="18635"/>
                    <a:pt x="11930" y="18747"/>
                    <a:pt x="12100" y="18747"/>
                  </a:cubicBezTo>
                  <a:cubicBezTo>
                    <a:pt x="12269" y="18747"/>
                    <a:pt x="12439" y="18635"/>
                    <a:pt x="12439" y="18410"/>
                  </a:cubicBezTo>
                  <a:lnTo>
                    <a:pt x="12439" y="18042"/>
                  </a:lnTo>
                  <a:lnTo>
                    <a:pt x="12753" y="18042"/>
                  </a:lnTo>
                  <a:cubicBezTo>
                    <a:pt x="13147" y="18041"/>
                    <a:pt x="13481" y="17748"/>
                    <a:pt x="13534" y="17356"/>
                  </a:cubicBezTo>
                  <a:lnTo>
                    <a:pt x="13828" y="15119"/>
                  </a:lnTo>
                  <a:cubicBezTo>
                    <a:pt x="13856" y="14910"/>
                    <a:pt x="14034" y="14753"/>
                    <a:pt x="14245" y="14753"/>
                  </a:cubicBezTo>
                  <a:cubicBezTo>
                    <a:pt x="14268" y="14753"/>
                    <a:pt x="14288" y="14743"/>
                    <a:pt x="14301" y="14743"/>
                  </a:cubicBezTo>
                  <a:close/>
                  <a:moveTo>
                    <a:pt x="14970" y="15139"/>
                  </a:moveTo>
                  <a:lnTo>
                    <a:pt x="16883" y="17054"/>
                  </a:lnTo>
                  <a:cubicBezTo>
                    <a:pt x="16985" y="17156"/>
                    <a:pt x="17119" y="17207"/>
                    <a:pt x="17253" y="17207"/>
                  </a:cubicBezTo>
                  <a:cubicBezTo>
                    <a:pt x="17388" y="17207"/>
                    <a:pt x="17523" y="17156"/>
                    <a:pt x="17626" y="17053"/>
                  </a:cubicBezTo>
                  <a:lnTo>
                    <a:pt x="17623" y="17051"/>
                  </a:lnTo>
                  <a:cubicBezTo>
                    <a:pt x="17787" y="16886"/>
                    <a:pt x="18004" y="16803"/>
                    <a:pt x="18220" y="16803"/>
                  </a:cubicBezTo>
                  <a:cubicBezTo>
                    <a:pt x="18425" y="16803"/>
                    <a:pt x="18630" y="16877"/>
                    <a:pt x="18792" y="17027"/>
                  </a:cubicBezTo>
                  <a:cubicBezTo>
                    <a:pt x="19291" y="17490"/>
                    <a:pt x="19057" y="18310"/>
                    <a:pt x="18412" y="18460"/>
                  </a:cubicBezTo>
                  <a:cubicBezTo>
                    <a:pt x="18085" y="18535"/>
                    <a:pt x="17831" y="18791"/>
                    <a:pt x="17750" y="19127"/>
                  </a:cubicBezTo>
                  <a:cubicBezTo>
                    <a:pt x="17650" y="19543"/>
                    <a:pt x="17290" y="19758"/>
                    <a:pt x="16931" y="19758"/>
                  </a:cubicBezTo>
                  <a:cubicBezTo>
                    <a:pt x="16715" y="19758"/>
                    <a:pt x="16500" y="19681"/>
                    <a:pt x="16343" y="19524"/>
                  </a:cubicBezTo>
                  <a:cubicBezTo>
                    <a:pt x="16013" y="19196"/>
                    <a:pt x="16013" y="18662"/>
                    <a:pt x="16343" y="18334"/>
                  </a:cubicBezTo>
                  <a:cubicBezTo>
                    <a:pt x="16549" y="18129"/>
                    <a:pt x="16551" y="17795"/>
                    <a:pt x="16346" y="17590"/>
                  </a:cubicBezTo>
                  <a:lnTo>
                    <a:pt x="14840" y="16085"/>
                  </a:lnTo>
                  <a:lnTo>
                    <a:pt x="14970" y="15139"/>
                  </a:lnTo>
                  <a:close/>
                  <a:moveTo>
                    <a:pt x="6890" y="15139"/>
                  </a:moveTo>
                  <a:lnTo>
                    <a:pt x="7019" y="16083"/>
                  </a:lnTo>
                  <a:lnTo>
                    <a:pt x="5514" y="17590"/>
                  </a:lnTo>
                  <a:cubicBezTo>
                    <a:pt x="5308" y="17797"/>
                    <a:pt x="5310" y="18131"/>
                    <a:pt x="5518" y="18334"/>
                  </a:cubicBezTo>
                  <a:cubicBezTo>
                    <a:pt x="5846" y="18664"/>
                    <a:pt x="5846" y="19196"/>
                    <a:pt x="5517" y="19524"/>
                  </a:cubicBezTo>
                  <a:cubicBezTo>
                    <a:pt x="5359" y="19681"/>
                    <a:pt x="5144" y="19758"/>
                    <a:pt x="4928" y="19758"/>
                  </a:cubicBezTo>
                  <a:cubicBezTo>
                    <a:pt x="4569" y="19758"/>
                    <a:pt x="4209" y="19545"/>
                    <a:pt x="4109" y="19127"/>
                  </a:cubicBezTo>
                  <a:cubicBezTo>
                    <a:pt x="4028" y="18791"/>
                    <a:pt x="3774" y="18535"/>
                    <a:pt x="3448" y="18460"/>
                  </a:cubicBezTo>
                  <a:cubicBezTo>
                    <a:pt x="2806" y="18312"/>
                    <a:pt x="2567" y="17492"/>
                    <a:pt x="3067" y="17026"/>
                  </a:cubicBezTo>
                  <a:cubicBezTo>
                    <a:pt x="3229" y="16878"/>
                    <a:pt x="3433" y="16804"/>
                    <a:pt x="3638" y="16804"/>
                  </a:cubicBezTo>
                  <a:cubicBezTo>
                    <a:pt x="3854" y="16804"/>
                    <a:pt x="4070" y="16887"/>
                    <a:pt x="4235" y="17051"/>
                  </a:cubicBezTo>
                  <a:cubicBezTo>
                    <a:pt x="4337" y="17155"/>
                    <a:pt x="4471" y="17206"/>
                    <a:pt x="4606" y="17206"/>
                  </a:cubicBezTo>
                  <a:cubicBezTo>
                    <a:pt x="4740" y="17206"/>
                    <a:pt x="4874" y="17155"/>
                    <a:pt x="4976" y="17053"/>
                  </a:cubicBezTo>
                  <a:lnTo>
                    <a:pt x="6890" y="15139"/>
                  </a:lnTo>
                  <a:close/>
                  <a:moveTo>
                    <a:pt x="7792" y="0"/>
                  </a:moveTo>
                  <a:cubicBezTo>
                    <a:pt x="7790" y="0"/>
                    <a:pt x="7789" y="0"/>
                    <a:pt x="7788" y="0"/>
                  </a:cubicBezTo>
                  <a:lnTo>
                    <a:pt x="1627" y="0"/>
                  </a:lnTo>
                  <a:cubicBezTo>
                    <a:pt x="729" y="2"/>
                    <a:pt x="2" y="729"/>
                    <a:pt x="0" y="1626"/>
                  </a:cubicBezTo>
                  <a:lnTo>
                    <a:pt x="0" y="10446"/>
                  </a:lnTo>
                  <a:cubicBezTo>
                    <a:pt x="0" y="10670"/>
                    <a:pt x="170" y="10782"/>
                    <a:pt x="340" y="10782"/>
                  </a:cubicBezTo>
                  <a:cubicBezTo>
                    <a:pt x="510" y="10782"/>
                    <a:pt x="680" y="10670"/>
                    <a:pt x="680" y="10446"/>
                  </a:cubicBezTo>
                  <a:lnTo>
                    <a:pt x="680" y="1626"/>
                  </a:lnTo>
                  <a:cubicBezTo>
                    <a:pt x="682" y="1104"/>
                    <a:pt x="1104" y="680"/>
                    <a:pt x="1627" y="680"/>
                  </a:cubicBezTo>
                  <a:lnTo>
                    <a:pt x="7789" y="680"/>
                  </a:lnTo>
                  <a:cubicBezTo>
                    <a:pt x="10607" y="680"/>
                    <a:pt x="12921" y="2879"/>
                    <a:pt x="13103" y="5652"/>
                  </a:cubicBezTo>
                  <a:cubicBezTo>
                    <a:pt x="12418" y="5325"/>
                    <a:pt x="11676" y="5161"/>
                    <a:pt x="10933" y="5161"/>
                  </a:cubicBezTo>
                  <a:cubicBezTo>
                    <a:pt x="10313" y="5161"/>
                    <a:pt x="9692" y="5276"/>
                    <a:pt x="9102" y="5505"/>
                  </a:cubicBezTo>
                  <a:cubicBezTo>
                    <a:pt x="8731" y="5651"/>
                    <a:pt x="8884" y="6165"/>
                    <a:pt x="9216" y="6165"/>
                  </a:cubicBezTo>
                  <a:cubicBezTo>
                    <a:pt x="9258" y="6165"/>
                    <a:pt x="9303" y="6157"/>
                    <a:pt x="9351" y="6138"/>
                  </a:cubicBezTo>
                  <a:cubicBezTo>
                    <a:pt x="9857" y="5940"/>
                    <a:pt x="10395" y="5842"/>
                    <a:pt x="10931" y="5842"/>
                  </a:cubicBezTo>
                  <a:cubicBezTo>
                    <a:pt x="11692" y="5842"/>
                    <a:pt x="12451" y="6039"/>
                    <a:pt x="13115" y="6428"/>
                  </a:cubicBezTo>
                  <a:lnTo>
                    <a:pt x="13115" y="7068"/>
                  </a:lnTo>
                  <a:cubicBezTo>
                    <a:pt x="13116" y="7965"/>
                    <a:pt x="13843" y="8692"/>
                    <a:pt x="14740" y="8693"/>
                  </a:cubicBezTo>
                  <a:lnTo>
                    <a:pt x="14992" y="8693"/>
                  </a:lnTo>
                  <a:cubicBezTo>
                    <a:pt x="15741" y="10763"/>
                    <a:pt x="14545" y="12379"/>
                    <a:pt x="15523" y="13035"/>
                  </a:cubicBezTo>
                  <a:cubicBezTo>
                    <a:pt x="15986" y="13346"/>
                    <a:pt x="15767" y="14073"/>
                    <a:pt x="15208" y="14073"/>
                  </a:cubicBezTo>
                  <a:lnTo>
                    <a:pt x="14245" y="14073"/>
                  </a:lnTo>
                  <a:cubicBezTo>
                    <a:pt x="13694" y="14074"/>
                    <a:pt x="13227" y="14483"/>
                    <a:pt x="13155" y="15031"/>
                  </a:cubicBezTo>
                  <a:lnTo>
                    <a:pt x="12861" y="17268"/>
                  </a:lnTo>
                  <a:cubicBezTo>
                    <a:pt x="12849" y="17352"/>
                    <a:pt x="12788" y="17366"/>
                    <a:pt x="12667" y="17366"/>
                  </a:cubicBezTo>
                  <a:cubicBezTo>
                    <a:pt x="12607" y="17366"/>
                    <a:pt x="12532" y="17362"/>
                    <a:pt x="12440" y="17362"/>
                  </a:cubicBezTo>
                  <a:lnTo>
                    <a:pt x="12440" y="16708"/>
                  </a:lnTo>
                  <a:cubicBezTo>
                    <a:pt x="12440" y="16483"/>
                    <a:pt x="12270" y="16370"/>
                    <a:pt x="12100" y="16370"/>
                  </a:cubicBezTo>
                  <a:cubicBezTo>
                    <a:pt x="11930" y="16370"/>
                    <a:pt x="11760" y="16483"/>
                    <a:pt x="11760" y="16708"/>
                  </a:cubicBezTo>
                  <a:lnTo>
                    <a:pt x="11760" y="17362"/>
                  </a:lnTo>
                  <a:lnTo>
                    <a:pt x="11270" y="17362"/>
                  </a:lnTo>
                  <a:lnTo>
                    <a:pt x="11270" y="16708"/>
                  </a:lnTo>
                  <a:cubicBezTo>
                    <a:pt x="11270" y="16483"/>
                    <a:pt x="11099" y="16370"/>
                    <a:pt x="10929" y="16370"/>
                  </a:cubicBezTo>
                  <a:cubicBezTo>
                    <a:pt x="10759" y="16370"/>
                    <a:pt x="10590" y="16483"/>
                    <a:pt x="10590" y="16708"/>
                  </a:cubicBezTo>
                  <a:lnTo>
                    <a:pt x="10590" y="17362"/>
                  </a:lnTo>
                  <a:lnTo>
                    <a:pt x="10098" y="17362"/>
                  </a:lnTo>
                  <a:lnTo>
                    <a:pt x="10098" y="16708"/>
                  </a:lnTo>
                  <a:cubicBezTo>
                    <a:pt x="10098" y="16483"/>
                    <a:pt x="9927" y="16370"/>
                    <a:pt x="9757" y="16370"/>
                  </a:cubicBezTo>
                  <a:cubicBezTo>
                    <a:pt x="9587" y="16370"/>
                    <a:pt x="9418" y="16483"/>
                    <a:pt x="9418" y="16708"/>
                  </a:cubicBezTo>
                  <a:lnTo>
                    <a:pt x="9418" y="17362"/>
                  </a:lnTo>
                  <a:cubicBezTo>
                    <a:pt x="9327" y="17362"/>
                    <a:pt x="9253" y="17365"/>
                    <a:pt x="9193" y="17365"/>
                  </a:cubicBezTo>
                  <a:cubicBezTo>
                    <a:pt x="9069" y="17365"/>
                    <a:pt x="9009" y="17352"/>
                    <a:pt x="8998" y="17268"/>
                  </a:cubicBezTo>
                  <a:lnTo>
                    <a:pt x="8705" y="15031"/>
                  </a:lnTo>
                  <a:cubicBezTo>
                    <a:pt x="8631" y="14483"/>
                    <a:pt x="8164" y="14074"/>
                    <a:pt x="7613" y="14073"/>
                  </a:cubicBezTo>
                  <a:lnTo>
                    <a:pt x="6652" y="14073"/>
                  </a:lnTo>
                  <a:cubicBezTo>
                    <a:pt x="6093" y="14073"/>
                    <a:pt x="5872" y="13346"/>
                    <a:pt x="6336" y="13035"/>
                  </a:cubicBezTo>
                  <a:cubicBezTo>
                    <a:pt x="6612" y="12848"/>
                    <a:pt x="6766" y="12527"/>
                    <a:pt x="6740" y="12196"/>
                  </a:cubicBezTo>
                  <a:cubicBezTo>
                    <a:pt x="6617" y="10522"/>
                    <a:pt x="6195" y="8552"/>
                    <a:pt x="8092" y="6902"/>
                  </a:cubicBezTo>
                  <a:cubicBezTo>
                    <a:pt x="8358" y="6670"/>
                    <a:pt x="8138" y="6301"/>
                    <a:pt x="7866" y="6301"/>
                  </a:cubicBezTo>
                  <a:cubicBezTo>
                    <a:pt x="7794" y="6301"/>
                    <a:pt x="7717" y="6328"/>
                    <a:pt x="7645" y="6391"/>
                  </a:cubicBezTo>
                  <a:cubicBezTo>
                    <a:pt x="7563" y="6462"/>
                    <a:pt x="7481" y="6537"/>
                    <a:pt x="7404" y="6614"/>
                  </a:cubicBezTo>
                  <a:lnTo>
                    <a:pt x="6040" y="5250"/>
                  </a:lnTo>
                  <a:cubicBezTo>
                    <a:pt x="6515" y="4671"/>
                    <a:pt x="6492" y="3807"/>
                    <a:pt x="5979" y="3254"/>
                  </a:cubicBezTo>
                  <a:cubicBezTo>
                    <a:pt x="5670" y="2922"/>
                    <a:pt x="5268" y="2768"/>
                    <a:pt x="4871" y="2768"/>
                  </a:cubicBezTo>
                  <a:cubicBezTo>
                    <a:pt x="4207" y="2768"/>
                    <a:pt x="3557" y="3198"/>
                    <a:pt x="3385" y="3942"/>
                  </a:cubicBezTo>
                  <a:cubicBezTo>
                    <a:pt x="3327" y="4196"/>
                    <a:pt x="2934" y="4022"/>
                    <a:pt x="2453" y="4554"/>
                  </a:cubicBezTo>
                  <a:cubicBezTo>
                    <a:pt x="1926" y="5133"/>
                    <a:pt x="1949" y="6091"/>
                    <a:pt x="2501" y="6646"/>
                  </a:cubicBezTo>
                  <a:cubicBezTo>
                    <a:pt x="2796" y="6942"/>
                    <a:pt x="3186" y="7093"/>
                    <a:pt x="3577" y="7093"/>
                  </a:cubicBezTo>
                  <a:cubicBezTo>
                    <a:pt x="3918" y="7093"/>
                    <a:pt x="4260" y="6979"/>
                    <a:pt x="4541" y="6748"/>
                  </a:cubicBezTo>
                  <a:lnTo>
                    <a:pt x="6228" y="8437"/>
                  </a:lnTo>
                  <a:cubicBezTo>
                    <a:pt x="5501" y="10414"/>
                    <a:pt x="6358" y="12204"/>
                    <a:pt x="5957" y="12470"/>
                  </a:cubicBezTo>
                  <a:cubicBezTo>
                    <a:pt x="5063" y="13070"/>
                    <a:pt x="5298" y="14456"/>
                    <a:pt x="6352" y="14716"/>
                  </a:cubicBezTo>
                  <a:lnTo>
                    <a:pt x="4603" y="16468"/>
                  </a:lnTo>
                  <a:cubicBezTo>
                    <a:pt x="4325" y="16240"/>
                    <a:pt x="3981" y="16126"/>
                    <a:pt x="3639" y="16126"/>
                  </a:cubicBezTo>
                  <a:cubicBezTo>
                    <a:pt x="3266" y="16126"/>
                    <a:pt x="2894" y="16261"/>
                    <a:pt x="2607" y="16528"/>
                  </a:cubicBezTo>
                  <a:cubicBezTo>
                    <a:pt x="1708" y="17363"/>
                    <a:pt x="2120" y="18851"/>
                    <a:pt x="3295" y="19123"/>
                  </a:cubicBezTo>
                  <a:cubicBezTo>
                    <a:pt x="3368" y="19140"/>
                    <a:pt x="3429" y="19204"/>
                    <a:pt x="3449" y="19287"/>
                  </a:cubicBezTo>
                  <a:cubicBezTo>
                    <a:pt x="3607" y="19940"/>
                    <a:pt x="4178" y="20435"/>
                    <a:pt x="4922" y="20435"/>
                  </a:cubicBezTo>
                  <a:cubicBezTo>
                    <a:pt x="6251" y="20435"/>
                    <a:pt x="6890" y="18926"/>
                    <a:pt x="6101" y="17967"/>
                  </a:cubicBezTo>
                  <a:lnTo>
                    <a:pt x="7136" y="16930"/>
                  </a:lnTo>
                  <a:cubicBezTo>
                    <a:pt x="7279" y="17979"/>
                    <a:pt x="7253" y="18801"/>
                    <a:pt x="8166" y="19338"/>
                  </a:cubicBezTo>
                  <a:cubicBezTo>
                    <a:pt x="9188" y="19941"/>
                    <a:pt x="9526" y="20222"/>
                    <a:pt x="10203" y="20222"/>
                  </a:cubicBezTo>
                  <a:cubicBezTo>
                    <a:pt x="10643" y="20222"/>
                    <a:pt x="10985" y="20228"/>
                    <a:pt x="11265" y="20228"/>
                  </a:cubicBezTo>
                  <a:cubicBezTo>
                    <a:pt x="11938" y="20228"/>
                    <a:pt x="12244" y="20193"/>
                    <a:pt x="12656" y="19950"/>
                  </a:cubicBezTo>
                  <a:cubicBezTo>
                    <a:pt x="14600" y="18804"/>
                    <a:pt x="14454" y="18906"/>
                    <a:pt x="14723" y="16930"/>
                  </a:cubicBezTo>
                  <a:lnTo>
                    <a:pt x="15760" y="17967"/>
                  </a:lnTo>
                  <a:cubicBezTo>
                    <a:pt x="15263" y="18571"/>
                    <a:pt x="15308" y="19454"/>
                    <a:pt x="15862" y="20005"/>
                  </a:cubicBezTo>
                  <a:cubicBezTo>
                    <a:pt x="16148" y="20291"/>
                    <a:pt x="16543" y="20435"/>
                    <a:pt x="16937" y="20435"/>
                  </a:cubicBezTo>
                  <a:cubicBezTo>
                    <a:pt x="17305" y="20435"/>
                    <a:pt x="17674" y="20309"/>
                    <a:pt x="17954" y="20055"/>
                  </a:cubicBezTo>
                  <a:cubicBezTo>
                    <a:pt x="18484" y="19573"/>
                    <a:pt x="18313" y="19181"/>
                    <a:pt x="18564" y="19123"/>
                  </a:cubicBezTo>
                  <a:cubicBezTo>
                    <a:pt x="19756" y="18846"/>
                    <a:pt x="20140" y="17352"/>
                    <a:pt x="19254" y="16528"/>
                  </a:cubicBezTo>
                  <a:cubicBezTo>
                    <a:pt x="18965" y="16261"/>
                    <a:pt x="18593" y="16126"/>
                    <a:pt x="18220" y="16126"/>
                  </a:cubicBezTo>
                  <a:cubicBezTo>
                    <a:pt x="17878" y="16126"/>
                    <a:pt x="17535" y="16240"/>
                    <a:pt x="17258" y="16468"/>
                  </a:cubicBezTo>
                  <a:lnTo>
                    <a:pt x="15507" y="14716"/>
                  </a:lnTo>
                  <a:cubicBezTo>
                    <a:pt x="16558" y="14456"/>
                    <a:pt x="16798" y="13070"/>
                    <a:pt x="15902" y="12470"/>
                  </a:cubicBezTo>
                  <a:cubicBezTo>
                    <a:pt x="15533" y="12223"/>
                    <a:pt x="16277" y="10537"/>
                    <a:pt x="15710" y="8695"/>
                  </a:cubicBezTo>
                  <a:cubicBezTo>
                    <a:pt x="18892" y="8695"/>
                    <a:pt x="21129" y="11201"/>
                    <a:pt x="21129" y="14020"/>
                  </a:cubicBezTo>
                  <a:lnTo>
                    <a:pt x="21129" y="21580"/>
                  </a:lnTo>
                  <a:cubicBezTo>
                    <a:pt x="21128" y="22101"/>
                    <a:pt x="20704" y="22525"/>
                    <a:pt x="20182" y="22525"/>
                  </a:cubicBezTo>
                  <a:lnTo>
                    <a:pt x="1627" y="22525"/>
                  </a:lnTo>
                  <a:cubicBezTo>
                    <a:pt x="1104" y="22525"/>
                    <a:pt x="682" y="22101"/>
                    <a:pt x="680" y="21580"/>
                  </a:cubicBezTo>
                  <a:lnTo>
                    <a:pt x="680" y="12031"/>
                  </a:lnTo>
                  <a:cubicBezTo>
                    <a:pt x="680" y="11806"/>
                    <a:pt x="510" y="11694"/>
                    <a:pt x="340" y="11694"/>
                  </a:cubicBezTo>
                  <a:cubicBezTo>
                    <a:pt x="170" y="11694"/>
                    <a:pt x="0" y="11806"/>
                    <a:pt x="0" y="12031"/>
                  </a:cubicBezTo>
                  <a:lnTo>
                    <a:pt x="0" y="21578"/>
                  </a:lnTo>
                  <a:cubicBezTo>
                    <a:pt x="2" y="22475"/>
                    <a:pt x="729" y="23202"/>
                    <a:pt x="1627" y="23204"/>
                  </a:cubicBezTo>
                  <a:lnTo>
                    <a:pt x="20182" y="23204"/>
                  </a:lnTo>
                  <a:cubicBezTo>
                    <a:pt x="21079" y="23202"/>
                    <a:pt x="21806" y="22475"/>
                    <a:pt x="21808" y="21578"/>
                  </a:cubicBezTo>
                  <a:cubicBezTo>
                    <a:pt x="21808" y="13535"/>
                    <a:pt x="22066" y="11974"/>
                    <a:pt x="20808" y="8822"/>
                  </a:cubicBezTo>
                  <a:lnTo>
                    <a:pt x="20810" y="8822"/>
                  </a:lnTo>
                  <a:cubicBezTo>
                    <a:pt x="20750" y="8671"/>
                    <a:pt x="20629" y="8608"/>
                    <a:pt x="20507" y="8608"/>
                  </a:cubicBezTo>
                  <a:cubicBezTo>
                    <a:pt x="20291" y="8608"/>
                    <a:pt x="20071" y="8807"/>
                    <a:pt x="20178" y="9074"/>
                  </a:cubicBezTo>
                  <a:cubicBezTo>
                    <a:pt x="20361" y="9533"/>
                    <a:pt x="20519" y="10002"/>
                    <a:pt x="20650" y="10478"/>
                  </a:cubicBezTo>
                  <a:cubicBezTo>
                    <a:pt x="18948" y="8154"/>
                    <a:pt x="16664" y="8010"/>
                    <a:pt x="15271" y="8010"/>
                  </a:cubicBezTo>
                  <a:cubicBezTo>
                    <a:pt x="15075" y="8010"/>
                    <a:pt x="14897" y="8013"/>
                    <a:pt x="14740" y="8013"/>
                  </a:cubicBezTo>
                  <a:cubicBezTo>
                    <a:pt x="14218" y="8013"/>
                    <a:pt x="13795" y="7590"/>
                    <a:pt x="13795" y="7068"/>
                  </a:cubicBezTo>
                  <a:lnTo>
                    <a:pt x="13795" y="6006"/>
                  </a:lnTo>
                  <a:cubicBezTo>
                    <a:pt x="13795" y="4012"/>
                    <a:pt x="12818" y="2241"/>
                    <a:pt x="11317" y="1149"/>
                  </a:cubicBezTo>
                  <a:lnTo>
                    <a:pt x="11317" y="1149"/>
                  </a:lnTo>
                  <a:cubicBezTo>
                    <a:pt x="14888" y="2122"/>
                    <a:pt x="17827" y="4543"/>
                    <a:pt x="19521" y="7671"/>
                  </a:cubicBezTo>
                  <a:cubicBezTo>
                    <a:pt x="19590" y="7798"/>
                    <a:pt x="19698" y="7851"/>
                    <a:pt x="19807" y="7851"/>
                  </a:cubicBezTo>
                  <a:cubicBezTo>
                    <a:pt x="20035" y="7851"/>
                    <a:pt x="20263" y="7616"/>
                    <a:pt x="20118" y="7347"/>
                  </a:cubicBezTo>
                  <a:cubicBezTo>
                    <a:pt x="17669" y="2821"/>
                    <a:pt x="12937" y="0"/>
                    <a:pt x="77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44"/>
            <p:cNvSpPr/>
            <p:nvPr/>
          </p:nvSpPr>
          <p:spPr>
            <a:xfrm>
              <a:off x="1021977" y="3138554"/>
              <a:ext cx="39930" cy="48963"/>
            </a:xfrm>
            <a:custGeom>
              <a:rect b="b" l="l" r="r" t="t"/>
              <a:pathLst>
                <a:path extrusionOk="0" h="2423" w="1976">
                  <a:moveTo>
                    <a:pt x="987" y="716"/>
                  </a:moveTo>
                  <a:cubicBezTo>
                    <a:pt x="1182" y="960"/>
                    <a:pt x="1338" y="1613"/>
                    <a:pt x="1288" y="1691"/>
                  </a:cubicBezTo>
                  <a:cubicBezTo>
                    <a:pt x="1259" y="1726"/>
                    <a:pt x="1122" y="1744"/>
                    <a:pt x="985" y="1744"/>
                  </a:cubicBezTo>
                  <a:cubicBezTo>
                    <a:pt x="851" y="1744"/>
                    <a:pt x="718" y="1727"/>
                    <a:pt x="688" y="1691"/>
                  </a:cubicBezTo>
                  <a:cubicBezTo>
                    <a:pt x="639" y="1617"/>
                    <a:pt x="787" y="966"/>
                    <a:pt x="987" y="716"/>
                  </a:cubicBezTo>
                  <a:close/>
                  <a:moveTo>
                    <a:pt x="987" y="0"/>
                  </a:moveTo>
                  <a:cubicBezTo>
                    <a:pt x="297" y="0"/>
                    <a:pt x="0" y="1242"/>
                    <a:pt x="0" y="1636"/>
                  </a:cubicBezTo>
                  <a:cubicBezTo>
                    <a:pt x="0" y="1872"/>
                    <a:pt x="96" y="2423"/>
                    <a:pt x="987" y="2423"/>
                  </a:cubicBezTo>
                  <a:cubicBezTo>
                    <a:pt x="1879" y="2423"/>
                    <a:pt x="1975" y="1872"/>
                    <a:pt x="1975" y="1636"/>
                  </a:cubicBezTo>
                  <a:cubicBezTo>
                    <a:pt x="1975" y="1242"/>
                    <a:pt x="1678" y="0"/>
                    <a:pt x="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44"/>
            <p:cNvSpPr/>
            <p:nvPr/>
          </p:nvSpPr>
          <p:spPr>
            <a:xfrm>
              <a:off x="1049581" y="3085914"/>
              <a:ext cx="72323" cy="69595"/>
            </a:xfrm>
            <a:custGeom>
              <a:rect b="b" l="l" r="r" t="t"/>
              <a:pathLst>
                <a:path extrusionOk="0" h="3444" w="3579">
                  <a:moveTo>
                    <a:pt x="1723" y="679"/>
                  </a:moveTo>
                  <a:cubicBezTo>
                    <a:pt x="2143" y="679"/>
                    <a:pt x="2524" y="933"/>
                    <a:pt x="2685" y="1324"/>
                  </a:cubicBezTo>
                  <a:cubicBezTo>
                    <a:pt x="2846" y="1713"/>
                    <a:pt x="2758" y="2161"/>
                    <a:pt x="2460" y="2459"/>
                  </a:cubicBezTo>
                  <a:cubicBezTo>
                    <a:pt x="2260" y="2658"/>
                    <a:pt x="1993" y="2764"/>
                    <a:pt x="1721" y="2764"/>
                  </a:cubicBezTo>
                  <a:cubicBezTo>
                    <a:pt x="1587" y="2764"/>
                    <a:pt x="1452" y="2738"/>
                    <a:pt x="1323" y="2685"/>
                  </a:cubicBezTo>
                  <a:cubicBezTo>
                    <a:pt x="934" y="2524"/>
                    <a:pt x="680" y="2143"/>
                    <a:pt x="680" y="1721"/>
                  </a:cubicBezTo>
                  <a:cubicBezTo>
                    <a:pt x="680" y="1147"/>
                    <a:pt x="1147" y="681"/>
                    <a:pt x="1723" y="679"/>
                  </a:cubicBezTo>
                  <a:close/>
                  <a:moveTo>
                    <a:pt x="1723" y="0"/>
                  </a:moveTo>
                  <a:cubicBezTo>
                    <a:pt x="1501" y="0"/>
                    <a:pt x="1277" y="43"/>
                    <a:pt x="1064" y="132"/>
                  </a:cubicBezTo>
                  <a:cubicBezTo>
                    <a:pt x="419" y="397"/>
                    <a:pt x="0" y="1026"/>
                    <a:pt x="0" y="1721"/>
                  </a:cubicBezTo>
                  <a:cubicBezTo>
                    <a:pt x="2" y="2672"/>
                    <a:pt x="772" y="3442"/>
                    <a:pt x="1723" y="3444"/>
                  </a:cubicBezTo>
                  <a:cubicBezTo>
                    <a:pt x="2418" y="3444"/>
                    <a:pt x="3047" y="3025"/>
                    <a:pt x="3314" y="2382"/>
                  </a:cubicBezTo>
                  <a:cubicBezTo>
                    <a:pt x="3579" y="1737"/>
                    <a:pt x="3432" y="997"/>
                    <a:pt x="2940" y="504"/>
                  </a:cubicBezTo>
                  <a:cubicBezTo>
                    <a:pt x="2610" y="175"/>
                    <a:pt x="2170" y="0"/>
                    <a:pt x="17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44"/>
            <p:cNvSpPr/>
            <p:nvPr/>
          </p:nvSpPr>
          <p:spPr>
            <a:xfrm>
              <a:off x="961921" y="3085914"/>
              <a:ext cx="72383" cy="69595"/>
            </a:xfrm>
            <a:custGeom>
              <a:rect b="b" l="l" r="r" t="t"/>
              <a:pathLst>
                <a:path extrusionOk="0" h="3444" w="3582">
                  <a:moveTo>
                    <a:pt x="1859" y="680"/>
                  </a:moveTo>
                  <a:cubicBezTo>
                    <a:pt x="1993" y="680"/>
                    <a:pt x="2129" y="706"/>
                    <a:pt x="2258" y="759"/>
                  </a:cubicBezTo>
                  <a:cubicBezTo>
                    <a:pt x="2647" y="920"/>
                    <a:pt x="2901" y="1301"/>
                    <a:pt x="2901" y="1721"/>
                  </a:cubicBezTo>
                  <a:cubicBezTo>
                    <a:pt x="2901" y="2297"/>
                    <a:pt x="2435" y="2764"/>
                    <a:pt x="1859" y="2764"/>
                  </a:cubicBezTo>
                  <a:cubicBezTo>
                    <a:pt x="1437" y="2764"/>
                    <a:pt x="1057" y="2510"/>
                    <a:pt x="896" y="2121"/>
                  </a:cubicBezTo>
                  <a:cubicBezTo>
                    <a:pt x="735" y="1731"/>
                    <a:pt x="824" y="1284"/>
                    <a:pt x="1122" y="986"/>
                  </a:cubicBezTo>
                  <a:cubicBezTo>
                    <a:pt x="1321" y="786"/>
                    <a:pt x="1588" y="680"/>
                    <a:pt x="1859" y="680"/>
                  </a:cubicBezTo>
                  <a:close/>
                  <a:moveTo>
                    <a:pt x="1859" y="0"/>
                  </a:moveTo>
                  <a:cubicBezTo>
                    <a:pt x="1162" y="0"/>
                    <a:pt x="534" y="420"/>
                    <a:pt x="268" y="1063"/>
                  </a:cubicBezTo>
                  <a:cubicBezTo>
                    <a:pt x="1" y="1707"/>
                    <a:pt x="149" y="2447"/>
                    <a:pt x="641" y="2939"/>
                  </a:cubicBezTo>
                  <a:cubicBezTo>
                    <a:pt x="971" y="3269"/>
                    <a:pt x="1411" y="3444"/>
                    <a:pt x="1859" y="3444"/>
                  </a:cubicBezTo>
                  <a:cubicBezTo>
                    <a:pt x="2081" y="3444"/>
                    <a:pt x="2304" y="3401"/>
                    <a:pt x="2517" y="3313"/>
                  </a:cubicBezTo>
                  <a:cubicBezTo>
                    <a:pt x="3162" y="3046"/>
                    <a:pt x="3581" y="2419"/>
                    <a:pt x="3581" y="1721"/>
                  </a:cubicBezTo>
                  <a:cubicBezTo>
                    <a:pt x="3580" y="772"/>
                    <a:pt x="2810" y="0"/>
                    <a:pt x="18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8" name="Google Shape;848;p44"/>
          <p:cNvSpPr/>
          <p:nvPr/>
        </p:nvSpPr>
        <p:spPr>
          <a:xfrm>
            <a:off x="2807400" y="3333317"/>
            <a:ext cx="462853" cy="468895"/>
          </a:xfrm>
          <a:custGeom>
            <a:rect b="b" l="l" r="r" t="t"/>
            <a:pathLst>
              <a:path extrusionOk="0" h="23204" w="22905">
                <a:moveTo>
                  <a:pt x="11230" y="1758"/>
                </a:moveTo>
                <a:cubicBezTo>
                  <a:pt x="12824" y="1758"/>
                  <a:pt x="13927" y="3362"/>
                  <a:pt x="13359" y="4852"/>
                </a:cubicBezTo>
                <a:cubicBezTo>
                  <a:pt x="13238" y="4795"/>
                  <a:pt x="13109" y="4767"/>
                  <a:pt x="12982" y="4767"/>
                </a:cubicBezTo>
                <a:cubicBezTo>
                  <a:pt x="12741" y="4767"/>
                  <a:pt x="12504" y="4866"/>
                  <a:pt x="12333" y="5052"/>
                </a:cubicBezTo>
                <a:cubicBezTo>
                  <a:pt x="12071" y="5337"/>
                  <a:pt x="12025" y="5757"/>
                  <a:pt x="12218" y="6091"/>
                </a:cubicBezTo>
                <a:cubicBezTo>
                  <a:pt x="12181" y="6110"/>
                  <a:pt x="12144" y="6127"/>
                  <a:pt x="12105" y="6141"/>
                </a:cubicBezTo>
                <a:cubicBezTo>
                  <a:pt x="12051" y="5699"/>
                  <a:pt x="11676" y="5367"/>
                  <a:pt x="11230" y="5365"/>
                </a:cubicBezTo>
                <a:cubicBezTo>
                  <a:pt x="10784" y="5367"/>
                  <a:pt x="10409" y="5699"/>
                  <a:pt x="10353" y="6142"/>
                </a:cubicBezTo>
                <a:cubicBezTo>
                  <a:pt x="10316" y="6127"/>
                  <a:pt x="10279" y="6110"/>
                  <a:pt x="10242" y="6091"/>
                </a:cubicBezTo>
                <a:cubicBezTo>
                  <a:pt x="10434" y="5757"/>
                  <a:pt x="10389" y="5337"/>
                  <a:pt x="10126" y="5052"/>
                </a:cubicBezTo>
                <a:cubicBezTo>
                  <a:pt x="9956" y="4866"/>
                  <a:pt x="9719" y="4767"/>
                  <a:pt x="9478" y="4767"/>
                </a:cubicBezTo>
                <a:cubicBezTo>
                  <a:pt x="9351" y="4767"/>
                  <a:pt x="9222" y="4795"/>
                  <a:pt x="9101" y="4852"/>
                </a:cubicBezTo>
                <a:cubicBezTo>
                  <a:pt x="8532" y="3362"/>
                  <a:pt x="9636" y="1758"/>
                  <a:pt x="11230" y="1758"/>
                </a:cubicBezTo>
                <a:close/>
                <a:moveTo>
                  <a:pt x="9901" y="6681"/>
                </a:moveTo>
                <a:cubicBezTo>
                  <a:pt x="10044" y="6754"/>
                  <a:pt x="10193" y="6814"/>
                  <a:pt x="10346" y="6862"/>
                </a:cubicBezTo>
                <a:lnTo>
                  <a:pt x="10346" y="7277"/>
                </a:lnTo>
                <a:cubicBezTo>
                  <a:pt x="10123" y="7217"/>
                  <a:pt x="9907" y="7133"/>
                  <a:pt x="9701" y="7026"/>
                </a:cubicBezTo>
                <a:lnTo>
                  <a:pt x="9901" y="6681"/>
                </a:lnTo>
                <a:close/>
                <a:moveTo>
                  <a:pt x="12559" y="6681"/>
                </a:moveTo>
                <a:lnTo>
                  <a:pt x="12758" y="7026"/>
                </a:lnTo>
                <a:cubicBezTo>
                  <a:pt x="12552" y="7132"/>
                  <a:pt x="12335" y="7216"/>
                  <a:pt x="12112" y="7277"/>
                </a:cubicBezTo>
                <a:lnTo>
                  <a:pt x="12112" y="6862"/>
                </a:lnTo>
                <a:cubicBezTo>
                  <a:pt x="12266" y="6814"/>
                  <a:pt x="12415" y="6754"/>
                  <a:pt x="12559" y="6681"/>
                </a:cubicBezTo>
                <a:close/>
                <a:moveTo>
                  <a:pt x="12984" y="5452"/>
                </a:moveTo>
                <a:cubicBezTo>
                  <a:pt x="13053" y="5452"/>
                  <a:pt x="13120" y="5486"/>
                  <a:pt x="13159" y="5549"/>
                </a:cubicBezTo>
                <a:cubicBezTo>
                  <a:pt x="20481" y="18234"/>
                  <a:pt x="21214" y="19513"/>
                  <a:pt x="21215" y="19513"/>
                </a:cubicBezTo>
                <a:cubicBezTo>
                  <a:pt x="21216" y="19513"/>
                  <a:pt x="21169" y="19431"/>
                  <a:pt x="21170" y="19431"/>
                </a:cubicBezTo>
                <a:lnTo>
                  <a:pt x="21170" y="19431"/>
                </a:lnTo>
                <a:cubicBezTo>
                  <a:pt x="21171" y="19431"/>
                  <a:pt x="21183" y="19450"/>
                  <a:pt x="21216" y="19506"/>
                </a:cubicBezTo>
                <a:lnTo>
                  <a:pt x="21296" y="19643"/>
                </a:lnTo>
                <a:lnTo>
                  <a:pt x="20945" y="19846"/>
                </a:lnTo>
                <a:cubicBezTo>
                  <a:pt x="15777" y="10895"/>
                  <a:pt x="17971" y="14696"/>
                  <a:pt x="12807" y="5752"/>
                </a:cubicBezTo>
                <a:cubicBezTo>
                  <a:pt x="12754" y="5655"/>
                  <a:pt x="12788" y="5534"/>
                  <a:pt x="12884" y="5478"/>
                </a:cubicBezTo>
                <a:cubicBezTo>
                  <a:pt x="12915" y="5460"/>
                  <a:pt x="12950" y="5452"/>
                  <a:pt x="12984" y="5452"/>
                </a:cubicBezTo>
                <a:close/>
                <a:moveTo>
                  <a:pt x="11237" y="0"/>
                </a:moveTo>
                <a:cubicBezTo>
                  <a:pt x="11235" y="0"/>
                  <a:pt x="11232" y="0"/>
                  <a:pt x="11230" y="0"/>
                </a:cubicBezTo>
                <a:cubicBezTo>
                  <a:pt x="9004" y="0"/>
                  <a:pt x="7192" y="1811"/>
                  <a:pt x="7192" y="4038"/>
                </a:cubicBezTo>
                <a:cubicBezTo>
                  <a:pt x="7193" y="4908"/>
                  <a:pt x="7474" y="5755"/>
                  <a:pt x="7996" y="6452"/>
                </a:cubicBezTo>
                <a:lnTo>
                  <a:pt x="3647" y="13981"/>
                </a:lnTo>
                <a:cubicBezTo>
                  <a:pt x="3545" y="14145"/>
                  <a:pt x="3599" y="14361"/>
                  <a:pt x="3766" y="14456"/>
                </a:cubicBezTo>
                <a:cubicBezTo>
                  <a:pt x="3820" y="14488"/>
                  <a:pt x="3878" y="14502"/>
                  <a:pt x="3936" y="14502"/>
                </a:cubicBezTo>
                <a:cubicBezTo>
                  <a:pt x="4057" y="14502"/>
                  <a:pt x="4174" y="14437"/>
                  <a:pt x="4236" y="14322"/>
                </a:cubicBezTo>
                <a:cubicBezTo>
                  <a:pt x="4529" y="13816"/>
                  <a:pt x="9000" y="6070"/>
                  <a:pt x="9301" y="5549"/>
                </a:cubicBezTo>
                <a:cubicBezTo>
                  <a:pt x="9339" y="5487"/>
                  <a:pt x="9406" y="5452"/>
                  <a:pt x="9474" y="5452"/>
                </a:cubicBezTo>
                <a:cubicBezTo>
                  <a:pt x="9509" y="5452"/>
                  <a:pt x="9544" y="5461"/>
                  <a:pt x="9576" y="5479"/>
                </a:cubicBezTo>
                <a:cubicBezTo>
                  <a:pt x="9670" y="5534"/>
                  <a:pt x="9704" y="5655"/>
                  <a:pt x="9651" y="5752"/>
                </a:cubicBezTo>
                <a:cubicBezTo>
                  <a:pt x="6599" y="11041"/>
                  <a:pt x="4547" y="14593"/>
                  <a:pt x="1514" y="19847"/>
                </a:cubicBezTo>
                <a:lnTo>
                  <a:pt x="1164" y="19643"/>
                </a:lnTo>
                <a:lnTo>
                  <a:pt x="3442" y="15695"/>
                </a:lnTo>
                <a:cubicBezTo>
                  <a:pt x="3528" y="15534"/>
                  <a:pt x="3471" y="15333"/>
                  <a:pt x="3312" y="15242"/>
                </a:cubicBezTo>
                <a:cubicBezTo>
                  <a:pt x="3259" y="15211"/>
                  <a:pt x="3200" y="15196"/>
                  <a:pt x="3143" y="15196"/>
                </a:cubicBezTo>
                <a:cubicBezTo>
                  <a:pt x="3029" y="15196"/>
                  <a:pt x="2919" y="15253"/>
                  <a:pt x="2855" y="15356"/>
                </a:cubicBezTo>
                <a:lnTo>
                  <a:pt x="2142" y="16589"/>
                </a:lnTo>
                <a:lnTo>
                  <a:pt x="1861" y="16428"/>
                </a:lnTo>
                <a:cubicBezTo>
                  <a:pt x="1805" y="16393"/>
                  <a:pt x="1742" y="16376"/>
                  <a:pt x="1680" y="16376"/>
                </a:cubicBezTo>
                <a:cubicBezTo>
                  <a:pt x="1563" y="16376"/>
                  <a:pt x="1450" y="16436"/>
                  <a:pt x="1386" y="16545"/>
                </a:cubicBezTo>
                <a:cubicBezTo>
                  <a:pt x="1289" y="16712"/>
                  <a:pt x="1350" y="16926"/>
                  <a:pt x="1522" y="17016"/>
                </a:cubicBezTo>
                <a:lnTo>
                  <a:pt x="1802" y="17178"/>
                </a:lnTo>
                <a:lnTo>
                  <a:pt x="1703" y="17349"/>
                </a:lnTo>
                <a:lnTo>
                  <a:pt x="1423" y="17187"/>
                </a:lnTo>
                <a:cubicBezTo>
                  <a:pt x="1367" y="17151"/>
                  <a:pt x="1304" y="17135"/>
                  <a:pt x="1243" y="17135"/>
                </a:cubicBezTo>
                <a:cubicBezTo>
                  <a:pt x="1125" y="17135"/>
                  <a:pt x="1011" y="17196"/>
                  <a:pt x="947" y="17305"/>
                </a:cubicBezTo>
                <a:cubicBezTo>
                  <a:pt x="851" y="17472"/>
                  <a:pt x="913" y="17686"/>
                  <a:pt x="1082" y="17776"/>
                </a:cubicBezTo>
                <a:lnTo>
                  <a:pt x="1363" y="17937"/>
                </a:lnTo>
                <a:lnTo>
                  <a:pt x="1265" y="18108"/>
                </a:lnTo>
                <a:lnTo>
                  <a:pt x="984" y="17947"/>
                </a:lnTo>
                <a:cubicBezTo>
                  <a:pt x="928" y="17911"/>
                  <a:pt x="865" y="17894"/>
                  <a:pt x="803" y="17894"/>
                </a:cubicBezTo>
                <a:cubicBezTo>
                  <a:pt x="686" y="17894"/>
                  <a:pt x="572" y="17954"/>
                  <a:pt x="509" y="18064"/>
                </a:cubicBezTo>
                <a:cubicBezTo>
                  <a:pt x="412" y="18230"/>
                  <a:pt x="474" y="18444"/>
                  <a:pt x="645" y="18534"/>
                </a:cubicBezTo>
                <a:lnTo>
                  <a:pt x="924" y="18697"/>
                </a:lnTo>
                <a:lnTo>
                  <a:pt x="826" y="18868"/>
                </a:lnTo>
                <a:lnTo>
                  <a:pt x="545" y="18705"/>
                </a:lnTo>
                <a:cubicBezTo>
                  <a:pt x="495" y="18678"/>
                  <a:pt x="441" y="18666"/>
                  <a:pt x="387" y="18666"/>
                </a:cubicBezTo>
                <a:cubicBezTo>
                  <a:pt x="270" y="18666"/>
                  <a:pt x="155" y="18727"/>
                  <a:pt x="91" y="18836"/>
                </a:cubicBezTo>
                <a:cubicBezTo>
                  <a:pt x="0" y="18995"/>
                  <a:pt x="50" y="19196"/>
                  <a:pt x="206" y="19294"/>
                </a:cubicBezTo>
                <a:lnTo>
                  <a:pt x="486" y="19455"/>
                </a:lnTo>
                <a:lnTo>
                  <a:pt x="405" y="19596"/>
                </a:lnTo>
                <a:cubicBezTo>
                  <a:pt x="311" y="19759"/>
                  <a:pt x="367" y="19967"/>
                  <a:pt x="529" y="20061"/>
                </a:cubicBezTo>
                <a:lnTo>
                  <a:pt x="1470" y="20603"/>
                </a:lnTo>
                <a:cubicBezTo>
                  <a:pt x="1524" y="20633"/>
                  <a:pt x="1582" y="20648"/>
                  <a:pt x="1639" y="20648"/>
                </a:cubicBezTo>
                <a:cubicBezTo>
                  <a:pt x="1756" y="20648"/>
                  <a:pt x="1870" y="20587"/>
                  <a:pt x="1934" y="20479"/>
                </a:cubicBezTo>
                <a:lnTo>
                  <a:pt x="2015" y="20338"/>
                </a:lnTo>
                <a:lnTo>
                  <a:pt x="2294" y="20500"/>
                </a:lnTo>
                <a:cubicBezTo>
                  <a:pt x="2350" y="20535"/>
                  <a:pt x="2412" y="20551"/>
                  <a:pt x="2474" y="20551"/>
                </a:cubicBezTo>
                <a:cubicBezTo>
                  <a:pt x="2591" y="20551"/>
                  <a:pt x="2705" y="20491"/>
                  <a:pt x="2769" y="20382"/>
                </a:cubicBezTo>
                <a:cubicBezTo>
                  <a:pt x="2865" y="20215"/>
                  <a:pt x="2805" y="20003"/>
                  <a:pt x="2635" y="19911"/>
                </a:cubicBezTo>
                <a:lnTo>
                  <a:pt x="2354" y="19749"/>
                </a:lnTo>
                <a:lnTo>
                  <a:pt x="2453" y="19579"/>
                </a:lnTo>
                <a:lnTo>
                  <a:pt x="2734" y="19740"/>
                </a:lnTo>
                <a:cubicBezTo>
                  <a:pt x="2786" y="19770"/>
                  <a:pt x="2844" y="19784"/>
                  <a:pt x="2901" y="19784"/>
                </a:cubicBezTo>
                <a:cubicBezTo>
                  <a:pt x="3018" y="19784"/>
                  <a:pt x="3132" y="19723"/>
                  <a:pt x="3194" y="19615"/>
                </a:cubicBezTo>
                <a:cubicBezTo>
                  <a:pt x="3287" y="19452"/>
                  <a:pt x="3234" y="19247"/>
                  <a:pt x="3073" y="19151"/>
                </a:cubicBezTo>
                <a:lnTo>
                  <a:pt x="2793" y="18990"/>
                </a:lnTo>
                <a:lnTo>
                  <a:pt x="2892" y="18819"/>
                </a:lnTo>
                <a:lnTo>
                  <a:pt x="3173" y="18980"/>
                </a:lnTo>
                <a:cubicBezTo>
                  <a:pt x="3229" y="19016"/>
                  <a:pt x="3292" y="19033"/>
                  <a:pt x="3353" y="19033"/>
                </a:cubicBezTo>
                <a:cubicBezTo>
                  <a:pt x="3470" y="19033"/>
                  <a:pt x="3584" y="18972"/>
                  <a:pt x="3647" y="18863"/>
                </a:cubicBezTo>
                <a:cubicBezTo>
                  <a:pt x="3743" y="18697"/>
                  <a:pt x="3682" y="18483"/>
                  <a:pt x="3512" y="18393"/>
                </a:cubicBezTo>
                <a:lnTo>
                  <a:pt x="3231" y="18230"/>
                </a:lnTo>
                <a:lnTo>
                  <a:pt x="3329" y="18059"/>
                </a:lnTo>
                <a:lnTo>
                  <a:pt x="3610" y="18222"/>
                </a:lnTo>
                <a:cubicBezTo>
                  <a:pt x="3661" y="18249"/>
                  <a:pt x="3716" y="18261"/>
                  <a:pt x="3770" y="18261"/>
                </a:cubicBezTo>
                <a:cubicBezTo>
                  <a:pt x="3888" y="18261"/>
                  <a:pt x="4001" y="18201"/>
                  <a:pt x="4064" y="18092"/>
                </a:cubicBezTo>
                <a:cubicBezTo>
                  <a:pt x="4155" y="17934"/>
                  <a:pt x="4105" y="17731"/>
                  <a:pt x="3951" y="17634"/>
                </a:cubicBezTo>
                <a:lnTo>
                  <a:pt x="3670" y="17472"/>
                </a:lnTo>
                <a:lnTo>
                  <a:pt x="9361" y="7615"/>
                </a:lnTo>
                <a:cubicBezTo>
                  <a:pt x="9671" y="7779"/>
                  <a:pt x="10004" y="7900"/>
                  <a:pt x="10346" y="7977"/>
                </a:cubicBezTo>
                <a:lnTo>
                  <a:pt x="10346" y="18513"/>
                </a:lnTo>
                <a:lnTo>
                  <a:pt x="9693" y="18513"/>
                </a:lnTo>
                <a:cubicBezTo>
                  <a:pt x="9509" y="18517"/>
                  <a:pt x="9361" y="18668"/>
                  <a:pt x="9361" y="18852"/>
                </a:cubicBezTo>
                <a:cubicBezTo>
                  <a:pt x="9361" y="19037"/>
                  <a:pt x="9509" y="19188"/>
                  <a:pt x="9693" y="19193"/>
                </a:cubicBezTo>
                <a:lnTo>
                  <a:pt x="10346" y="19193"/>
                </a:lnTo>
                <a:lnTo>
                  <a:pt x="10346" y="19390"/>
                </a:lnTo>
                <a:lnTo>
                  <a:pt x="9693" y="19390"/>
                </a:lnTo>
                <a:cubicBezTo>
                  <a:pt x="9505" y="19390"/>
                  <a:pt x="9353" y="19542"/>
                  <a:pt x="9353" y="19730"/>
                </a:cubicBezTo>
                <a:cubicBezTo>
                  <a:pt x="9353" y="19917"/>
                  <a:pt x="9505" y="20070"/>
                  <a:pt x="9693" y="20070"/>
                </a:cubicBezTo>
                <a:lnTo>
                  <a:pt x="10346" y="20070"/>
                </a:lnTo>
                <a:lnTo>
                  <a:pt x="10346" y="20266"/>
                </a:lnTo>
                <a:lnTo>
                  <a:pt x="9693" y="20266"/>
                </a:lnTo>
                <a:cubicBezTo>
                  <a:pt x="9505" y="20266"/>
                  <a:pt x="9353" y="20419"/>
                  <a:pt x="9353" y="20607"/>
                </a:cubicBezTo>
                <a:cubicBezTo>
                  <a:pt x="9353" y="20794"/>
                  <a:pt x="9505" y="20946"/>
                  <a:pt x="9693" y="20946"/>
                </a:cubicBezTo>
                <a:lnTo>
                  <a:pt x="10346" y="20946"/>
                </a:lnTo>
                <a:lnTo>
                  <a:pt x="10346" y="21145"/>
                </a:lnTo>
                <a:lnTo>
                  <a:pt x="9693" y="21145"/>
                </a:lnTo>
                <a:cubicBezTo>
                  <a:pt x="9505" y="21145"/>
                  <a:pt x="9353" y="21296"/>
                  <a:pt x="9353" y="21484"/>
                </a:cubicBezTo>
                <a:cubicBezTo>
                  <a:pt x="9353" y="21672"/>
                  <a:pt x="9505" y="21823"/>
                  <a:pt x="9693" y="21825"/>
                </a:cubicBezTo>
                <a:lnTo>
                  <a:pt x="10346" y="21825"/>
                </a:lnTo>
                <a:lnTo>
                  <a:pt x="10346" y="22022"/>
                </a:lnTo>
                <a:lnTo>
                  <a:pt x="9693" y="22022"/>
                </a:lnTo>
                <a:cubicBezTo>
                  <a:pt x="9505" y="22022"/>
                  <a:pt x="9353" y="22174"/>
                  <a:pt x="9353" y="22361"/>
                </a:cubicBezTo>
                <a:cubicBezTo>
                  <a:pt x="9353" y="22549"/>
                  <a:pt x="9505" y="22702"/>
                  <a:pt x="9693" y="22702"/>
                </a:cubicBezTo>
                <a:lnTo>
                  <a:pt x="10346" y="22702"/>
                </a:lnTo>
                <a:lnTo>
                  <a:pt x="10346" y="22864"/>
                </a:lnTo>
                <a:cubicBezTo>
                  <a:pt x="10346" y="23051"/>
                  <a:pt x="10498" y="23204"/>
                  <a:pt x="10687" y="23204"/>
                </a:cubicBezTo>
                <a:lnTo>
                  <a:pt x="11772" y="23204"/>
                </a:lnTo>
                <a:cubicBezTo>
                  <a:pt x="11960" y="23204"/>
                  <a:pt x="12112" y="23051"/>
                  <a:pt x="12112" y="22864"/>
                </a:cubicBezTo>
                <a:lnTo>
                  <a:pt x="12112" y="22702"/>
                </a:lnTo>
                <a:lnTo>
                  <a:pt x="12765" y="22702"/>
                </a:lnTo>
                <a:cubicBezTo>
                  <a:pt x="12954" y="22702"/>
                  <a:pt x="13105" y="22549"/>
                  <a:pt x="13105" y="22361"/>
                </a:cubicBezTo>
                <a:cubicBezTo>
                  <a:pt x="13105" y="22174"/>
                  <a:pt x="12954" y="22022"/>
                  <a:pt x="12765" y="22022"/>
                </a:cubicBezTo>
                <a:lnTo>
                  <a:pt x="12112" y="22022"/>
                </a:lnTo>
                <a:lnTo>
                  <a:pt x="12112" y="21825"/>
                </a:lnTo>
                <a:lnTo>
                  <a:pt x="12765" y="21825"/>
                </a:lnTo>
                <a:cubicBezTo>
                  <a:pt x="12954" y="21825"/>
                  <a:pt x="13105" y="21672"/>
                  <a:pt x="13105" y="21484"/>
                </a:cubicBezTo>
                <a:cubicBezTo>
                  <a:pt x="13105" y="21296"/>
                  <a:pt x="12954" y="21145"/>
                  <a:pt x="12765" y="21145"/>
                </a:cubicBezTo>
                <a:lnTo>
                  <a:pt x="12112" y="21145"/>
                </a:lnTo>
                <a:lnTo>
                  <a:pt x="12112" y="20948"/>
                </a:lnTo>
                <a:lnTo>
                  <a:pt x="12765" y="20948"/>
                </a:lnTo>
                <a:cubicBezTo>
                  <a:pt x="12954" y="20948"/>
                  <a:pt x="13105" y="20795"/>
                  <a:pt x="13105" y="20607"/>
                </a:cubicBezTo>
                <a:cubicBezTo>
                  <a:pt x="13105" y="20419"/>
                  <a:pt x="12954" y="20268"/>
                  <a:pt x="12765" y="20268"/>
                </a:cubicBezTo>
                <a:lnTo>
                  <a:pt x="12112" y="20268"/>
                </a:lnTo>
                <a:lnTo>
                  <a:pt x="12112" y="20070"/>
                </a:lnTo>
                <a:lnTo>
                  <a:pt x="12765" y="20070"/>
                </a:lnTo>
                <a:cubicBezTo>
                  <a:pt x="12954" y="20070"/>
                  <a:pt x="13105" y="19918"/>
                  <a:pt x="13105" y="19730"/>
                </a:cubicBezTo>
                <a:cubicBezTo>
                  <a:pt x="13105" y="19542"/>
                  <a:pt x="12954" y="19391"/>
                  <a:pt x="12765" y="19391"/>
                </a:cubicBezTo>
                <a:lnTo>
                  <a:pt x="12112" y="19391"/>
                </a:lnTo>
                <a:lnTo>
                  <a:pt x="12112" y="19193"/>
                </a:lnTo>
                <a:lnTo>
                  <a:pt x="12765" y="19193"/>
                </a:lnTo>
                <a:cubicBezTo>
                  <a:pt x="12949" y="19188"/>
                  <a:pt x="13098" y="19037"/>
                  <a:pt x="13098" y="18853"/>
                </a:cubicBezTo>
                <a:cubicBezTo>
                  <a:pt x="13098" y="18668"/>
                  <a:pt x="12949" y="18517"/>
                  <a:pt x="12765" y="18513"/>
                </a:cubicBezTo>
                <a:lnTo>
                  <a:pt x="12112" y="18513"/>
                </a:lnTo>
                <a:lnTo>
                  <a:pt x="12112" y="10534"/>
                </a:lnTo>
                <a:cubicBezTo>
                  <a:pt x="12112" y="10347"/>
                  <a:pt x="11960" y="10195"/>
                  <a:pt x="11772" y="10195"/>
                </a:cubicBezTo>
                <a:cubicBezTo>
                  <a:pt x="11585" y="10195"/>
                  <a:pt x="11432" y="10347"/>
                  <a:pt x="11432" y="10534"/>
                </a:cubicBezTo>
                <a:lnTo>
                  <a:pt x="11432" y="22523"/>
                </a:lnTo>
                <a:lnTo>
                  <a:pt x="11026" y="22523"/>
                </a:lnTo>
                <a:lnTo>
                  <a:pt x="11026" y="6248"/>
                </a:lnTo>
                <a:cubicBezTo>
                  <a:pt x="11026" y="6137"/>
                  <a:pt x="11117" y="6045"/>
                  <a:pt x="11230" y="6045"/>
                </a:cubicBezTo>
                <a:cubicBezTo>
                  <a:pt x="11341" y="6045"/>
                  <a:pt x="11432" y="6137"/>
                  <a:pt x="11432" y="6248"/>
                </a:cubicBezTo>
                <a:lnTo>
                  <a:pt x="11432" y="8948"/>
                </a:lnTo>
                <a:cubicBezTo>
                  <a:pt x="11432" y="9135"/>
                  <a:pt x="11585" y="9288"/>
                  <a:pt x="11772" y="9288"/>
                </a:cubicBezTo>
                <a:cubicBezTo>
                  <a:pt x="11960" y="9288"/>
                  <a:pt x="12112" y="9135"/>
                  <a:pt x="12112" y="8948"/>
                </a:cubicBezTo>
                <a:lnTo>
                  <a:pt x="12112" y="7977"/>
                </a:lnTo>
                <a:cubicBezTo>
                  <a:pt x="12455" y="7900"/>
                  <a:pt x="12787" y="7779"/>
                  <a:pt x="13098" y="7615"/>
                </a:cubicBezTo>
                <a:lnTo>
                  <a:pt x="17930" y="15985"/>
                </a:lnTo>
                <a:lnTo>
                  <a:pt x="17217" y="16397"/>
                </a:lnTo>
                <a:cubicBezTo>
                  <a:pt x="17047" y="16487"/>
                  <a:pt x="16986" y="16700"/>
                  <a:pt x="17081" y="16867"/>
                </a:cubicBezTo>
                <a:cubicBezTo>
                  <a:pt x="17145" y="16976"/>
                  <a:pt x="17259" y="17037"/>
                  <a:pt x="17375" y="17037"/>
                </a:cubicBezTo>
                <a:cubicBezTo>
                  <a:pt x="17437" y="17037"/>
                  <a:pt x="17500" y="17020"/>
                  <a:pt x="17556" y="16984"/>
                </a:cubicBezTo>
                <a:lnTo>
                  <a:pt x="18269" y="16574"/>
                </a:lnTo>
                <a:lnTo>
                  <a:pt x="18473" y="16926"/>
                </a:lnTo>
                <a:lnTo>
                  <a:pt x="17760" y="17338"/>
                </a:lnTo>
                <a:cubicBezTo>
                  <a:pt x="17590" y="17428"/>
                  <a:pt x="17529" y="17641"/>
                  <a:pt x="17625" y="17808"/>
                </a:cubicBezTo>
                <a:cubicBezTo>
                  <a:pt x="17688" y="17917"/>
                  <a:pt x="17802" y="17978"/>
                  <a:pt x="17919" y="17978"/>
                </a:cubicBezTo>
                <a:cubicBezTo>
                  <a:pt x="17981" y="17978"/>
                  <a:pt x="18044" y="17961"/>
                  <a:pt x="18101" y="17925"/>
                </a:cubicBezTo>
                <a:lnTo>
                  <a:pt x="18814" y="17515"/>
                </a:lnTo>
                <a:lnTo>
                  <a:pt x="19018" y="17867"/>
                </a:lnTo>
                <a:lnTo>
                  <a:pt x="18305" y="18279"/>
                </a:lnTo>
                <a:cubicBezTo>
                  <a:pt x="18134" y="18369"/>
                  <a:pt x="18072" y="18583"/>
                  <a:pt x="18169" y="18749"/>
                </a:cubicBezTo>
                <a:cubicBezTo>
                  <a:pt x="18232" y="18859"/>
                  <a:pt x="18346" y="18920"/>
                  <a:pt x="18464" y="18920"/>
                </a:cubicBezTo>
                <a:cubicBezTo>
                  <a:pt x="18525" y="18920"/>
                  <a:pt x="18588" y="18903"/>
                  <a:pt x="18644" y="18868"/>
                </a:cubicBezTo>
                <a:lnTo>
                  <a:pt x="19357" y="18456"/>
                </a:lnTo>
                <a:lnTo>
                  <a:pt x="19561" y="18808"/>
                </a:lnTo>
                <a:lnTo>
                  <a:pt x="18848" y="19220"/>
                </a:lnTo>
                <a:cubicBezTo>
                  <a:pt x="18677" y="19310"/>
                  <a:pt x="18615" y="19524"/>
                  <a:pt x="18712" y="19690"/>
                </a:cubicBezTo>
                <a:cubicBezTo>
                  <a:pt x="18776" y="19800"/>
                  <a:pt x="18891" y="19861"/>
                  <a:pt x="19008" y="19861"/>
                </a:cubicBezTo>
                <a:cubicBezTo>
                  <a:pt x="19069" y="19861"/>
                  <a:pt x="19131" y="19844"/>
                  <a:pt x="19187" y="19809"/>
                </a:cubicBezTo>
                <a:lnTo>
                  <a:pt x="19900" y="19397"/>
                </a:lnTo>
                <a:lnTo>
                  <a:pt x="20104" y="19749"/>
                </a:lnTo>
                <a:lnTo>
                  <a:pt x="19391" y="20164"/>
                </a:lnTo>
                <a:cubicBezTo>
                  <a:pt x="19221" y="20254"/>
                  <a:pt x="19160" y="20466"/>
                  <a:pt x="19256" y="20633"/>
                </a:cubicBezTo>
                <a:cubicBezTo>
                  <a:pt x="19319" y="20742"/>
                  <a:pt x="19434" y="20803"/>
                  <a:pt x="19551" y="20803"/>
                </a:cubicBezTo>
                <a:cubicBezTo>
                  <a:pt x="19612" y="20803"/>
                  <a:pt x="19675" y="20786"/>
                  <a:pt x="19730" y="20751"/>
                </a:cubicBezTo>
                <a:lnTo>
                  <a:pt x="20443" y="20339"/>
                </a:lnTo>
                <a:lnTo>
                  <a:pt x="20525" y="20480"/>
                </a:lnTo>
                <a:cubicBezTo>
                  <a:pt x="20588" y="20589"/>
                  <a:pt x="20702" y="20650"/>
                  <a:pt x="20819" y="20650"/>
                </a:cubicBezTo>
                <a:cubicBezTo>
                  <a:pt x="20877" y="20650"/>
                  <a:pt x="20936" y="20635"/>
                  <a:pt x="20989" y="20604"/>
                </a:cubicBezTo>
                <a:lnTo>
                  <a:pt x="21929" y="20063"/>
                </a:lnTo>
                <a:cubicBezTo>
                  <a:pt x="22092" y="19968"/>
                  <a:pt x="22149" y="19760"/>
                  <a:pt x="22055" y="19598"/>
                </a:cubicBezTo>
                <a:lnTo>
                  <a:pt x="21973" y="19457"/>
                </a:lnTo>
                <a:lnTo>
                  <a:pt x="22686" y="19046"/>
                </a:lnTo>
                <a:cubicBezTo>
                  <a:pt x="22849" y="18952"/>
                  <a:pt x="22904" y="18744"/>
                  <a:pt x="22812" y="18581"/>
                </a:cubicBezTo>
                <a:cubicBezTo>
                  <a:pt x="22749" y="18472"/>
                  <a:pt x="22635" y="18411"/>
                  <a:pt x="22518" y="18411"/>
                </a:cubicBezTo>
                <a:cubicBezTo>
                  <a:pt x="22460" y="18411"/>
                  <a:pt x="22402" y="18426"/>
                  <a:pt x="22348" y="18457"/>
                </a:cubicBezTo>
                <a:lnTo>
                  <a:pt x="21635" y="18869"/>
                </a:lnTo>
                <a:lnTo>
                  <a:pt x="21431" y="18516"/>
                </a:lnTo>
                <a:lnTo>
                  <a:pt x="22144" y="18103"/>
                </a:lnTo>
                <a:cubicBezTo>
                  <a:pt x="22314" y="18012"/>
                  <a:pt x="22374" y="17800"/>
                  <a:pt x="22278" y="17633"/>
                </a:cubicBezTo>
                <a:cubicBezTo>
                  <a:pt x="22216" y="17525"/>
                  <a:pt x="22102" y="17464"/>
                  <a:pt x="21984" y="17464"/>
                </a:cubicBezTo>
                <a:cubicBezTo>
                  <a:pt x="21923" y="17464"/>
                  <a:pt x="21860" y="17481"/>
                  <a:pt x="21804" y="17516"/>
                </a:cubicBezTo>
                <a:lnTo>
                  <a:pt x="21091" y="17928"/>
                </a:lnTo>
                <a:lnTo>
                  <a:pt x="20888" y="17574"/>
                </a:lnTo>
                <a:lnTo>
                  <a:pt x="21601" y="17162"/>
                </a:lnTo>
                <a:cubicBezTo>
                  <a:pt x="21769" y="17071"/>
                  <a:pt x="21831" y="16859"/>
                  <a:pt x="21735" y="16692"/>
                </a:cubicBezTo>
                <a:cubicBezTo>
                  <a:pt x="21672" y="16584"/>
                  <a:pt x="21557" y="16523"/>
                  <a:pt x="21440" y="16523"/>
                </a:cubicBezTo>
                <a:cubicBezTo>
                  <a:pt x="21379" y="16523"/>
                  <a:pt x="21316" y="16540"/>
                  <a:pt x="21260" y="16575"/>
                </a:cubicBezTo>
                <a:lnTo>
                  <a:pt x="20547" y="16986"/>
                </a:lnTo>
                <a:lnTo>
                  <a:pt x="20344" y="16633"/>
                </a:lnTo>
                <a:lnTo>
                  <a:pt x="21056" y="16221"/>
                </a:lnTo>
                <a:cubicBezTo>
                  <a:pt x="21226" y="16130"/>
                  <a:pt x="21287" y="15918"/>
                  <a:pt x="21190" y="15751"/>
                </a:cubicBezTo>
                <a:cubicBezTo>
                  <a:pt x="21128" y="15642"/>
                  <a:pt x="21013" y="15581"/>
                  <a:pt x="20896" y="15581"/>
                </a:cubicBezTo>
                <a:cubicBezTo>
                  <a:pt x="20835" y="15581"/>
                  <a:pt x="20773" y="15598"/>
                  <a:pt x="20717" y="15633"/>
                </a:cubicBezTo>
                <a:lnTo>
                  <a:pt x="20004" y="16045"/>
                </a:lnTo>
                <a:lnTo>
                  <a:pt x="19800" y="15692"/>
                </a:lnTo>
                <a:lnTo>
                  <a:pt x="20513" y="15280"/>
                </a:lnTo>
                <a:cubicBezTo>
                  <a:pt x="20683" y="15191"/>
                  <a:pt x="20744" y="14977"/>
                  <a:pt x="20649" y="14810"/>
                </a:cubicBezTo>
                <a:cubicBezTo>
                  <a:pt x="20585" y="14700"/>
                  <a:pt x="20471" y="14640"/>
                  <a:pt x="20353" y="14640"/>
                </a:cubicBezTo>
                <a:cubicBezTo>
                  <a:pt x="20291" y="14640"/>
                  <a:pt x="20229" y="14657"/>
                  <a:pt x="20172" y="14692"/>
                </a:cubicBezTo>
                <a:lnTo>
                  <a:pt x="19460" y="15104"/>
                </a:lnTo>
                <a:lnTo>
                  <a:pt x="14465" y="6453"/>
                </a:lnTo>
                <a:cubicBezTo>
                  <a:pt x="15462" y="5120"/>
                  <a:pt x="15537" y="3312"/>
                  <a:pt x="14655" y="1901"/>
                </a:cubicBezTo>
                <a:cubicBezTo>
                  <a:pt x="14590" y="1797"/>
                  <a:pt x="14479" y="1740"/>
                  <a:pt x="14366" y="1740"/>
                </a:cubicBezTo>
                <a:cubicBezTo>
                  <a:pt x="14304" y="1740"/>
                  <a:pt x="14242" y="1757"/>
                  <a:pt x="14186" y="1792"/>
                </a:cubicBezTo>
                <a:cubicBezTo>
                  <a:pt x="14026" y="1892"/>
                  <a:pt x="13979" y="2103"/>
                  <a:pt x="14079" y="2261"/>
                </a:cubicBezTo>
                <a:cubicBezTo>
                  <a:pt x="14754" y="3344"/>
                  <a:pt x="14759" y="4715"/>
                  <a:pt x="14089" y="5800"/>
                </a:cubicBezTo>
                <a:lnTo>
                  <a:pt x="13858" y="5401"/>
                </a:lnTo>
                <a:cubicBezTo>
                  <a:pt x="14076" y="4980"/>
                  <a:pt x="14190" y="4513"/>
                  <a:pt x="14190" y="4039"/>
                </a:cubicBezTo>
                <a:cubicBezTo>
                  <a:pt x="14190" y="2407"/>
                  <a:pt x="12862" y="1081"/>
                  <a:pt x="11231" y="1081"/>
                </a:cubicBezTo>
                <a:cubicBezTo>
                  <a:pt x="9600" y="1081"/>
                  <a:pt x="8273" y="2408"/>
                  <a:pt x="8273" y="4039"/>
                </a:cubicBezTo>
                <a:cubicBezTo>
                  <a:pt x="8273" y="4513"/>
                  <a:pt x="8387" y="4980"/>
                  <a:pt x="8604" y="5401"/>
                </a:cubicBezTo>
                <a:lnTo>
                  <a:pt x="8373" y="5799"/>
                </a:lnTo>
                <a:cubicBezTo>
                  <a:pt x="8046" y="5268"/>
                  <a:pt x="7872" y="4660"/>
                  <a:pt x="7872" y="4038"/>
                </a:cubicBezTo>
                <a:cubicBezTo>
                  <a:pt x="7872" y="2186"/>
                  <a:pt x="9378" y="680"/>
                  <a:pt x="11230" y="680"/>
                </a:cubicBezTo>
                <a:cubicBezTo>
                  <a:pt x="11232" y="680"/>
                  <a:pt x="11235" y="680"/>
                  <a:pt x="11237" y="680"/>
                </a:cubicBezTo>
                <a:cubicBezTo>
                  <a:pt x="11885" y="680"/>
                  <a:pt x="12517" y="870"/>
                  <a:pt x="13059" y="1223"/>
                </a:cubicBezTo>
                <a:cubicBezTo>
                  <a:pt x="13116" y="1261"/>
                  <a:pt x="13181" y="1279"/>
                  <a:pt x="13244" y="1279"/>
                </a:cubicBezTo>
                <a:cubicBezTo>
                  <a:pt x="13355" y="1279"/>
                  <a:pt x="13464" y="1224"/>
                  <a:pt x="13530" y="1124"/>
                </a:cubicBezTo>
                <a:cubicBezTo>
                  <a:pt x="13632" y="967"/>
                  <a:pt x="13588" y="756"/>
                  <a:pt x="13431" y="653"/>
                </a:cubicBezTo>
                <a:cubicBezTo>
                  <a:pt x="12779" y="228"/>
                  <a:pt x="12016" y="0"/>
                  <a:pt x="1123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9" name="Google Shape;849;p44"/>
          <p:cNvGrpSpPr/>
          <p:nvPr/>
        </p:nvGrpSpPr>
        <p:grpSpPr>
          <a:xfrm>
            <a:off x="3397305" y="3323127"/>
            <a:ext cx="468915" cy="184474"/>
            <a:chOff x="1938994" y="3005609"/>
            <a:chExt cx="468915" cy="184474"/>
          </a:xfrm>
        </p:grpSpPr>
        <p:sp>
          <p:nvSpPr>
            <p:cNvPr id="850" name="Google Shape;850;p44"/>
            <p:cNvSpPr/>
            <p:nvPr/>
          </p:nvSpPr>
          <p:spPr>
            <a:xfrm>
              <a:off x="1938994" y="3005609"/>
              <a:ext cx="228708" cy="184474"/>
            </a:xfrm>
            <a:custGeom>
              <a:rect b="b" l="l" r="r" t="t"/>
              <a:pathLst>
                <a:path extrusionOk="0" h="9129" w="11318">
                  <a:moveTo>
                    <a:pt x="10452" y="681"/>
                  </a:moveTo>
                  <a:cubicBezTo>
                    <a:pt x="10553" y="681"/>
                    <a:pt x="10636" y="764"/>
                    <a:pt x="10636" y="865"/>
                  </a:cubicBezTo>
                  <a:lnTo>
                    <a:pt x="10637" y="1355"/>
                  </a:lnTo>
                  <a:cubicBezTo>
                    <a:pt x="10637" y="1457"/>
                    <a:pt x="10554" y="1538"/>
                    <a:pt x="10453" y="1538"/>
                  </a:cubicBezTo>
                  <a:lnTo>
                    <a:pt x="8704" y="1538"/>
                  </a:lnTo>
                  <a:cubicBezTo>
                    <a:pt x="8515" y="1538"/>
                    <a:pt x="8363" y="1690"/>
                    <a:pt x="8363" y="1879"/>
                  </a:cubicBezTo>
                  <a:cubicBezTo>
                    <a:pt x="8363" y="2065"/>
                    <a:pt x="8515" y="2218"/>
                    <a:pt x="8704" y="2218"/>
                  </a:cubicBezTo>
                  <a:lnTo>
                    <a:pt x="9730" y="2218"/>
                  </a:lnTo>
                  <a:lnTo>
                    <a:pt x="9655" y="2949"/>
                  </a:lnTo>
                  <a:cubicBezTo>
                    <a:pt x="7928" y="2978"/>
                    <a:pt x="7721" y="3123"/>
                    <a:pt x="5660" y="3123"/>
                  </a:cubicBezTo>
                  <a:cubicBezTo>
                    <a:pt x="3564" y="3123"/>
                    <a:pt x="3418" y="2978"/>
                    <a:pt x="1663" y="2949"/>
                  </a:cubicBezTo>
                  <a:lnTo>
                    <a:pt x="1588" y="2218"/>
                  </a:lnTo>
                  <a:lnTo>
                    <a:pt x="7117" y="2218"/>
                  </a:lnTo>
                  <a:cubicBezTo>
                    <a:pt x="7305" y="2218"/>
                    <a:pt x="7456" y="2065"/>
                    <a:pt x="7456" y="1879"/>
                  </a:cubicBezTo>
                  <a:cubicBezTo>
                    <a:pt x="7456" y="1690"/>
                    <a:pt x="7305" y="1538"/>
                    <a:pt x="7117" y="1538"/>
                  </a:cubicBezTo>
                  <a:lnTo>
                    <a:pt x="863" y="1538"/>
                  </a:lnTo>
                  <a:cubicBezTo>
                    <a:pt x="762" y="1538"/>
                    <a:pt x="681" y="1457"/>
                    <a:pt x="681" y="1355"/>
                  </a:cubicBezTo>
                  <a:lnTo>
                    <a:pt x="681" y="865"/>
                  </a:lnTo>
                  <a:cubicBezTo>
                    <a:pt x="681" y="764"/>
                    <a:pt x="762" y="681"/>
                    <a:pt x="863" y="681"/>
                  </a:cubicBezTo>
                  <a:close/>
                  <a:moveTo>
                    <a:pt x="1733" y="3628"/>
                  </a:moveTo>
                  <a:lnTo>
                    <a:pt x="1733" y="3628"/>
                  </a:lnTo>
                  <a:cubicBezTo>
                    <a:pt x="3354" y="3661"/>
                    <a:pt x="3588" y="3802"/>
                    <a:pt x="5658" y="3802"/>
                  </a:cubicBezTo>
                  <a:cubicBezTo>
                    <a:pt x="7728" y="3802"/>
                    <a:pt x="7962" y="3659"/>
                    <a:pt x="9583" y="3628"/>
                  </a:cubicBezTo>
                  <a:lnTo>
                    <a:pt x="9583" y="3628"/>
                  </a:lnTo>
                  <a:lnTo>
                    <a:pt x="9427" y="5147"/>
                  </a:lnTo>
                  <a:lnTo>
                    <a:pt x="4857" y="5147"/>
                  </a:lnTo>
                  <a:cubicBezTo>
                    <a:pt x="4669" y="5147"/>
                    <a:pt x="4516" y="5299"/>
                    <a:pt x="4516" y="5487"/>
                  </a:cubicBezTo>
                  <a:cubicBezTo>
                    <a:pt x="4516" y="5674"/>
                    <a:pt x="4669" y="5827"/>
                    <a:pt x="4857" y="5827"/>
                  </a:cubicBezTo>
                  <a:lnTo>
                    <a:pt x="9357" y="5827"/>
                  </a:lnTo>
                  <a:lnTo>
                    <a:pt x="9146" y="7871"/>
                  </a:lnTo>
                  <a:cubicBezTo>
                    <a:pt x="9111" y="8199"/>
                    <a:pt x="8836" y="8449"/>
                    <a:pt x="8507" y="8449"/>
                  </a:cubicBezTo>
                  <a:lnTo>
                    <a:pt x="2811" y="8449"/>
                  </a:lnTo>
                  <a:cubicBezTo>
                    <a:pt x="2481" y="8449"/>
                    <a:pt x="2205" y="8199"/>
                    <a:pt x="2172" y="7871"/>
                  </a:cubicBezTo>
                  <a:lnTo>
                    <a:pt x="1960" y="5827"/>
                  </a:lnTo>
                  <a:lnTo>
                    <a:pt x="3271" y="5827"/>
                  </a:lnTo>
                  <a:cubicBezTo>
                    <a:pt x="3458" y="5827"/>
                    <a:pt x="3611" y="5674"/>
                    <a:pt x="3611" y="5487"/>
                  </a:cubicBezTo>
                  <a:cubicBezTo>
                    <a:pt x="3611" y="5299"/>
                    <a:pt x="3458" y="5147"/>
                    <a:pt x="3271" y="5147"/>
                  </a:cubicBezTo>
                  <a:lnTo>
                    <a:pt x="1890" y="5147"/>
                  </a:lnTo>
                  <a:lnTo>
                    <a:pt x="1733" y="3628"/>
                  </a:lnTo>
                  <a:close/>
                  <a:moveTo>
                    <a:pt x="865" y="1"/>
                  </a:moveTo>
                  <a:cubicBezTo>
                    <a:pt x="388" y="2"/>
                    <a:pt x="2" y="387"/>
                    <a:pt x="1" y="865"/>
                  </a:cubicBezTo>
                  <a:lnTo>
                    <a:pt x="1" y="1354"/>
                  </a:lnTo>
                  <a:cubicBezTo>
                    <a:pt x="2" y="1832"/>
                    <a:pt x="388" y="2216"/>
                    <a:pt x="865" y="2218"/>
                  </a:cubicBezTo>
                  <a:lnTo>
                    <a:pt x="905" y="2218"/>
                  </a:lnTo>
                  <a:cubicBezTo>
                    <a:pt x="947" y="2643"/>
                    <a:pt x="890" y="2078"/>
                    <a:pt x="1245" y="5519"/>
                  </a:cubicBezTo>
                  <a:cubicBezTo>
                    <a:pt x="1247" y="5533"/>
                    <a:pt x="1247" y="5537"/>
                    <a:pt x="1247" y="5537"/>
                  </a:cubicBezTo>
                  <a:cubicBezTo>
                    <a:pt x="1247" y="5537"/>
                    <a:pt x="1245" y="5521"/>
                    <a:pt x="1245" y="5521"/>
                  </a:cubicBezTo>
                  <a:lnTo>
                    <a:pt x="1245" y="5521"/>
                  </a:lnTo>
                  <a:cubicBezTo>
                    <a:pt x="1245" y="5521"/>
                    <a:pt x="1269" y="5750"/>
                    <a:pt x="1496" y="7942"/>
                  </a:cubicBezTo>
                  <a:cubicBezTo>
                    <a:pt x="1565" y="8616"/>
                    <a:pt x="2132" y="9129"/>
                    <a:pt x="2808" y="9129"/>
                  </a:cubicBezTo>
                  <a:cubicBezTo>
                    <a:pt x="2809" y="9129"/>
                    <a:pt x="2810" y="9129"/>
                    <a:pt x="2811" y="9129"/>
                  </a:cubicBezTo>
                  <a:lnTo>
                    <a:pt x="8507" y="9129"/>
                  </a:lnTo>
                  <a:cubicBezTo>
                    <a:pt x="8508" y="9129"/>
                    <a:pt x="8509" y="9129"/>
                    <a:pt x="8510" y="9129"/>
                  </a:cubicBezTo>
                  <a:cubicBezTo>
                    <a:pt x="9187" y="9129"/>
                    <a:pt x="9755" y="8616"/>
                    <a:pt x="9823" y="7942"/>
                  </a:cubicBezTo>
                  <a:cubicBezTo>
                    <a:pt x="9957" y="6641"/>
                    <a:pt x="9978" y="6440"/>
                    <a:pt x="9980" y="6417"/>
                  </a:cubicBezTo>
                  <a:lnTo>
                    <a:pt x="9980" y="6417"/>
                  </a:lnTo>
                  <a:cubicBezTo>
                    <a:pt x="9980" y="6419"/>
                    <a:pt x="9980" y="6421"/>
                    <a:pt x="9980" y="6421"/>
                  </a:cubicBezTo>
                  <a:cubicBezTo>
                    <a:pt x="9980" y="6421"/>
                    <a:pt x="10001" y="6214"/>
                    <a:pt x="10299" y="3326"/>
                  </a:cubicBezTo>
                  <a:cubicBezTo>
                    <a:pt x="10301" y="3313"/>
                    <a:pt x="10302" y="3309"/>
                    <a:pt x="10302" y="3309"/>
                  </a:cubicBezTo>
                  <a:lnTo>
                    <a:pt x="10302" y="3309"/>
                  </a:lnTo>
                  <a:cubicBezTo>
                    <a:pt x="10302" y="3309"/>
                    <a:pt x="10301" y="3324"/>
                    <a:pt x="10301" y="3324"/>
                  </a:cubicBezTo>
                  <a:cubicBezTo>
                    <a:pt x="10301" y="3324"/>
                    <a:pt x="10313" y="3197"/>
                    <a:pt x="10415" y="2219"/>
                  </a:cubicBezTo>
                  <a:lnTo>
                    <a:pt x="10453" y="2219"/>
                  </a:lnTo>
                  <a:cubicBezTo>
                    <a:pt x="10929" y="2218"/>
                    <a:pt x="11316" y="1832"/>
                    <a:pt x="11317" y="1355"/>
                  </a:cubicBezTo>
                  <a:lnTo>
                    <a:pt x="11317" y="865"/>
                  </a:lnTo>
                  <a:cubicBezTo>
                    <a:pt x="11316" y="389"/>
                    <a:pt x="10929" y="2"/>
                    <a:pt x="10453" y="2"/>
                  </a:cubicBezTo>
                  <a:lnTo>
                    <a:pt x="1045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44"/>
            <p:cNvSpPr/>
            <p:nvPr/>
          </p:nvSpPr>
          <p:spPr>
            <a:xfrm>
              <a:off x="2179220" y="3005609"/>
              <a:ext cx="228688" cy="184454"/>
            </a:xfrm>
            <a:custGeom>
              <a:rect b="b" l="l" r="r" t="t"/>
              <a:pathLst>
                <a:path extrusionOk="0" h="9128" w="11317">
                  <a:moveTo>
                    <a:pt x="9731" y="2216"/>
                  </a:moveTo>
                  <a:lnTo>
                    <a:pt x="9666" y="2830"/>
                  </a:lnTo>
                  <a:cubicBezTo>
                    <a:pt x="6608" y="2848"/>
                    <a:pt x="6503" y="3140"/>
                    <a:pt x="3304" y="3140"/>
                  </a:cubicBezTo>
                  <a:cubicBezTo>
                    <a:pt x="2703" y="3140"/>
                    <a:pt x="2168" y="3129"/>
                    <a:pt x="1679" y="3108"/>
                  </a:cubicBezTo>
                  <a:lnTo>
                    <a:pt x="1588" y="2216"/>
                  </a:lnTo>
                  <a:close/>
                  <a:moveTo>
                    <a:pt x="9597" y="3511"/>
                  </a:moveTo>
                  <a:lnTo>
                    <a:pt x="9427" y="5147"/>
                  </a:lnTo>
                  <a:lnTo>
                    <a:pt x="1890" y="5147"/>
                  </a:lnTo>
                  <a:lnTo>
                    <a:pt x="1749" y="3792"/>
                  </a:lnTo>
                  <a:lnTo>
                    <a:pt x="1749" y="3792"/>
                  </a:lnTo>
                  <a:cubicBezTo>
                    <a:pt x="2221" y="3811"/>
                    <a:pt x="2733" y="3819"/>
                    <a:pt x="3303" y="3819"/>
                  </a:cubicBezTo>
                  <a:cubicBezTo>
                    <a:pt x="6535" y="3819"/>
                    <a:pt x="6631" y="3532"/>
                    <a:pt x="9597" y="3511"/>
                  </a:cubicBezTo>
                  <a:close/>
                  <a:moveTo>
                    <a:pt x="9356" y="5827"/>
                  </a:moveTo>
                  <a:lnTo>
                    <a:pt x="9145" y="7871"/>
                  </a:lnTo>
                  <a:cubicBezTo>
                    <a:pt x="9112" y="8199"/>
                    <a:pt x="8835" y="8449"/>
                    <a:pt x="8506" y="8449"/>
                  </a:cubicBezTo>
                  <a:lnTo>
                    <a:pt x="2811" y="8449"/>
                  </a:lnTo>
                  <a:cubicBezTo>
                    <a:pt x="2482" y="8449"/>
                    <a:pt x="2205" y="8199"/>
                    <a:pt x="2171" y="7871"/>
                  </a:cubicBezTo>
                  <a:lnTo>
                    <a:pt x="1960" y="5827"/>
                  </a:lnTo>
                  <a:close/>
                  <a:moveTo>
                    <a:pt x="864" y="1"/>
                  </a:moveTo>
                  <a:cubicBezTo>
                    <a:pt x="387" y="2"/>
                    <a:pt x="1" y="387"/>
                    <a:pt x="1" y="865"/>
                  </a:cubicBezTo>
                  <a:lnTo>
                    <a:pt x="1" y="1354"/>
                  </a:lnTo>
                  <a:cubicBezTo>
                    <a:pt x="1" y="1832"/>
                    <a:pt x="387" y="2216"/>
                    <a:pt x="864" y="2218"/>
                  </a:cubicBezTo>
                  <a:lnTo>
                    <a:pt x="903" y="2218"/>
                  </a:lnTo>
                  <a:cubicBezTo>
                    <a:pt x="933" y="2506"/>
                    <a:pt x="942" y="2590"/>
                    <a:pt x="942" y="2590"/>
                  </a:cubicBezTo>
                  <a:cubicBezTo>
                    <a:pt x="942" y="2590"/>
                    <a:pt x="925" y="2433"/>
                    <a:pt x="925" y="2433"/>
                  </a:cubicBezTo>
                  <a:lnTo>
                    <a:pt x="925" y="2433"/>
                  </a:lnTo>
                  <a:cubicBezTo>
                    <a:pt x="925" y="2433"/>
                    <a:pt x="1003" y="3181"/>
                    <a:pt x="1495" y="7941"/>
                  </a:cubicBezTo>
                  <a:cubicBezTo>
                    <a:pt x="1563" y="8616"/>
                    <a:pt x="2131" y="9127"/>
                    <a:pt x="2807" y="9127"/>
                  </a:cubicBezTo>
                  <a:cubicBezTo>
                    <a:pt x="2808" y="9127"/>
                    <a:pt x="2809" y="9127"/>
                    <a:pt x="2810" y="9127"/>
                  </a:cubicBezTo>
                  <a:lnTo>
                    <a:pt x="8507" y="9127"/>
                  </a:lnTo>
                  <a:cubicBezTo>
                    <a:pt x="8508" y="9127"/>
                    <a:pt x="8509" y="9127"/>
                    <a:pt x="8510" y="9127"/>
                  </a:cubicBezTo>
                  <a:cubicBezTo>
                    <a:pt x="9186" y="9127"/>
                    <a:pt x="9753" y="8616"/>
                    <a:pt x="9822" y="7941"/>
                  </a:cubicBezTo>
                  <a:cubicBezTo>
                    <a:pt x="9906" y="7134"/>
                    <a:pt x="10334" y="2986"/>
                    <a:pt x="10414" y="2218"/>
                  </a:cubicBezTo>
                  <a:lnTo>
                    <a:pt x="10453" y="2218"/>
                  </a:lnTo>
                  <a:cubicBezTo>
                    <a:pt x="10930" y="2216"/>
                    <a:pt x="11316" y="1832"/>
                    <a:pt x="11316" y="1354"/>
                  </a:cubicBezTo>
                  <a:lnTo>
                    <a:pt x="11316" y="865"/>
                  </a:lnTo>
                  <a:cubicBezTo>
                    <a:pt x="11316" y="387"/>
                    <a:pt x="10930" y="2"/>
                    <a:pt x="10453" y="1"/>
                  </a:cubicBezTo>
                  <a:lnTo>
                    <a:pt x="9879" y="1"/>
                  </a:lnTo>
                  <a:cubicBezTo>
                    <a:pt x="9691" y="1"/>
                    <a:pt x="9539" y="153"/>
                    <a:pt x="9539" y="342"/>
                  </a:cubicBezTo>
                  <a:cubicBezTo>
                    <a:pt x="9539" y="528"/>
                    <a:pt x="9691" y="681"/>
                    <a:pt x="9879" y="681"/>
                  </a:cubicBezTo>
                  <a:lnTo>
                    <a:pt x="10453" y="681"/>
                  </a:lnTo>
                  <a:cubicBezTo>
                    <a:pt x="10555" y="681"/>
                    <a:pt x="10636" y="764"/>
                    <a:pt x="10637" y="865"/>
                  </a:cubicBezTo>
                  <a:lnTo>
                    <a:pt x="10637" y="1354"/>
                  </a:lnTo>
                  <a:cubicBezTo>
                    <a:pt x="10636" y="1455"/>
                    <a:pt x="10555" y="1538"/>
                    <a:pt x="10453" y="1538"/>
                  </a:cubicBezTo>
                  <a:lnTo>
                    <a:pt x="864" y="1538"/>
                  </a:lnTo>
                  <a:cubicBezTo>
                    <a:pt x="762" y="1538"/>
                    <a:pt x="681" y="1455"/>
                    <a:pt x="680" y="1354"/>
                  </a:cubicBezTo>
                  <a:lnTo>
                    <a:pt x="680" y="865"/>
                  </a:lnTo>
                  <a:cubicBezTo>
                    <a:pt x="681" y="764"/>
                    <a:pt x="762" y="681"/>
                    <a:pt x="864" y="681"/>
                  </a:cubicBezTo>
                  <a:lnTo>
                    <a:pt x="8293" y="681"/>
                  </a:lnTo>
                  <a:cubicBezTo>
                    <a:pt x="8480" y="681"/>
                    <a:pt x="8633" y="528"/>
                    <a:pt x="8633" y="342"/>
                  </a:cubicBezTo>
                  <a:cubicBezTo>
                    <a:pt x="8633" y="153"/>
                    <a:pt x="8480" y="1"/>
                    <a:pt x="82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2" name="Google Shape;852;p44"/>
          <p:cNvGrpSpPr/>
          <p:nvPr/>
        </p:nvGrpSpPr>
        <p:grpSpPr>
          <a:xfrm>
            <a:off x="3993273" y="3333317"/>
            <a:ext cx="443070" cy="468895"/>
            <a:chOff x="2501166" y="2837705"/>
            <a:chExt cx="443070" cy="468895"/>
          </a:xfrm>
        </p:grpSpPr>
        <p:sp>
          <p:nvSpPr>
            <p:cNvPr id="853" name="Google Shape;853;p44"/>
            <p:cNvSpPr/>
            <p:nvPr/>
          </p:nvSpPr>
          <p:spPr>
            <a:xfrm>
              <a:off x="2551826" y="2908714"/>
              <a:ext cx="292544" cy="284320"/>
            </a:xfrm>
            <a:custGeom>
              <a:rect b="b" l="l" r="r" t="t"/>
              <a:pathLst>
                <a:path extrusionOk="0" h="14070" w="14477">
                  <a:moveTo>
                    <a:pt x="13796" y="681"/>
                  </a:moveTo>
                  <a:lnTo>
                    <a:pt x="13796" y="1675"/>
                  </a:lnTo>
                  <a:lnTo>
                    <a:pt x="680" y="1675"/>
                  </a:lnTo>
                  <a:lnTo>
                    <a:pt x="680" y="681"/>
                  </a:lnTo>
                  <a:close/>
                  <a:moveTo>
                    <a:pt x="13796" y="2355"/>
                  </a:moveTo>
                  <a:lnTo>
                    <a:pt x="13796" y="3347"/>
                  </a:lnTo>
                  <a:lnTo>
                    <a:pt x="680" y="3347"/>
                  </a:lnTo>
                  <a:lnTo>
                    <a:pt x="680" y="2355"/>
                  </a:lnTo>
                  <a:close/>
                  <a:moveTo>
                    <a:pt x="13796" y="4027"/>
                  </a:moveTo>
                  <a:lnTo>
                    <a:pt x="13796" y="6695"/>
                  </a:lnTo>
                  <a:lnTo>
                    <a:pt x="11184" y="6695"/>
                  </a:lnTo>
                  <a:cubicBezTo>
                    <a:pt x="11000" y="6699"/>
                    <a:pt x="10852" y="6849"/>
                    <a:pt x="10852" y="7034"/>
                  </a:cubicBezTo>
                  <a:cubicBezTo>
                    <a:pt x="10852" y="7220"/>
                    <a:pt x="11000" y="7371"/>
                    <a:pt x="11184" y="7375"/>
                  </a:cubicBezTo>
                  <a:lnTo>
                    <a:pt x="13796" y="7375"/>
                  </a:lnTo>
                  <a:lnTo>
                    <a:pt x="13796" y="13388"/>
                  </a:lnTo>
                  <a:lnTo>
                    <a:pt x="680" y="13389"/>
                  </a:lnTo>
                  <a:lnTo>
                    <a:pt x="680" y="7375"/>
                  </a:lnTo>
                  <a:lnTo>
                    <a:pt x="9599" y="7375"/>
                  </a:lnTo>
                  <a:cubicBezTo>
                    <a:pt x="9783" y="7371"/>
                    <a:pt x="9931" y="7220"/>
                    <a:pt x="9931" y="7034"/>
                  </a:cubicBezTo>
                  <a:cubicBezTo>
                    <a:pt x="9931" y="6849"/>
                    <a:pt x="9783" y="6699"/>
                    <a:pt x="9599" y="6695"/>
                  </a:cubicBezTo>
                  <a:lnTo>
                    <a:pt x="680" y="6695"/>
                  </a:lnTo>
                  <a:lnTo>
                    <a:pt x="680" y="4027"/>
                  </a:lnTo>
                  <a:close/>
                  <a:moveTo>
                    <a:pt x="341" y="1"/>
                  </a:moveTo>
                  <a:cubicBezTo>
                    <a:pt x="153" y="1"/>
                    <a:pt x="0" y="153"/>
                    <a:pt x="0" y="342"/>
                  </a:cubicBezTo>
                  <a:lnTo>
                    <a:pt x="0" y="13728"/>
                  </a:lnTo>
                  <a:cubicBezTo>
                    <a:pt x="0" y="13915"/>
                    <a:pt x="153" y="14069"/>
                    <a:pt x="341" y="14069"/>
                  </a:cubicBezTo>
                  <a:lnTo>
                    <a:pt x="14136" y="14069"/>
                  </a:lnTo>
                  <a:cubicBezTo>
                    <a:pt x="14324" y="14069"/>
                    <a:pt x="14476" y="13917"/>
                    <a:pt x="14476" y="13728"/>
                  </a:cubicBezTo>
                  <a:lnTo>
                    <a:pt x="14476" y="342"/>
                  </a:lnTo>
                  <a:cubicBezTo>
                    <a:pt x="14475" y="153"/>
                    <a:pt x="14324" y="1"/>
                    <a:pt x="14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44"/>
            <p:cNvSpPr/>
            <p:nvPr/>
          </p:nvSpPr>
          <p:spPr>
            <a:xfrm>
              <a:off x="2501166" y="2837705"/>
              <a:ext cx="443070" cy="468895"/>
            </a:xfrm>
            <a:custGeom>
              <a:rect b="b" l="l" r="r" t="t"/>
              <a:pathLst>
                <a:path extrusionOk="0" h="23204" w="21926">
                  <a:moveTo>
                    <a:pt x="20514" y="3820"/>
                  </a:moveTo>
                  <a:cubicBezTo>
                    <a:pt x="20812" y="3826"/>
                    <a:pt x="21050" y="4068"/>
                    <a:pt x="21050" y="4366"/>
                  </a:cubicBezTo>
                  <a:cubicBezTo>
                    <a:pt x="21050" y="4665"/>
                    <a:pt x="20812" y="4908"/>
                    <a:pt x="20514" y="4914"/>
                  </a:cubicBezTo>
                  <a:lnTo>
                    <a:pt x="18707" y="4914"/>
                  </a:lnTo>
                  <a:lnTo>
                    <a:pt x="18707" y="3820"/>
                  </a:lnTo>
                  <a:close/>
                  <a:moveTo>
                    <a:pt x="20817" y="7181"/>
                  </a:moveTo>
                  <a:cubicBezTo>
                    <a:pt x="21054" y="7181"/>
                    <a:pt x="21245" y="7372"/>
                    <a:pt x="21245" y="7608"/>
                  </a:cubicBezTo>
                  <a:lnTo>
                    <a:pt x="21245" y="9185"/>
                  </a:lnTo>
                  <a:cubicBezTo>
                    <a:pt x="21245" y="9422"/>
                    <a:pt x="21054" y="9614"/>
                    <a:pt x="20817" y="9614"/>
                  </a:cubicBezTo>
                  <a:lnTo>
                    <a:pt x="18707" y="9614"/>
                  </a:lnTo>
                  <a:lnTo>
                    <a:pt x="18707" y="7181"/>
                  </a:lnTo>
                  <a:close/>
                  <a:moveTo>
                    <a:pt x="20693" y="11780"/>
                  </a:moveTo>
                  <a:lnTo>
                    <a:pt x="20693" y="12639"/>
                  </a:lnTo>
                  <a:lnTo>
                    <a:pt x="19942" y="12639"/>
                  </a:lnTo>
                  <a:lnTo>
                    <a:pt x="19942" y="11780"/>
                  </a:lnTo>
                  <a:close/>
                  <a:moveTo>
                    <a:pt x="20693" y="13317"/>
                  </a:moveTo>
                  <a:lnTo>
                    <a:pt x="20693" y="14022"/>
                  </a:lnTo>
                  <a:lnTo>
                    <a:pt x="18707" y="14022"/>
                  </a:lnTo>
                  <a:lnTo>
                    <a:pt x="18707" y="13317"/>
                  </a:lnTo>
                  <a:close/>
                  <a:moveTo>
                    <a:pt x="20693" y="14702"/>
                  </a:moveTo>
                  <a:lnTo>
                    <a:pt x="20693" y="17794"/>
                  </a:lnTo>
                  <a:lnTo>
                    <a:pt x="19942" y="17794"/>
                  </a:lnTo>
                  <a:lnTo>
                    <a:pt x="19942" y="14702"/>
                  </a:lnTo>
                  <a:close/>
                  <a:moveTo>
                    <a:pt x="4280" y="19435"/>
                  </a:moveTo>
                  <a:cubicBezTo>
                    <a:pt x="4173" y="19852"/>
                    <a:pt x="3970" y="20642"/>
                    <a:pt x="3912" y="20865"/>
                  </a:cubicBezTo>
                  <a:cubicBezTo>
                    <a:pt x="3872" y="21022"/>
                    <a:pt x="3731" y="21132"/>
                    <a:pt x="3568" y="21132"/>
                  </a:cubicBezTo>
                  <a:cubicBezTo>
                    <a:pt x="3407" y="21132"/>
                    <a:pt x="3264" y="21022"/>
                    <a:pt x="3225" y="20865"/>
                  </a:cubicBezTo>
                  <a:cubicBezTo>
                    <a:pt x="3167" y="20642"/>
                    <a:pt x="2964" y="19852"/>
                    <a:pt x="2857" y="19435"/>
                  </a:cubicBezTo>
                  <a:close/>
                  <a:moveTo>
                    <a:pt x="16634" y="19435"/>
                  </a:moveTo>
                  <a:cubicBezTo>
                    <a:pt x="16524" y="19863"/>
                    <a:pt x="16325" y="20637"/>
                    <a:pt x="16266" y="20865"/>
                  </a:cubicBezTo>
                  <a:cubicBezTo>
                    <a:pt x="16225" y="21022"/>
                    <a:pt x="16084" y="21132"/>
                    <a:pt x="15923" y="21132"/>
                  </a:cubicBezTo>
                  <a:cubicBezTo>
                    <a:pt x="15760" y="21132"/>
                    <a:pt x="15619" y="21022"/>
                    <a:pt x="15578" y="20865"/>
                  </a:cubicBezTo>
                  <a:cubicBezTo>
                    <a:pt x="15521" y="20640"/>
                    <a:pt x="15321" y="19862"/>
                    <a:pt x="15210" y="19435"/>
                  </a:cubicBezTo>
                  <a:close/>
                  <a:moveTo>
                    <a:pt x="4750" y="20338"/>
                  </a:moveTo>
                  <a:cubicBezTo>
                    <a:pt x="4901" y="20567"/>
                    <a:pt x="4981" y="20837"/>
                    <a:pt x="4981" y="21112"/>
                  </a:cubicBezTo>
                  <a:cubicBezTo>
                    <a:pt x="4982" y="21915"/>
                    <a:pt x="4325" y="22526"/>
                    <a:pt x="3570" y="22526"/>
                  </a:cubicBezTo>
                  <a:cubicBezTo>
                    <a:pt x="3437" y="22526"/>
                    <a:pt x="3301" y="22507"/>
                    <a:pt x="3165" y="22467"/>
                  </a:cubicBezTo>
                  <a:cubicBezTo>
                    <a:pt x="2258" y="22196"/>
                    <a:pt x="1869" y="21128"/>
                    <a:pt x="2388" y="20338"/>
                  </a:cubicBezTo>
                  <a:lnTo>
                    <a:pt x="2388" y="20338"/>
                  </a:lnTo>
                  <a:lnTo>
                    <a:pt x="2566" y="21035"/>
                  </a:lnTo>
                  <a:cubicBezTo>
                    <a:pt x="2684" y="21493"/>
                    <a:pt x="3096" y="21812"/>
                    <a:pt x="3568" y="21812"/>
                  </a:cubicBezTo>
                  <a:cubicBezTo>
                    <a:pt x="4040" y="21812"/>
                    <a:pt x="4454" y="21493"/>
                    <a:pt x="4570" y="21035"/>
                  </a:cubicBezTo>
                  <a:lnTo>
                    <a:pt x="4750" y="20338"/>
                  </a:lnTo>
                  <a:close/>
                  <a:moveTo>
                    <a:pt x="17103" y="20338"/>
                  </a:moveTo>
                  <a:cubicBezTo>
                    <a:pt x="17254" y="20567"/>
                    <a:pt x="17336" y="20837"/>
                    <a:pt x="17336" y="21112"/>
                  </a:cubicBezTo>
                  <a:cubicBezTo>
                    <a:pt x="17336" y="21915"/>
                    <a:pt x="16678" y="22526"/>
                    <a:pt x="15924" y="22526"/>
                  </a:cubicBezTo>
                  <a:cubicBezTo>
                    <a:pt x="15790" y="22526"/>
                    <a:pt x="15654" y="22507"/>
                    <a:pt x="15518" y="22467"/>
                  </a:cubicBezTo>
                  <a:cubicBezTo>
                    <a:pt x="14611" y="22196"/>
                    <a:pt x="14222" y="21128"/>
                    <a:pt x="14741" y="20338"/>
                  </a:cubicBezTo>
                  <a:lnTo>
                    <a:pt x="14741" y="20338"/>
                  </a:lnTo>
                  <a:lnTo>
                    <a:pt x="14920" y="21035"/>
                  </a:lnTo>
                  <a:cubicBezTo>
                    <a:pt x="15037" y="21493"/>
                    <a:pt x="15449" y="21812"/>
                    <a:pt x="15923" y="21812"/>
                  </a:cubicBezTo>
                  <a:cubicBezTo>
                    <a:pt x="16395" y="21812"/>
                    <a:pt x="16807" y="21493"/>
                    <a:pt x="16925" y="21035"/>
                  </a:cubicBezTo>
                  <a:lnTo>
                    <a:pt x="17103" y="20338"/>
                  </a:lnTo>
                  <a:close/>
                  <a:moveTo>
                    <a:pt x="342" y="0"/>
                  </a:moveTo>
                  <a:cubicBezTo>
                    <a:pt x="153" y="0"/>
                    <a:pt x="1" y="153"/>
                    <a:pt x="1" y="340"/>
                  </a:cubicBezTo>
                  <a:lnTo>
                    <a:pt x="1" y="2002"/>
                  </a:lnTo>
                  <a:cubicBezTo>
                    <a:pt x="1" y="2190"/>
                    <a:pt x="153" y="2341"/>
                    <a:pt x="342" y="2341"/>
                  </a:cubicBezTo>
                  <a:lnTo>
                    <a:pt x="784" y="2341"/>
                  </a:lnTo>
                  <a:lnTo>
                    <a:pt x="784" y="19095"/>
                  </a:lnTo>
                  <a:cubicBezTo>
                    <a:pt x="784" y="19283"/>
                    <a:pt x="936" y="19435"/>
                    <a:pt x="1123" y="19435"/>
                  </a:cubicBezTo>
                  <a:lnTo>
                    <a:pt x="2155" y="19435"/>
                  </a:lnTo>
                  <a:lnTo>
                    <a:pt x="2182" y="19544"/>
                  </a:lnTo>
                  <a:cubicBezTo>
                    <a:pt x="1531" y="20120"/>
                    <a:pt x="1304" y="21038"/>
                    <a:pt x="1612" y="21852"/>
                  </a:cubicBezTo>
                  <a:cubicBezTo>
                    <a:pt x="1920" y="22666"/>
                    <a:pt x="2698" y="23204"/>
                    <a:pt x="3568" y="23204"/>
                  </a:cubicBezTo>
                  <a:cubicBezTo>
                    <a:pt x="4438" y="23204"/>
                    <a:pt x="5218" y="22666"/>
                    <a:pt x="5526" y="21852"/>
                  </a:cubicBezTo>
                  <a:cubicBezTo>
                    <a:pt x="5834" y="21038"/>
                    <a:pt x="5606" y="20120"/>
                    <a:pt x="4954" y="19544"/>
                  </a:cubicBezTo>
                  <a:lnTo>
                    <a:pt x="4983" y="19435"/>
                  </a:lnTo>
                  <a:lnTo>
                    <a:pt x="11952" y="19435"/>
                  </a:lnTo>
                  <a:cubicBezTo>
                    <a:pt x="12140" y="19435"/>
                    <a:pt x="12291" y="19283"/>
                    <a:pt x="12291" y="19095"/>
                  </a:cubicBezTo>
                  <a:cubicBezTo>
                    <a:pt x="12291" y="18908"/>
                    <a:pt x="12140" y="18755"/>
                    <a:pt x="11952" y="18755"/>
                  </a:cubicBezTo>
                  <a:lnTo>
                    <a:pt x="1464" y="18755"/>
                  </a:lnTo>
                  <a:lnTo>
                    <a:pt x="1464" y="2341"/>
                  </a:lnTo>
                  <a:lnTo>
                    <a:pt x="2189" y="2341"/>
                  </a:lnTo>
                  <a:cubicBezTo>
                    <a:pt x="2378" y="2341"/>
                    <a:pt x="2530" y="2190"/>
                    <a:pt x="2530" y="2002"/>
                  </a:cubicBezTo>
                  <a:cubicBezTo>
                    <a:pt x="2530" y="1814"/>
                    <a:pt x="2378" y="1663"/>
                    <a:pt x="2189" y="1663"/>
                  </a:cubicBezTo>
                  <a:lnTo>
                    <a:pt x="681" y="1663"/>
                  </a:lnTo>
                  <a:lnTo>
                    <a:pt x="681" y="680"/>
                  </a:lnTo>
                  <a:lnTo>
                    <a:pt x="18810" y="680"/>
                  </a:lnTo>
                  <a:lnTo>
                    <a:pt x="18810" y="1663"/>
                  </a:lnTo>
                  <a:lnTo>
                    <a:pt x="3776" y="1663"/>
                  </a:lnTo>
                  <a:cubicBezTo>
                    <a:pt x="3588" y="1663"/>
                    <a:pt x="3436" y="1814"/>
                    <a:pt x="3436" y="2002"/>
                  </a:cubicBezTo>
                  <a:cubicBezTo>
                    <a:pt x="3436" y="2190"/>
                    <a:pt x="3588" y="2341"/>
                    <a:pt x="3776" y="2341"/>
                  </a:cubicBezTo>
                  <a:lnTo>
                    <a:pt x="18027" y="2341"/>
                  </a:lnTo>
                  <a:lnTo>
                    <a:pt x="18027" y="18755"/>
                  </a:lnTo>
                  <a:lnTo>
                    <a:pt x="13539" y="18755"/>
                  </a:lnTo>
                  <a:cubicBezTo>
                    <a:pt x="13351" y="18755"/>
                    <a:pt x="13198" y="18906"/>
                    <a:pt x="13198" y="19095"/>
                  </a:cubicBezTo>
                  <a:cubicBezTo>
                    <a:pt x="13198" y="19283"/>
                    <a:pt x="13351" y="19435"/>
                    <a:pt x="13539" y="19435"/>
                  </a:cubicBezTo>
                  <a:lnTo>
                    <a:pt x="14508" y="19435"/>
                  </a:lnTo>
                  <a:lnTo>
                    <a:pt x="14537" y="19544"/>
                  </a:lnTo>
                  <a:cubicBezTo>
                    <a:pt x="13885" y="20120"/>
                    <a:pt x="13657" y="21038"/>
                    <a:pt x="13965" y="21852"/>
                  </a:cubicBezTo>
                  <a:cubicBezTo>
                    <a:pt x="14273" y="22666"/>
                    <a:pt x="15053" y="23204"/>
                    <a:pt x="15923" y="23204"/>
                  </a:cubicBezTo>
                  <a:cubicBezTo>
                    <a:pt x="16792" y="23204"/>
                    <a:pt x="17571" y="22666"/>
                    <a:pt x="17879" y="21852"/>
                  </a:cubicBezTo>
                  <a:cubicBezTo>
                    <a:pt x="18187" y="21038"/>
                    <a:pt x="17960" y="20120"/>
                    <a:pt x="17307" y="19544"/>
                  </a:cubicBezTo>
                  <a:lnTo>
                    <a:pt x="17336" y="19435"/>
                  </a:lnTo>
                  <a:lnTo>
                    <a:pt x="18366" y="19435"/>
                  </a:lnTo>
                  <a:cubicBezTo>
                    <a:pt x="18555" y="19435"/>
                    <a:pt x="18707" y="19283"/>
                    <a:pt x="18707" y="19095"/>
                  </a:cubicBezTo>
                  <a:lnTo>
                    <a:pt x="18707" y="14702"/>
                  </a:lnTo>
                  <a:lnTo>
                    <a:pt x="19262" y="14702"/>
                  </a:lnTo>
                  <a:lnTo>
                    <a:pt x="19262" y="18134"/>
                  </a:lnTo>
                  <a:cubicBezTo>
                    <a:pt x="19262" y="18322"/>
                    <a:pt x="19413" y="18473"/>
                    <a:pt x="19601" y="18473"/>
                  </a:cubicBezTo>
                  <a:lnTo>
                    <a:pt x="21033" y="18473"/>
                  </a:lnTo>
                  <a:cubicBezTo>
                    <a:pt x="21221" y="18473"/>
                    <a:pt x="21372" y="18322"/>
                    <a:pt x="21372" y="18134"/>
                  </a:cubicBezTo>
                  <a:lnTo>
                    <a:pt x="21372" y="11441"/>
                  </a:lnTo>
                  <a:cubicBezTo>
                    <a:pt x="21372" y="11253"/>
                    <a:pt x="21221" y="11100"/>
                    <a:pt x="21033" y="11100"/>
                  </a:cubicBezTo>
                  <a:lnTo>
                    <a:pt x="19601" y="11100"/>
                  </a:lnTo>
                  <a:cubicBezTo>
                    <a:pt x="19413" y="11100"/>
                    <a:pt x="19262" y="11253"/>
                    <a:pt x="19262" y="11441"/>
                  </a:cubicBezTo>
                  <a:lnTo>
                    <a:pt x="19262" y="12639"/>
                  </a:lnTo>
                  <a:lnTo>
                    <a:pt x="18707" y="12639"/>
                  </a:lnTo>
                  <a:lnTo>
                    <a:pt x="18707" y="10295"/>
                  </a:lnTo>
                  <a:lnTo>
                    <a:pt x="20817" y="10295"/>
                  </a:lnTo>
                  <a:cubicBezTo>
                    <a:pt x="21429" y="10293"/>
                    <a:pt x="21925" y="9797"/>
                    <a:pt x="21925" y="9185"/>
                  </a:cubicBezTo>
                  <a:lnTo>
                    <a:pt x="21925" y="7608"/>
                  </a:lnTo>
                  <a:cubicBezTo>
                    <a:pt x="21925" y="6997"/>
                    <a:pt x="21429" y="6500"/>
                    <a:pt x="20817" y="6500"/>
                  </a:cubicBezTo>
                  <a:lnTo>
                    <a:pt x="18707" y="6500"/>
                  </a:lnTo>
                  <a:lnTo>
                    <a:pt x="18707" y="5594"/>
                  </a:lnTo>
                  <a:lnTo>
                    <a:pt x="20514" y="5594"/>
                  </a:lnTo>
                  <a:cubicBezTo>
                    <a:pt x="20518" y="5594"/>
                    <a:pt x="20522" y="5594"/>
                    <a:pt x="20527" y="5594"/>
                  </a:cubicBezTo>
                  <a:cubicBezTo>
                    <a:pt x="21204" y="5594"/>
                    <a:pt x="21754" y="5045"/>
                    <a:pt x="21754" y="4366"/>
                  </a:cubicBezTo>
                  <a:cubicBezTo>
                    <a:pt x="21754" y="3688"/>
                    <a:pt x="21205" y="3140"/>
                    <a:pt x="20529" y="3140"/>
                  </a:cubicBezTo>
                  <a:cubicBezTo>
                    <a:pt x="20524" y="3140"/>
                    <a:pt x="20519" y="3140"/>
                    <a:pt x="20514" y="3140"/>
                  </a:cubicBezTo>
                  <a:lnTo>
                    <a:pt x="18707" y="3140"/>
                  </a:lnTo>
                  <a:lnTo>
                    <a:pt x="18707" y="2341"/>
                  </a:lnTo>
                  <a:lnTo>
                    <a:pt x="19149" y="2341"/>
                  </a:lnTo>
                  <a:cubicBezTo>
                    <a:pt x="19337" y="2341"/>
                    <a:pt x="19489" y="2190"/>
                    <a:pt x="19489" y="2002"/>
                  </a:cubicBezTo>
                  <a:lnTo>
                    <a:pt x="19489" y="340"/>
                  </a:lnTo>
                  <a:cubicBezTo>
                    <a:pt x="19489" y="153"/>
                    <a:pt x="19337" y="0"/>
                    <a:pt x="191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44"/>
            <p:cNvSpPr/>
            <p:nvPr/>
          </p:nvSpPr>
          <p:spPr>
            <a:xfrm>
              <a:off x="2888019" y="2989160"/>
              <a:ext cx="33625" cy="36434"/>
            </a:xfrm>
            <a:custGeom>
              <a:rect b="b" l="l" r="r" t="t"/>
              <a:pathLst>
                <a:path extrusionOk="0" h="1803" w="1664">
                  <a:moveTo>
                    <a:pt x="832" y="1"/>
                  </a:moveTo>
                  <a:cubicBezTo>
                    <a:pt x="373" y="2"/>
                    <a:pt x="1" y="373"/>
                    <a:pt x="1" y="832"/>
                  </a:cubicBezTo>
                  <a:lnTo>
                    <a:pt x="1" y="1464"/>
                  </a:lnTo>
                  <a:cubicBezTo>
                    <a:pt x="5" y="1647"/>
                    <a:pt x="156" y="1796"/>
                    <a:pt x="342" y="1796"/>
                  </a:cubicBezTo>
                  <a:cubicBezTo>
                    <a:pt x="526" y="1796"/>
                    <a:pt x="677" y="1647"/>
                    <a:pt x="681" y="1464"/>
                  </a:cubicBezTo>
                  <a:lnTo>
                    <a:pt x="681" y="832"/>
                  </a:lnTo>
                  <a:cubicBezTo>
                    <a:pt x="681" y="749"/>
                    <a:pt x="750" y="681"/>
                    <a:pt x="832" y="681"/>
                  </a:cubicBezTo>
                  <a:cubicBezTo>
                    <a:pt x="916" y="681"/>
                    <a:pt x="983" y="749"/>
                    <a:pt x="983" y="832"/>
                  </a:cubicBezTo>
                  <a:lnTo>
                    <a:pt x="983" y="1464"/>
                  </a:lnTo>
                  <a:cubicBezTo>
                    <a:pt x="983" y="1650"/>
                    <a:pt x="1136" y="1803"/>
                    <a:pt x="1324" y="1803"/>
                  </a:cubicBezTo>
                  <a:cubicBezTo>
                    <a:pt x="1512" y="1803"/>
                    <a:pt x="1663" y="1650"/>
                    <a:pt x="1663" y="1464"/>
                  </a:cubicBezTo>
                  <a:lnTo>
                    <a:pt x="1663" y="832"/>
                  </a:lnTo>
                  <a:cubicBezTo>
                    <a:pt x="1663" y="373"/>
                    <a:pt x="1291" y="2"/>
                    <a:pt x="8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6" name="Google Shape;856;p44"/>
          <p:cNvSpPr/>
          <p:nvPr/>
        </p:nvSpPr>
        <p:spPr>
          <a:xfrm>
            <a:off x="4563395" y="3333296"/>
            <a:ext cx="325482" cy="468935"/>
          </a:xfrm>
          <a:custGeom>
            <a:rect b="b" l="l" r="r" t="t"/>
            <a:pathLst>
              <a:path extrusionOk="0" h="23206" w="16107">
                <a:moveTo>
                  <a:pt x="14176" y="681"/>
                </a:moveTo>
                <a:cubicBezTo>
                  <a:pt x="14598" y="681"/>
                  <a:pt x="14940" y="1025"/>
                  <a:pt x="14941" y="1447"/>
                </a:cubicBezTo>
                <a:lnTo>
                  <a:pt x="14941" y="1815"/>
                </a:lnTo>
                <a:lnTo>
                  <a:pt x="13681" y="1815"/>
                </a:lnTo>
                <a:cubicBezTo>
                  <a:pt x="13232" y="1815"/>
                  <a:pt x="13230" y="2495"/>
                  <a:pt x="13681" y="2495"/>
                </a:cubicBezTo>
                <a:lnTo>
                  <a:pt x="14941" y="2495"/>
                </a:lnTo>
                <a:lnTo>
                  <a:pt x="14941" y="3962"/>
                </a:lnTo>
                <a:cubicBezTo>
                  <a:pt x="14941" y="4385"/>
                  <a:pt x="14598" y="4727"/>
                  <a:pt x="14176" y="4729"/>
                </a:cubicBezTo>
                <a:lnTo>
                  <a:pt x="1924" y="4729"/>
                </a:lnTo>
                <a:cubicBezTo>
                  <a:pt x="1502" y="4727"/>
                  <a:pt x="1158" y="4385"/>
                  <a:pt x="1158" y="3962"/>
                </a:cubicBezTo>
                <a:lnTo>
                  <a:pt x="1158" y="2495"/>
                </a:lnTo>
                <a:lnTo>
                  <a:pt x="12094" y="2495"/>
                </a:lnTo>
                <a:cubicBezTo>
                  <a:pt x="12543" y="2495"/>
                  <a:pt x="12545" y="1815"/>
                  <a:pt x="12094" y="1815"/>
                </a:cubicBezTo>
                <a:lnTo>
                  <a:pt x="1160" y="1815"/>
                </a:lnTo>
                <a:lnTo>
                  <a:pt x="1160" y="1447"/>
                </a:lnTo>
                <a:cubicBezTo>
                  <a:pt x="1160" y="1025"/>
                  <a:pt x="1502" y="681"/>
                  <a:pt x="1924" y="681"/>
                </a:cubicBezTo>
                <a:close/>
                <a:moveTo>
                  <a:pt x="10106" y="5408"/>
                </a:moveTo>
                <a:lnTo>
                  <a:pt x="9991" y="6069"/>
                </a:lnTo>
                <a:cubicBezTo>
                  <a:pt x="9967" y="6210"/>
                  <a:pt x="9844" y="6314"/>
                  <a:pt x="9700" y="6314"/>
                </a:cubicBezTo>
                <a:lnTo>
                  <a:pt x="6399" y="6314"/>
                </a:lnTo>
                <a:cubicBezTo>
                  <a:pt x="6255" y="6314"/>
                  <a:pt x="6133" y="6210"/>
                  <a:pt x="6108" y="6069"/>
                </a:cubicBezTo>
                <a:cubicBezTo>
                  <a:pt x="6018" y="5545"/>
                  <a:pt x="5995" y="5410"/>
                  <a:pt x="5995" y="5410"/>
                </a:cubicBezTo>
                <a:lnTo>
                  <a:pt x="5995" y="5410"/>
                </a:lnTo>
                <a:cubicBezTo>
                  <a:pt x="5995" y="5410"/>
                  <a:pt x="6020" y="5558"/>
                  <a:pt x="6020" y="5558"/>
                </a:cubicBezTo>
                <a:cubicBezTo>
                  <a:pt x="6021" y="5558"/>
                  <a:pt x="6014" y="5521"/>
                  <a:pt x="5994" y="5408"/>
                </a:cubicBezTo>
                <a:close/>
                <a:moveTo>
                  <a:pt x="5304" y="5408"/>
                </a:moveTo>
                <a:lnTo>
                  <a:pt x="5370" y="5790"/>
                </a:lnTo>
                <a:lnTo>
                  <a:pt x="2873" y="7231"/>
                </a:lnTo>
                <a:cubicBezTo>
                  <a:pt x="2686" y="7339"/>
                  <a:pt x="2554" y="7357"/>
                  <a:pt x="2189" y="7357"/>
                </a:cubicBezTo>
                <a:cubicBezTo>
                  <a:pt x="2008" y="7357"/>
                  <a:pt x="1770" y="7352"/>
                  <a:pt x="1440" y="7352"/>
                </a:cubicBezTo>
                <a:cubicBezTo>
                  <a:pt x="1067" y="7352"/>
                  <a:pt x="1067" y="6786"/>
                  <a:pt x="1440" y="6786"/>
                </a:cubicBezTo>
                <a:cubicBezTo>
                  <a:pt x="1632" y="6786"/>
                  <a:pt x="1787" y="6789"/>
                  <a:pt x="1918" y="6789"/>
                </a:cubicBezTo>
                <a:cubicBezTo>
                  <a:pt x="2698" y="6789"/>
                  <a:pt x="2668" y="6696"/>
                  <a:pt x="4898" y="5408"/>
                </a:cubicBezTo>
                <a:close/>
                <a:moveTo>
                  <a:pt x="9017" y="6994"/>
                </a:moveTo>
                <a:lnTo>
                  <a:pt x="9017" y="9644"/>
                </a:lnTo>
                <a:lnTo>
                  <a:pt x="7082" y="9644"/>
                </a:lnTo>
                <a:lnTo>
                  <a:pt x="7082" y="6994"/>
                </a:lnTo>
                <a:close/>
                <a:moveTo>
                  <a:pt x="12189" y="14577"/>
                </a:moveTo>
                <a:cubicBezTo>
                  <a:pt x="12597" y="14577"/>
                  <a:pt x="12597" y="15193"/>
                  <a:pt x="12189" y="15193"/>
                </a:cubicBezTo>
                <a:lnTo>
                  <a:pt x="3910" y="15193"/>
                </a:lnTo>
                <a:cubicBezTo>
                  <a:pt x="3502" y="15193"/>
                  <a:pt x="3504" y="14577"/>
                  <a:pt x="3910" y="14577"/>
                </a:cubicBezTo>
                <a:close/>
                <a:moveTo>
                  <a:pt x="9449" y="15871"/>
                </a:moveTo>
                <a:lnTo>
                  <a:pt x="9449" y="17226"/>
                </a:lnTo>
                <a:lnTo>
                  <a:pt x="6652" y="17226"/>
                </a:lnTo>
                <a:lnTo>
                  <a:pt x="6652" y="15871"/>
                </a:lnTo>
                <a:close/>
                <a:moveTo>
                  <a:pt x="7048" y="17906"/>
                </a:moveTo>
                <a:cubicBezTo>
                  <a:pt x="6953" y="18147"/>
                  <a:pt x="6972" y="18314"/>
                  <a:pt x="6972" y="18700"/>
                </a:cubicBezTo>
                <a:lnTo>
                  <a:pt x="3739" y="18699"/>
                </a:lnTo>
                <a:cubicBezTo>
                  <a:pt x="3285" y="18700"/>
                  <a:pt x="2919" y="19067"/>
                  <a:pt x="2919" y="19519"/>
                </a:cubicBezTo>
                <a:lnTo>
                  <a:pt x="2919" y="20085"/>
                </a:lnTo>
                <a:cubicBezTo>
                  <a:pt x="2788" y="20051"/>
                  <a:pt x="2655" y="20034"/>
                  <a:pt x="2522" y="20034"/>
                </a:cubicBezTo>
                <a:cubicBezTo>
                  <a:pt x="2389" y="20034"/>
                  <a:pt x="2255" y="20051"/>
                  <a:pt x="2125" y="20085"/>
                </a:cubicBezTo>
                <a:lnTo>
                  <a:pt x="2125" y="19500"/>
                </a:lnTo>
                <a:cubicBezTo>
                  <a:pt x="2126" y="18620"/>
                  <a:pt x="2839" y="17908"/>
                  <a:pt x="3719" y="17906"/>
                </a:cubicBezTo>
                <a:close/>
                <a:moveTo>
                  <a:pt x="8049" y="17909"/>
                </a:moveTo>
                <a:cubicBezTo>
                  <a:pt x="8247" y="17909"/>
                  <a:pt x="8445" y="18040"/>
                  <a:pt x="8445" y="18302"/>
                </a:cubicBezTo>
                <a:lnTo>
                  <a:pt x="8445" y="20085"/>
                </a:lnTo>
                <a:cubicBezTo>
                  <a:pt x="8316" y="20051"/>
                  <a:pt x="8183" y="20034"/>
                  <a:pt x="8049" y="20034"/>
                </a:cubicBezTo>
                <a:cubicBezTo>
                  <a:pt x="7916" y="20034"/>
                  <a:pt x="7783" y="20051"/>
                  <a:pt x="7653" y="20085"/>
                </a:cubicBezTo>
                <a:lnTo>
                  <a:pt x="7653" y="18302"/>
                </a:lnTo>
                <a:cubicBezTo>
                  <a:pt x="7653" y="18040"/>
                  <a:pt x="7851" y="17909"/>
                  <a:pt x="8049" y="17909"/>
                </a:cubicBezTo>
                <a:close/>
                <a:moveTo>
                  <a:pt x="2522" y="20713"/>
                </a:moveTo>
                <a:cubicBezTo>
                  <a:pt x="2638" y="20713"/>
                  <a:pt x="2756" y="20736"/>
                  <a:pt x="2868" y="20782"/>
                </a:cubicBezTo>
                <a:cubicBezTo>
                  <a:pt x="3207" y="20923"/>
                  <a:pt x="3428" y="21252"/>
                  <a:pt x="3427" y="21619"/>
                </a:cubicBezTo>
                <a:cubicBezTo>
                  <a:pt x="3427" y="22119"/>
                  <a:pt x="3022" y="22524"/>
                  <a:pt x="2521" y="22524"/>
                </a:cubicBezTo>
                <a:cubicBezTo>
                  <a:pt x="2156" y="22524"/>
                  <a:pt x="1825" y="22303"/>
                  <a:pt x="1686" y="21965"/>
                </a:cubicBezTo>
                <a:cubicBezTo>
                  <a:pt x="1544" y="21627"/>
                  <a:pt x="1623" y="21238"/>
                  <a:pt x="1881" y="20979"/>
                </a:cubicBezTo>
                <a:cubicBezTo>
                  <a:pt x="2055" y="20805"/>
                  <a:pt x="2286" y="20713"/>
                  <a:pt x="2522" y="20713"/>
                </a:cubicBezTo>
                <a:close/>
                <a:moveTo>
                  <a:pt x="8050" y="20713"/>
                </a:moveTo>
                <a:cubicBezTo>
                  <a:pt x="8167" y="20713"/>
                  <a:pt x="8285" y="20736"/>
                  <a:pt x="8397" y="20782"/>
                </a:cubicBezTo>
                <a:cubicBezTo>
                  <a:pt x="8735" y="20923"/>
                  <a:pt x="8956" y="21252"/>
                  <a:pt x="8956" y="21619"/>
                </a:cubicBezTo>
                <a:cubicBezTo>
                  <a:pt x="8954" y="22119"/>
                  <a:pt x="8549" y="22524"/>
                  <a:pt x="8050" y="22524"/>
                </a:cubicBezTo>
                <a:cubicBezTo>
                  <a:pt x="7684" y="22524"/>
                  <a:pt x="7353" y="22303"/>
                  <a:pt x="7213" y="21965"/>
                </a:cubicBezTo>
                <a:cubicBezTo>
                  <a:pt x="7074" y="21627"/>
                  <a:pt x="7151" y="21238"/>
                  <a:pt x="7410" y="20979"/>
                </a:cubicBezTo>
                <a:cubicBezTo>
                  <a:pt x="7583" y="20805"/>
                  <a:pt x="7814" y="20713"/>
                  <a:pt x="8050" y="20713"/>
                </a:cubicBezTo>
                <a:close/>
                <a:moveTo>
                  <a:pt x="13581" y="20893"/>
                </a:moveTo>
                <a:cubicBezTo>
                  <a:pt x="13686" y="20893"/>
                  <a:pt x="13792" y="20913"/>
                  <a:pt x="13893" y="20954"/>
                </a:cubicBezTo>
                <a:cubicBezTo>
                  <a:pt x="14198" y="21081"/>
                  <a:pt x="14397" y="21379"/>
                  <a:pt x="14397" y="21709"/>
                </a:cubicBezTo>
                <a:cubicBezTo>
                  <a:pt x="14397" y="22158"/>
                  <a:pt x="14032" y="22524"/>
                  <a:pt x="13581" y="22524"/>
                </a:cubicBezTo>
                <a:cubicBezTo>
                  <a:pt x="13580" y="22524"/>
                  <a:pt x="13579" y="22524"/>
                  <a:pt x="13578" y="22524"/>
                </a:cubicBezTo>
                <a:cubicBezTo>
                  <a:pt x="13249" y="22524"/>
                  <a:pt x="12952" y="22325"/>
                  <a:pt x="12827" y="22020"/>
                </a:cubicBezTo>
                <a:cubicBezTo>
                  <a:pt x="12700" y="21714"/>
                  <a:pt x="12771" y="21364"/>
                  <a:pt x="13004" y="21131"/>
                </a:cubicBezTo>
                <a:cubicBezTo>
                  <a:pt x="13160" y="20975"/>
                  <a:pt x="13368" y="20893"/>
                  <a:pt x="13581" y="20893"/>
                </a:cubicBezTo>
                <a:close/>
                <a:moveTo>
                  <a:pt x="1924" y="1"/>
                </a:moveTo>
                <a:cubicBezTo>
                  <a:pt x="1127" y="1"/>
                  <a:pt x="479" y="648"/>
                  <a:pt x="479" y="1445"/>
                </a:cubicBezTo>
                <a:lnTo>
                  <a:pt x="479" y="1813"/>
                </a:lnTo>
                <a:cubicBezTo>
                  <a:pt x="2" y="1813"/>
                  <a:pt x="0" y="2493"/>
                  <a:pt x="479" y="2493"/>
                </a:cubicBezTo>
                <a:lnTo>
                  <a:pt x="479" y="3962"/>
                </a:lnTo>
                <a:cubicBezTo>
                  <a:pt x="479" y="4760"/>
                  <a:pt x="1127" y="5408"/>
                  <a:pt x="1924" y="5408"/>
                </a:cubicBezTo>
                <a:lnTo>
                  <a:pt x="3539" y="5408"/>
                </a:lnTo>
                <a:cubicBezTo>
                  <a:pt x="2433" y="6046"/>
                  <a:pt x="2438" y="6110"/>
                  <a:pt x="1941" y="6110"/>
                </a:cubicBezTo>
                <a:cubicBezTo>
                  <a:pt x="1815" y="6110"/>
                  <a:pt x="1657" y="6106"/>
                  <a:pt x="1440" y="6106"/>
                </a:cubicBezTo>
                <a:cubicBezTo>
                  <a:pt x="909" y="6106"/>
                  <a:pt x="478" y="6537"/>
                  <a:pt x="478" y="7070"/>
                </a:cubicBezTo>
                <a:cubicBezTo>
                  <a:pt x="478" y="7602"/>
                  <a:pt x="909" y="8032"/>
                  <a:pt x="1440" y="8032"/>
                </a:cubicBezTo>
                <a:cubicBezTo>
                  <a:pt x="1776" y="8032"/>
                  <a:pt x="2020" y="8040"/>
                  <a:pt x="2219" y="8040"/>
                </a:cubicBezTo>
                <a:cubicBezTo>
                  <a:pt x="3055" y="8040"/>
                  <a:pt x="3069" y="7903"/>
                  <a:pt x="5538" y="6477"/>
                </a:cubicBezTo>
                <a:cubicBezTo>
                  <a:pt x="5708" y="6796"/>
                  <a:pt x="6039" y="6994"/>
                  <a:pt x="6399" y="6994"/>
                </a:cubicBezTo>
                <a:cubicBezTo>
                  <a:pt x="6400" y="6994"/>
                  <a:pt x="6400" y="6994"/>
                  <a:pt x="6401" y="6994"/>
                </a:cubicBezTo>
                <a:cubicBezTo>
                  <a:pt x="6405" y="6994"/>
                  <a:pt x="6402" y="7099"/>
                  <a:pt x="6402" y="9701"/>
                </a:cubicBezTo>
                <a:cubicBezTo>
                  <a:pt x="6141" y="9812"/>
                  <a:pt x="5972" y="10068"/>
                  <a:pt x="5972" y="10354"/>
                </a:cubicBezTo>
                <a:lnTo>
                  <a:pt x="5972" y="11884"/>
                </a:lnTo>
                <a:cubicBezTo>
                  <a:pt x="5972" y="12108"/>
                  <a:pt x="6142" y="12221"/>
                  <a:pt x="6312" y="12221"/>
                </a:cubicBezTo>
                <a:cubicBezTo>
                  <a:pt x="6482" y="12221"/>
                  <a:pt x="6652" y="12109"/>
                  <a:pt x="6652" y="11884"/>
                </a:cubicBezTo>
                <a:lnTo>
                  <a:pt x="6652" y="10354"/>
                </a:lnTo>
                <a:cubicBezTo>
                  <a:pt x="6652" y="10327"/>
                  <a:pt x="6586" y="10322"/>
                  <a:pt x="7196" y="10322"/>
                </a:cubicBezTo>
                <a:cubicBezTo>
                  <a:pt x="7589" y="10322"/>
                  <a:pt x="8264" y="10324"/>
                  <a:pt x="9419" y="10324"/>
                </a:cubicBezTo>
                <a:cubicBezTo>
                  <a:pt x="9423" y="10324"/>
                  <a:pt x="9427" y="10322"/>
                  <a:pt x="9430" y="10322"/>
                </a:cubicBezTo>
                <a:cubicBezTo>
                  <a:pt x="9463" y="10322"/>
                  <a:pt x="9449" y="10477"/>
                  <a:pt x="9449" y="13897"/>
                </a:cubicBezTo>
                <a:lnTo>
                  <a:pt x="6652" y="13897"/>
                </a:lnTo>
                <a:lnTo>
                  <a:pt x="6652" y="13469"/>
                </a:lnTo>
                <a:cubicBezTo>
                  <a:pt x="6652" y="13244"/>
                  <a:pt x="6482" y="13132"/>
                  <a:pt x="6312" y="13132"/>
                </a:cubicBezTo>
                <a:cubicBezTo>
                  <a:pt x="6142" y="13132"/>
                  <a:pt x="5972" y="13244"/>
                  <a:pt x="5972" y="13469"/>
                </a:cubicBezTo>
                <a:lnTo>
                  <a:pt x="5972" y="13897"/>
                </a:lnTo>
                <a:lnTo>
                  <a:pt x="3910" y="13897"/>
                </a:lnTo>
                <a:cubicBezTo>
                  <a:pt x="3364" y="13897"/>
                  <a:pt x="2922" y="14339"/>
                  <a:pt x="2922" y="14885"/>
                </a:cubicBezTo>
                <a:cubicBezTo>
                  <a:pt x="2922" y="15431"/>
                  <a:pt x="3364" y="15873"/>
                  <a:pt x="3910" y="15873"/>
                </a:cubicBezTo>
                <a:lnTo>
                  <a:pt x="5972" y="15873"/>
                </a:lnTo>
                <a:lnTo>
                  <a:pt x="5972" y="17227"/>
                </a:lnTo>
                <a:lnTo>
                  <a:pt x="3719" y="17227"/>
                </a:lnTo>
                <a:cubicBezTo>
                  <a:pt x="2464" y="17229"/>
                  <a:pt x="1448" y="18245"/>
                  <a:pt x="1446" y="19500"/>
                </a:cubicBezTo>
                <a:lnTo>
                  <a:pt x="1446" y="20457"/>
                </a:lnTo>
                <a:cubicBezTo>
                  <a:pt x="388" y="21438"/>
                  <a:pt x="1091" y="23206"/>
                  <a:pt x="2523" y="23206"/>
                </a:cubicBezTo>
                <a:cubicBezTo>
                  <a:pt x="3953" y="23206"/>
                  <a:pt x="4656" y="21438"/>
                  <a:pt x="3599" y="20457"/>
                </a:cubicBezTo>
                <a:lnTo>
                  <a:pt x="3599" y="19520"/>
                </a:lnTo>
                <a:cubicBezTo>
                  <a:pt x="3599" y="19395"/>
                  <a:pt x="3587" y="19372"/>
                  <a:pt x="4409" y="19372"/>
                </a:cubicBezTo>
                <a:cubicBezTo>
                  <a:pt x="4903" y="19372"/>
                  <a:pt x="5696" y="19380"/>
                  <a:pt x="6972" y="19380"/>
                </a:cubicBezTo>
                <a:lnTo>
                  <a:pt x="6972" y="20458"/>
                </a:lnTo>
                <a:cubicBezTo>
                  <a:pt x="5916" y="21438"/>
                  <a:pt x="6620" y="23206"/>
                  <a:pt x="8050" y="23206"/>
                </a:cubicBezTo>
                <a:cubicBezTo>
                  <a:pt x="9493" y="23206"/>
                  <a:pt x="10178" y="21431"/>
                  <a:pt x="9125" y="20457"/>
                </a:cubicBezTo>
                <a:lnTo>
                  <a:pt x="9125" y="19379"/>
                </a:lnTo>
                <a:lnTo>
                  <a:pt x="9960" y="19379"/>
                </a:lnTo>
                <a:cubicBezTo>
                  <a:pt x="10409" y="19379"/>
                  <a:pt x="10409" y="18699"/>
                  <a:pt x="9960" y="18699"/>
                </a:cubicBezTo>
                <a:lnTo>
                  <a:pt x="9125" y="18699"/>
                </a:lnTo>
                <a:cubicBezTo>
                  <a:pt x="9125" y="18308"/>
                  <a:pt x="9144" y="18143"/>
                  <a:pt x="9050" y="17906"/>
                </a:cubicBezTo>
                <a:lnTo>
                  <a:pt x="12379" y="17906"/>
                </a:lnTo>
                <a:cubicBezTo>
                  <a:pt x="13260" y="17906"/>
                  <a:pt x="13973" y="18620"/>
                  <a:pt x="13973" y="19500"/>
                </a:cubicBezTo>
                <a:lnTo>
                  <a:pt x="13973" y="20085"/>
                </a:lnTo>
                <a:cubicBezTo>
                  <a:pt x="13843" y="20051"/>
                  <a:pt x="13710" y="20034"/>
                  <a:pt x="13577" y="20034"/>
                </a:cubicBezTo>
                <a:cubicBezTo>
                  <a:pt x="13443" y="20034"/>
                  <a:pt x="13310" y="20051"/>
                  <a:pt x="13180" y="20085"/>
                </a:cubicBezTo>
                <a:lnTo>
                  <a:pt x="13180" y="19520"/>
                </a:lnTo>
                <a:cubicBezTo>
                  <a:pt x="13179" y="19067"/>
                  <a:pt x="12813" y="18700"/>
                  <a:pt x="12361" y="18700"/>
                </a:cubicBezTo>
                <a:lnTo>
                  <a:pt x="11545" y="18700"/>
                </a:lnTo>
                <a:cubicBezTo>
                  <a:pt x="11096" y="18700"/>
                  <a:pt x="11096" y="19380"/>
                  <a:pt x="11545" y="19380"/>
                </a:cubicBezTo>
                <a:lnTo>
                  <a:pt x="12361" y="19380"/>
                </a:lnTo>
                <a:cubicBezTo>
                  <a:pt x="12547" y="19380"/>
                  <a:pt x="12500" y="19520"/>
                  <a:pt x="12500" y="20457"/>
                </a:cubicBezTo>
                <a:cubicBezTo>
                  <a:pt x="11444" y="21438"/>
                  <a:pt x="12145" y="23204"/>
                  <a:pt x="13577" y="23204"/>
                </a:cubicBezTo>
                <a:cubicBezTo>
                  <a:pt x="15008" y="23204"/>
                  <a:pt x="15710" y="21435"/>
                  <a:pt x="14653" y="20457"/>
                </a:cubicBezTo>
                <a:lnTo>
                  <a:pt x="14653" y="19500"/>
                </a:lnTo>
                <a:cubicBezTo>
                  <a:pt x="14652" y="18245"/>
                  <a:pt x="13635" y="17229"/>
                  <a:pt x="12379" y="17227"/>
                </a:cubicBezTo>
                <a:lnTo>
                  <a:pt x="10129" y="17227"/>
                </a:lnTo>
                <a:lnTo>
                  <a:pt x="10129" y="15873"/>
                </a:lnTo>
                <a:lnTo>
                  <a:pt x="12189" y="15873"/>
                </a:lnTo>
                <a:cubicBezTo>
                  <a:pt x="12736" y="15873"/>
                  <a:pt x="13178" y="15429"/>
                  <a:pt x="13178" y="14885"/>
                </a:cubicBezTo>
                <a:cubicBezTo>
                  <a:pt x="13178" y="14339"/>
                  <a:pt x="12736" y="13897"/>
                  <a:pt x="12189" y="13897"/>
                </a:cubicBezTo>
                <a:lnTo>
                  <a:pt x="10129" y="13897"/>
                </a:lnTo>
                <a:lnTo>
                  <a:pt x="10129" y="10354"/>
                </a:lnTo>
                <a:cubicBezTo>
                  <a:pt x="10128" y="10070"/>
                  <a:pt x="9958" y="9813"/>
                  <a:pt x="9697" y="9701"/>
                </a:cubicBezTo>
                <a:lnTo>
                  <a:pt x="9697" y="6994"/>
                </a:lnTo>
                <a:cubicBezTo>
                  <a:pt x="9698" y="6994"/>
                  <a:pt x="9699" y="6994"/>
                  <a:pt x="9700" y="6994"/>
                </a:cubicBezTo>
                <a:cubicBezTo>
                  <a:pt x="10175" y="6994"/>
                  <a:pt x="10581" y="6653"/>
                  <a:pt x="10661" y="6185"/>
                </a:cubicBezTo>
                <a:lnTo>
                  <a:pt x="10795" y="5408"/>
                </a:lnTo>
                <a:lnTo>
                  <a:pt x="14176" y="5408"/>
                </a:lnTo>
                <a:cubicBezTo>
                  <a:pt x="14973" y="5406"/>
                  <a:pt x="15620" y="4760"/>
                  <a:pt x="15620" y="3962"/>
                </a:cubicBezTo>
                <a:lnTo>
                  <a:pt x="15620" y="2495"/>
                </a:lnTo>
                <a:cubicBezTo>
                  <a:pt x="16106" y="2495"/>
                  <a:pt x="16083" y="1815"/>
                  <a:pt x="15641" y="1815"/>
                </a:cubicBezTo>
                <a:lnTo>
                  <a:pt x="15641" y="1813"/>
                </a:lnTo>
                <a:cubicBezTo>
                  <a:pt x="15635" y="1813"/>
                  <a:pt x="15631" y="1816"/>
                  <a:pt x="15628" y="1816"/>
                </a:cubicBezTo>
                <a:cubicBezTo>
                  <a:pt x="15615" y="1816"/>
                  <a:pt x="15620" y="1781"/>
                  <a:pt x="15620" y="1445"/>
                </a:cubicBezTo>
                <a:cubicBezTo>
                  <a:pt x="15620" y="648"/>
                  <a:pt x="14973" y="1"/>
                  <a:pt x="1417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7" name="Google Shape;857;p44"/>
          <p:cNvGrpSpPr/>
          <p:nvPr/>
        </p:nvGrpSpPr>
        <p:grpSpPr>
          <a:xfrm>
            <a:off x="5015930" y="3333317"/>
            <a:ext cx="472734" cy="468895"/>
            <a:chOff x="3440633" y="2810930"/>
            <a:chExt cx="472734" cy="468895"/>
          </a:xfrm>
        </p:grpSpPr>
        <p:sp>
          <p:nvSpPr>
            <p:cNvPr id="858" name="Google Shape;858;p44"/>
            <p:cNvSpPr/>
            <p:nvPr/>
          </p:nvSpPr>
          <p:spPr>
            <a:xfrm>
              <a:off x="3440633" y="2810930"/>
              <a:ext cx="472734" cy="468895"/>
            </a:xfrm>
            <a:custGeom>
              <a:rect b="b" l="l" r="r" t="t"/>
              <a:pathLst>
                <a:path extrusionOk="0" h="23204" w="23394">
                  <a:moveTo>
                    <a:pt x="17802" y="3155"/>
                  </a:moveTo>
                  <a:lnTo>
                    <a:pt x="20160" y="5511"/>
                  </a:lnTo>
                  <a:lnTo>
                    <a:pt x="19674" y="5998"/>
                  </a:lnTo>
                  <a:lnTo>
                    <a:pt x="17316" y="3639"/>
                  </a:lnTo>
                  <a:lnTo>
                    <a:pt x="17802" y="3155"/>
                  </a:lnTo>
                  <a:close/>
                  <a:moveTo>
                    <a:pt x="16540" y="3825"/>
                  </a:moveTo>
                  <a:lnTo>
                    <a:pt x="19489" y="6773"/>
                  </a:lnTo>
                  <a:lnTo>
                    <a:pt x="17768" y="8496"/>
                  </a:lnTo>
                  <a:lnTo>
                    <a:pt x="17115" y="7843"/>
                  </a:lnTo>
                  <a:lnTo>
                    <a:pt x="18067" y="6889"/>
                  </a:lnTo>
                  <a:cubicBezTo>
                    <a:pt x="18200" y="6756"/>
                    <a:pt x="18200" y="6541"/>
                    <a:pt x="18067" y="6408"/>
                  </a:cubicBezTo>
                  <a:cubicBezTo>
                    <a:pt x="18001" y="6342"/>
                    <a:pt x="17914" y="6309"/>
                    <a:pt x="17827" y="6309"/>
                  </a:cubicBezTo>
                  <a:cubicBezTo>
                    <a:pt x="17740" y="6309"/>
                    <a:pt x="17653" y="6342"/>
                    <a:pt x="17587" y="6408"/>
                  </a:cubicBezTo>
                  <a:lnTo>
                    <a:pt x="16633" y="7361"/>
                  </a:lnTo>
                  <a:lnTo>
                    <a:pt x="15953" y="6682"/>
                  </a:lnTo>
                  <a:lnTo>
                    <a:pt x="16905" y="5728"/>
                  </a:lnTo>
                  <a:cubicBezTo>
                    <a:pt x="17038" y="5596"/>
                    <a:pt x="17038" y="5380"/>
                    <a:pt x="16905" y="5248"/>
                  </a:cubicBezTo>
                  <a:cubicBezTo>
                    <a:pt x="16839" y="5181"/>
                    <a:pt x="16752" y="5147"/>
                    <a:pt x="16665" y="5147"/>
                  </a:cubicBezTo>
                  <a:cubicBezTo>
                    <a:pt x="16578" y="5147"/>
                    <a:pt x="16491" y="5181"/>
                    <a:pt x="16425" y="5248"/>
                  </a:cubicBezTo>
                  <a:lnTo>
                    <a:pt x="15472" y="6200"/>
                  </a:lnTo>
                  <a:lnTo>
                    <a:pt x="14818" y="5547"/>
                  </a:lnTo>
                  <a:lnTo>
                    <a:pt x="16540" y="3825"/>
                  </a:lnTo>
                  <a:close/>
                  <a:moveTo>
                    <a:pt x="13396" y="6251"/>
                  </a:moveTo>
                  <a:cubicBezTo>
                    <a:pt x="14110" y="6251"/>
                    <a:pt x="14824" y="6520"/>
                    <a:pt x="15371" y="7060"/>
                  </a:cubicBezTo>
                  <a:lnTo>
                    <a:pt x="16253" y="7942"/>
                  </a:lnTo>
                  <a:cubicBezTo>
                    <a:pt x="17337" y="9040"/>
                    <a:pt x="17331" y="10815"/>
                    <a:pt x="16241" y="11908"/>
                  </a:cubicBezTo>
                  <a:lnTo>
                    <a:pt x="16052" y="12096"/>
                  </a:lnTo>
                  <a:lnTo>
                    <a:pt x="11219" y="7262"/>
                  </a:lnTo>
                  <a:lnTo>
                    <a:pt x="11407" y="7074"/>
                  </a:lnTo>
                  <a:cubicBezTo>
                    <a:pt x="11955" y="6525"/>
                    <a:pt x="12676" y="6251"/>
                    <a:pt x="13396" y="6251"/>
                  </a:cubicBezTo>
                  <a:close/>
                  <a:moveTo>
                    <a:pt x="20736" y="1"/>
                  </a:moveTo>
                  <a:cubicBezTo>
                    <a:pt x="20557" y="1"/>
                    <a:pt x="20384" y="65"/>
                    <a:pt x="20253" y="196"/>
                  </a:cubicBezTo>
                  <a:lnTo>
                    <a:pt x="17989" y="2460"/>
                  </a:lnTo>
                  <a:cubicBezTo>
                    <a:pt x="17928" y="2439"/>
                    <a:pt x="17865" y="2429"/>
                    <a:pt x="17802" y="2429"/>
                  </a:cubicBezTo>
                  <a:cubicBezTo>
                    <a:pt x="17653" y="2429"/>
                    <a:pt x="17507" y="2487"/>
                    <a:pt x="17398" y="2597"/>
                  </a:cubicBezTo>
                  <a:lnTo>
                    <a:pt x="16821" y="3175"/>
                  </a:lnTo>
                  <a:cubicBezTo>
                    <a:pt x="16733" y="3124"/>
                    <a:pt x="16636" y="3100"/>
                    <a:pt x="16539" y="3100"/>
                  </a:cubicBezTo>
                  <a:cubicBezTo>
                    <a:pt x="16392" y="3100"/>
                    <a:pt x="16247" y="3156"/>
                    <a:pt x="16138" y="3266"/>
                  </a:cubicBezTo>
                  <a:lnTo>
                    <a:pt x="14260" y="5145"/>
                  </a:lnTo>
                  <a:cubicBezTo>
                    <a:pt x="14129" y="5275"/>
                    <a:pt x="14069" y="5461"/>
                    <a:pt x="14101" y="5644"/>
                  </a:cubicBezTo>
                  <a:cubicBezTo>
                    <a:pt x="13865" y="5595"/>
                    <a:pt x="13628" y="5571"/>
                    <a:pt x="13393" y="5571"/>
                  </a:cubicBezTo>
                  <a:cubicBezTo>
                    <a:pt x="12477" y="5571"/>
                    <a:pt x="11587" y="5932"/>
                    <a:pt x="10925" y="6594"/>
                  </a:cubicBezTo>
                  <a:cubicBezTo>
                    <a:pt x="10808" y="6712"/>
                    <a:pt x="9596" y="7922"/>
                    <a:pt x="9447" y="8072"/>
                  </a:cubicBezTo>
                  <a:cubicBezTo>
                    <a:pt x="9233" y="8287"/>
                    <a:pt x="9387" y="8652"/>
                    <a:pt x="9688" y="8652"/>
                  </a:cubicBezTo>
                  <a:cubicBezTo>
                    <a:pt x="9778" y="8652"/>
                    <a:pt x="9863" y="8617"/>
                    <a:pt x="9927" y="8553"/>
                  </a:cubicBezTo>
                  <a:lnTo>
                    <a:pt x="10738" y="7743"/>
                  </a:lnTo>
                  <a:lnTo>
                    <a:pt x="15572" y="12576"/>
                  </a:lnTo>
                  <a:lnTo>
                    <a:pt x="7509" y="20639"/>
                  </a:lnTo>
                  <a:lnTo>
                    <a:pt x="7141" y="20270"/>
                  </a:lnTo>
                  <a:cubicBezTo>
                    <a:pt x="7074" y="20204"/>
                    <a:pt x="6987" y="20170"/>
                    <a:pt x="6900" y="20170"/>
                  </a:cubicBezTo>
                  <a:cubicBezTo>
                    <a:pt x="6813" y="20170"/>
                    <a:pt x="6726" y="20204"/>
                    <a:pt x="6659" y="20270"/>
                  </a:cubicBezTo>
                  <a:cubicBezTo>
                    <a:pt x="6527" y="20404"/>
                    <a:pt x="6527" y="20619"/>
                    <a:pt x="6659" y="20752"/>
                  </a:cubicBezTo>
                  <a:lnTo>
                    <a:pt x="7027" y="21120"/>
                  </a:lnTo>
                  <a:lnTo>
                    <a:pt x="5751" y="22397"/>
                  </a:lnTo>
                  <a:cubicBezTo>
                    <a:pt x="5665" y="22482"/>
                    <a:pt x="5554" y="22524"/>
                    <a:pt x="5443" y="22524"/>
                  </a:cubicBezTo>
                  <a:cubicBezTo>
                    <a:pt x="5331" y="22524"/>
                    <a:pt x="5220" y="22482"/>
                    <a:pt x="5135" y="22397"/>
                  </a:cubicBezTo>
                  <a:lnTo>
                    <a:pt x="918" y="18180"/>
                  </a:lnTo>
                  <a:cubicBezTo>
                    <a:pt x="746" y="18010"/>
                    <a:pt x="746" y="17733"/>
                    <a:pt x="918" y="17564"/>
                  </a:cubicBezTo>
                  <a:lnTo>
                    <a:pt x="2194" y="16286"/>
                  </a:lnTo>
                  <a:lnTo>
                    <a:pt x="5537" y="19630"/>
                  </a:lnTo>
                  <a:cubicBezTo>
                    <a:pt x="5603" y="19696"/>
                    <a:pt x="5691" y="19729"/>
                    <a:pt x="5778" y="19729"/>
                  </a:cubicBezTo>
                  <a:cubicBezTo>
                    <a:pt x="5865" y="19729"/>
                    <a:pt x="5953" y="19696"/>
                    <a:pt x="6019" y="19630"/>
                  </a:cubicBezTo>
                  <a:cubicBezTo>
                    <a:pt x="6152" y="19497"/>
                    <a:pt x="6152" y="19282"/>
                    <a:pt x="6019" y="19149"/>
                  </a:cubicBezTo>
                  <a:lnTo>
                    <a:pt x="2676" y="15807"/>
                  </a:lnTo>
                  <a:lnTo>
                    <a:pt x="8807" y="9676"/>
                  </a:lnTo>
                  <a:cubicBezTo>
                    <a:pt x="8939" y="9542"/>
                    <a:pt x="8939" y="9327"/>
                    <a:pt x="8807" y="9194"/>
                  </a:cubicBezTo>
                  <a:cubicBezTo>
                    <a:pt x="8740" y="9128"/>
                    <a:pt x="8652" y="9095"/>
                    <a:pt x="8565" y="9095"/>
                  </a:cubicBezTo>
                  <a:cubicBezTo>
                    <a:pt x="8478" y="9095"/>
                    <a:pt x="8391" y="9128"/>
                    <a:pt x="8325" y="9194"/>
                  </a:cubicBezTo>
                  <a:cubicBezTo>
                    <a:pt x="5480" y="12039"/>
                    <a:pt x="3205" y="14314"/>
                    <a:pt x="437" y="17083"/>
                  </a:cubicBezTo>
                  <a:cubicBezTo>
                    <a:pt x="1" y="17518"/>
                    <a:pt x="1" y="18224"/>
                    <a:pt x="437" y="18660"/>
                  </a:cubicBezTo>
                  <a:lnTo>
                    <a:pt x="4655" y="22878"/>
                  </a:lnTo>
                  <a:cubicBezTo>
                    <a:pt x="4872" y="23095"/>
                    <a:pt x="5158" y="23204"/>
                    <a:pt x="5443" y="23204"/>
                  </a:cubicBezTo>
                  <a:cubicBezTo>
                    <a:pt x="5729" y="23204"/>
                    <a:pt x="6014" y="23095"/>
                    <a:pt x="6232" y="22878"/>
                  </a:cubicBezTo>
                  <a:lnTo>
                    <a:pt x="16721" y="12388"/>
                  </a:lnTo>
                  <a:cubicBezTo>
                    <a:pt x="17551" y="11557"/>
                    <a:pt x="17909" y="10363"/>
                    <a:pt x="17671" y="9213"/>
                  </a:cubicBezTo>
                  <a:lnTo>
                    <a:pt x="17671" y="9213"/>
                  </a:lnTo>
                  <a:cubicBezTo>
                    <a:pt x="17703" y="9218"/>
                    <a:pt x="17735" y="9221"/>
                    <a:pt x="17767" y="9221"/>
                  </a:cubicBezTo>
                  <a:cubicBezTo>
                    <a:pt x="17917" y="9221"/>
                    <a:pt x="18062" y="9161"/>
                    <a:pt x="18170" y="9055"/>
                  </a:cubicBezTo>
                  <a:lnTo>
                    <a:pt x="20048" y="7175"/>
                  </a:lnTo>
                  <a:cubicBezTo>
                    <a:pt x="20229" y="6994"/>
                    <a:pt x="20266" y="6715"/>
                    <a:pt x="20140" y="6492"/>
                  </a:cubicBezTo>
                  <a:lnTo>
                    <a:pt x="20718" y="5915"/>
                  </a:lnTo>
                  <a:cubicBezTo>
                    <a:pt x="20872" y="5761"/>
                    <a:pt x="20924" y="5531"/>
                    <a:pt x="20853" y="5326"/>
                  </a:cubicBezTo>
                  <a:lnTo>
                    <a:pt x="21144" y="5035"/>
                  </a:lnTo>
                  <a:cubicBezTo>
                    <a:pt x="21277" y="4901"/>
                    <a:pt x="21277" y="4686"/>
                    <a:pt x="21144" y="4553"/>
                  </a:cubicBezTo>
                  <a:cubicBezTo>
                    <a:pt x="21078" y="4487"/>
                    <a:pt x="20991" y="4454"/>
                    <a:pt x="20904" y="4454"/>
                  </a:cubicBezTo>
                  <a:cubicBezTo>
                    <a:pt x="20816" y="4454"/>
                    <a:pt x="20729" y="4487"/>
                    <a:pt x="20662" y="4553"/>
                  </a:cubicBezTo>
                  <a:lnTo>
                    <a:pt x="20413" y="4803"/>
                  </a:lnTo>
                  <a:lnTo>
                    <a:pt x="18509" y="2899"/>
                  </a:lnTo>
                  <a:lnTo>
                    <a:pt x="20730" y="678"/>
                  </a:lnTo>
                  <a:cubicBezTo>
                    <a:pt x="20732" y="678"/>
                    <a:pt x="20734" y="677"/>
                    <a:pt x="20737" y="677"/>
                  </a:cubicBezTo>
                  <a:cubicBezTo>
                    <a:pt x="20752" y="677"/>
                    <a:pt x="20782" y="686"/>
                    <a:pt x="20812" y="715"/>
                  </a:cubicBezTo>
                  <a:lnTo>
                    <a:pt x="22597" y="2500"/>
                  </a:lnTo>
                  <a:cubicBezTo>
                    <a:pt x="22621" y="2520"/>
                    <a:pt x="22634" y="2550"/>
                    <a:pt x="22634" y="2581"/>
                  </a:cubicBezTo>
                  <a:lnTo>
                    <a:pt x="21784" y="3431"/>
                  </a:lnTo>
                  <a:cubicBezTo>
                    <a:pt x="21652" y="3564"/>
                    <a:pt x="21652" y="3779"/>
                    <a:pt x="21784" y="3913"/>
                  </a:cubicBezTo>
                  <a:cubicBezTo>
                    <a:pt x="21851" y="3979"/>
                    <a:pt x="21938" y="4013"/>
                    <a:pt x="22026" y="4013"/>
                  </a:cubicBezTo>
                  <a:cubicBezTo>
                    <a:pt x="22113" y="4013"/>
                    <a:pt x="22200" y="3979"/>
                    <a:pt x="22266" y="3913"/>
                  </a:cubicBezTo>
                  <a:lnTo>
                    <a:pt x="23119" y="3060"/>
                  </a:lnTo>
                  <a:cubicBezTo>
                    <a:pt x="23394" y="2784"/>
                    <a:pt x="23375" y="2318"/>
                    <a:pt x="23079" y="2020"/>
                  </a:cubicBezTo>
                  <a:lnTo>
                    <a:pt x="23077" y="2021"/>
                  </a:lnTo>
                  <a:lnTo>
                    <a:pt x="21292" y="236"/>
                  </a:lnTo>
                  <a:cubicBezTo>
                    <a:pt x="21136" y="80"/>
                    <a:pt x="20933" y="1"/>
                    <a:pt x="20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44"/>
            <p:cNvSpPr/>
            <p:nvPr/>
          </p:nvSpPr>
          <p:spPr>
            <a:xfrm>
              <a:off x="3834013" y="2845101"/>
              <a:ext cx="45588" cy="42011"/>
            </a:xfrm>
            <a:custGeom>
              <a:rect b="b" l="l" r="r" t="t"/>
              <a:pathLst>
                <a:path extrusionOk="0" h="2079" w="2256">
                  <a:moveTo>
                    <a:pt x="1117" y="681"/>
                  </a:moveTo>
                  <a:cubicBezTo>
                    <a:pt x="1437" y="681"/>
                    <a:pt x="1594" y="1070"/>
                    <a:pt x="1370" y="1294"/>
                  </a:cubicBezTo>
                  <a:cubicBezTo>
                    <a:pt x="1297" y="1366"/>
                    <a:pt x="1207" y="1399"/>
                    <a:pt x="1119" y="1399"/>
                  </a:cubicBezTo>
                  <a:cubicBezTo>
                    <a:pt x="935" y="1399"/>
                    <a:pt x="757" y="1257"/>
                    <a:pt x="757" y="1040"/>
                  </a:cubicBezTo>
                  <a:cubicBezTo>
                    <a:pt x="757" y="842"/>
                    <a:pt x="917" y="681"/>
                    <a:pt x="1117" y="681"/>
                  </a:cubicBezTo>
                  <a:close/>
                  <a:moveTo>
                    <a:pt x="1117" y="1"/>
                  </a:moveTo>
                  <a:cubicBezTo>
                    <a:pt x="620" y="1"/>
                    <a:pt x="194" y="351"/>
                    <a:pt x="97" y="838"/>
                  </a:cubicBezTo>
                  <a:cubicBezTo>
                    <a:pt x="0" y="1324"/>
                    <a:pt x="261" y="1810"/>
                    <a:pt x="719" y="2000"/>
                  </a:cubicBezTo>
                  <a:cubicBezTo>
                    <a:pt x="848" y="2053"/>
                    <a:pt x="983" y="2079"/>
                    <a:pt x="1116" y="2079"/>
                  </a:cubicBezTo>
                  <a:cubicBezTo>
                    <a:pt x="1454" y="2079"/>
                    <a:pt x="1782" y="1913"/>
                    <a:pt x="1979" y="1618"/>
                  </a:cubicBezTo>
                  <a:cubicBezTo>
                    <a:pt x="2256" y="1205"/>
                    <a:pt x="2202" y="655"/>
                    <a:pt x="1851" y="306"/>
                  </a:cubicBezTo>
                  <a:cubicBezTo>
                    <a:pt x="1656" y="110"/>
                    <a:pt x="1392" y="1"/>
                    <a:pt x="11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44"/>
            <p:cNvSpPr/>
            <p:nvPr/>
          </p:nvSpPr>
          <p:spPr>
            <a:xfrm>
              <a:off x="3547612" y="3030081"/>
              <a:ext cx="147575" cy="116395"/>
            </a:xfrm>
            <a:custGeom>
              <a:rect b="b" l="l" r="r" t="t"/>
              <a:pathLst>
                <a:path extrusionOk="0" h="5760" w="7303">
                  <a:moveTo>
                    <a:pt x="6117" y="756"/>
                  </a:moveTo>
                  <a:lnTo>
                    <a:pt x="6510" y="2222"/>
                  </a:lnTo>
                  <a:lnTo>
                    <a:pt x="4592" y="2735"/>
                  </a:lnTo>
                  <a:cubicBezTo>
                    <a:pt x="4411" y="2783"/>
                    <a:pt x="4302" y="2970"/>
                    <a:pt x="4352" y="3151"/>
                  </a:cubicBezTo>
                  <a:lnTo>
                    <a:pt x="4787" y="4781"/>
                  </a:lnTo>
                  <a:lnTo>
                    <a:pt x="1817" y="4981"/>
                  </a:lnTo>
                  <a:lnTo>
                    <a:pt x="1817" y="4981"/>
                  </a:lnTo>
                  <a:lnTo>
                    <a:pt x="3545" y="3991"/>
                  </a:lnTo>
                  <a:cubicBezTo>
                    <a:pt x="3679" y="3914"/>
                    <a:pt x="3745" y="3756"/>
                    <a:pt x="3704" y="3606"/>
                  </a:cubicBezTo>
                  <a:lnTo>
                    <a:pt x="3139" y="1554"/>
                  </a:lnTo>
                  <a:lnTo>
                    <a:pt x="6117" y="756"/>
                  </a:lnTo>
                  <a:close/>
                  <a:moveTo>
                    <a:pt x="6357" y="0"/>
                  </a:moveTo>
                  <a:cubicBezTo>
                    <a:pt x="6328" y="0"/>
                    <a:pt x="6298" y="4"/>
                    <a:pt x="6269" y="12"/>
                  </a:cubicBezTo>
                  <a:lnTo>
                    <a:pt x="2631" y="987"/>
                  </a:lnTo>
                  <a:cubicBezTo>
                    <a:pt x="2450" y="1035"/>
                    <a:pt x="2342" y="1224"/>
                    <a:pt x="2392" y="1406"/>
                  </a:cubicBezTo>
                  <a:lnTo>
                    <a:pt x="2978" y="3533"/>
                  </a:lnTo>
                  <a:lnTo>
                    <a:pt x="199" y="5125"/>
                  </a:lnTo>
                  <a:cubicBezTo>
                    <a:pt x="66" y="5200"/>
                    <a:pt x="1" y="5357"/>
                    <a:pt x="41" y="5507"/>
                  </a:cubicBezTo>
                  <a:cubicBezTo>
                    <a:pt x="79" y="5655"/>
                    <a:pt x="215" y="5759"/>
                    <a:pt x="369" y="5759"/>
                  </a:cubicBezTo>
                  <a:cubicBezTo>
                    <a:pt x="371" y="5759"/>
                    <a:pt x="368" y="5759"/>
                    <a:pt x="369" y="5759"/>
                  </a:cubicBezTo>
                  <a:cubicBezTo>
                    <a:pt x="379" y="5759"/>
                    <a:pt x="636" y="5742"/>
                    <a:pt x="5246" y="5431"/>
                  </a:cubicBezTo>
                  <a:cubicBezTo>
                    <a:pt x="5460" y="5417"/>
                    <a:pt x="5607" y="5210"/>
                    <a:pt x="5551" y="5003"/>
                  </a:cubicBezTo>
                  <a:lnTo>
                    <a:pt x="5097" y="3304"/>
                  </a:lnTo>
                  <a:lnTo>
                    <a:pt x="7013" y="2791"/>
                  </a:lnTo>
                  <a:cubicBezTo>
                    <a:pt x="7195" y="2742"/>
                    <a:pt x="7302" y="2555"/>
                    <a:pt x="7254" y="2374"/>
                  </a:cubicBezTo>
                  <a:lnTo>
                    <a:pt x="6685" y="253"/>
                  </a:lnTo>
                  <a:cubicBezTo>
                    <a:pt x="6644" y="100"/>
                    <a:pt x="6507" y="0"/>
                    <a:pt x="63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1" name="Google Shape;861;p44"/>
          <p:cNvGrpSpPr/>
          <p:nvPr/>
        </p:nvGrpSpPr>
        <p:grpSpPr>
          <a:xfrm>
            <a:off x="5615717" y="3333317"/>
            <a:ext cx="384427" cy="468895"/>
            <a:chOff x="3968635" y="2818326"/>
            <a:chExt cx="384427" cy="468895"/>
          </a:xfrm>
        </p:grpSpPr>
        <p:sp>
          <p:nvSpPr>
            <p:cNvPr id="862" name="Google Shape;862;p44"/>
            <p:cNvSpPr/>
            <p:nvPr/>
          </p:nvSpPr>
          <p:spPr>
            <a:xfrm>
              <a:off x="4127021" y="3111780"/>
              <a:ext cx="45346" cy="56237"/>
            </a:xfrm>
            <a:custGeom>
              <a:rect b="b" l="l" r="r" t="t"/>
              <a:pathLst>
                <a:path extrusionOk="0" h="2783" w="2244">
                  <a:moveTo>
                    <a:pt x="1123" y="692"/>
                  </a:moveTo>
                  <a:cubicBezTo>
                    <a:pt x="1298" y="832"/>
                    <a:pt x="1563" y="1544"/>
                    <a:pt x="1563" y="1903"/>
                  </a:cubicBezTo>
                  <a:cubicBezTo>
                    <a:pt x="1563" y="1993"/>
                    <a:pt x="1563" y="2102"/>
                    <a:pt x="1123" y="2102"/>
                  </a:cubicBezTo>
                  <a:cubicBezTo>
                    <a:pt x="681" y="2102"/>
                    <a:pt x="681" y="1993"/>
                    <a:pt x="681" y="1903"/>
                  </a:cubicBezTo>
                  <a:cubicBezTo>
                    <a:pt x="681" y="1544"/>
                    <a:pt x="946" y="832"/>
                    <a:pt x="1123" y="692"/>
                  </a:cubicBezTo>
                  <a:close/>
                  <a:moveTo>
                    <a:pt x="1123" y="1"/>
                  </a:moveTo>
                  <a:cubicBezTo>
                    <a:pt x="350" y="1"/>
                    <a:pt x="1" y="1461"/>
                    <a:pt x="1" y="1903"/>
                  </a:cubicBezTo>
                  <a:cubicBezTo>
                    <a:pt x="1" y="2232"/>
                    <a:pt x="147" y="2783"/>
                    <a:pt x="1123" y="2783"/>
                  </a:cubicBezTo>
                  <a:cubicBezTo>
                    <a:pt x="2098" y="2783"/>
                    <a:pt x="2243" y="2232"/>
                    <a:pt x="2243" y="1903"/>
                  </a:cubicBezTo>
                  <a:cubicBezTo>
                    <a:pt x="2243" y="1461"/>
                    <a:pt x="1894" y="1"/>
                    <a:pt x="1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44"/>
            <p:cNvSpPr/>
            <p:nvPr/>
          </p:nvSpPr>
          <p:spPr>
            <a:xfrm>
              <a:off x="4160323" y="3048308"/>
              <a:ext cx="87175" cy="81133"/>
            </a:xfrm>
            <a:custGeom>
              <a:rect b="b" l="l" r="r" t="t"/>
              <a:pathLst>
                <a:path extrusionOk="0" h="4015" w="4314">
                  <a:moveTo>
                    <a:pt x="2007" y="1"/>
                  </a:moveTo>
                  <a:cubicBezTo>
                    <a:pt x="899" y="2"/>
                    <a:pt x="2" y="901"/>
                    <a:pt x="1" y="2007"/>
                  </a:cubicBezTo>
                  <a:cubicBezTo>
                    <a:pt x="1" y="3147"/>
                    <a:pt x="937" y="4015"/>
                    <a:pt x="2007" y="4015"/>
                  </a:cubicBezTo>
                  <a:cubicBezTo>
                    <a:pt x="2202" y="4015"/>
                    <a:pt x="2401" y="3986"/>
                    <a:pt x="2600" y="3925"/>
                  </a:cubicBezTo>
                  <a:cubicBezTo>
                    <a:pt x="2783" y="3872"/>
                    <a:pt x="2887" y="3679"/>
                    <a:pt x="2831" y="3497"/>
                  </a:cubicBezTo>
                  <a:cubicBezTo>
                    <a:pt x="2785" y="3351"/>
                    <a:pt x="2651" y="3257"/>
                    <a:pt x="2506" y="3257"/>
                  </a:cubicBezTo>
                  <a:cubicBezTo>
                    <a:pt x="2470" y="3257"/>
                    <a:pt x="2434" y="3263"/>
                    <a:pt x="2399" y="3274"/>
                  </a:cubicBezTo>
                  <a:cubicBezTo>
                    <a:pt x="2267" y="3315"/>
                    <a:pt x="2135" y="3334"/>
                    <a:pt x="2006" y="3334"/>
                  </a:cubicBezTo>
                  <a:cubicBezTo>
                    <a:pt x="1300" y="3334"/>
                    <a:pt x="681" y="2760"/>
                    <a:pt x="681" y="2007"/>
                  </a:cubicBezTo>
                  <a:cubicBezTo>
                    <a:pt x="681" y="1275"/>
                    <a:pt x="1274" y="682"/>
                    <a:pt x="2007" y="681"/>
                  </a:cubicBezTo>
                  <a:cubicBezTo>
                    <a:pt x="2889" y="681"/>
                    <a:pt x="3533" y="1534"/>
                    <a:pt x="3279" y="2386"/>
                  </a:cubicBezTo>
                  <a:cubicBezTo>
                    <a:pt x="3232" y="2564"/>
                    <a:pt x="3334" y="2747"/>
                    <a:pt x="3510" y="2800"/>
                  </a:cubicBezTo>
                  <a:cubicBezTo>
                    <a:pt x="3542" y="2809"/>
                    <a:pt x="3574" y="2813"/>
                    <a:pt x="3606" y="2813"/>
                  </a:cubicBezTo>
                  <a:cubicBezTo>
                    <a:pt x="3749" y="2813"/>
                    <a:pt x="3882" y="2723"/>
                    <a:pt x="3930" y="2580"/>
                  </a:cubicBezTo>
                  <a:cubicBezTo>
                    <a:pt x="4314" y="1290"/>
                    <a:pt x="3340" y="1"/>
                    <a:pt x="20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44"/>
            <p:cNvSpPr/>
            <p:nvPr/>
          </p:nvSpPr>
          <p:spPr>
            <a:xfrm>
              <a:off x="3968635" y="2818326"/>
              <a:ext cx="362462" cy="468895"/>
            </a:xfrm>
            <a:custGeom>
              <a:rect b="b" l="l" r="r" t="t"/>
              <a:pathLst>
                <a:path extrusionOk="0" h="23204" w="17937">
                  <a:moveTo>
                    <a:pt x="16579" y="7893"/>
                  </a:moveTo>
                  <a:lnTo>
                    <a:pt x="16579" y="7893"/>
                  </a:lnTo>
                  <a:cubicBezTo>
                    <a:pt x="16580" y="7893"/>
                    <a:pt x="16578" y="7894"/>
                    <a:pt x="16579" y="7894"/>
                  </a:cubicBezTo>
                  <a:cubicBezTo>
                    <a:pt x="16614" y="7894"/>
                    <a:pt x="16644" y="7917"/>
                    <a:pt x="16653" y="7951"/>
                  </a:cubicBezTo>
                  <a:lnTo>
                    <a:pt x="16892" y="8844"/>
                  </a:lnTo>
                  <a:cubicBezTo>
                    <a:pt x="16904" y="8885"/>
                    <a:pt x="16880" y="8927"/>
                    <a:pt x="16838" y="8938"/>
                  </a:cubicBezTo>
                  <a:lnTo>
                    <a:pt x="1100" y="13156"/>
                  </a:lnTo>
                  <a:cubicBezTo>
                    <a:pt x="1094" y="13157"/>
                    <a:pt x="1087" y="13158"/>
                    <a:pt x="1080" y="13158"/>
                  </a:cubicBezTo>
                  <a:cubicBezTo>
                    <a:pt x="1046" y="13158"/>
                    <a:pt x="1015" y="13135"/>
                    <a:pt x="1006" y="13100"/>
                  </a:cubicBezTo>
                  <a:lnTo>
                    <a:pt x="767" y="12207"/>
                  </a:lnTo>
                  <a:cubicBezTo>
                    <a:pt x="755" y="12166"/>
                    <a:pt x="779" y="12125"/>
                    <a:pt x="821" y="12113"/>
                  </a:cubicBezTo>
                  <a:cubicBezTo>
                    <a:pt x="16034" y="8038"/>
                    <a:pt x="16567" y="7893"/>
                    <a:pt x="16579" y="7893"/>
                  </a:cubicBezTo>
                  <a:close/>
                  <a:moveTo>
                    <a:pt x="7107" y="12249"/>
                  </a:moveTo>
                  <a:cubicBezTo>
                    <a:pt x="7506" y="12490"/>
                    <a:pt x="7753" y="12922"/>
                    <a:pt x="7754" y="13388"/>
                  </a:cubicBezTo>
                  <a:cubicBezTo>
                    <a:pt x="7753" y="14121"/>
                    <a:pt x="7160" y="14714"/>
                    <a:pt x="6428" y="14715"/>
                  </a:cubicBezTo>
                  <a:cubicBezTo>
                    <a:pt x="5409" y="14715"/>
                    <a:pt x="4782" y="13613"/>
                    <a:pt x="5269" y="12742"/>
                  </a:cubicBezTo>
                  <a:lnTo>
                    <a:pt x="7107" y="12249"/>
                  </a:lnTo>
                  <a:close/>
                  <a:moveTo>
                    <a:pt x="13145" y="16606"/>
                  </a:moveTo>
                  <a:lnTo>
                    <a:pt x="12877" y="18564"/>
                  </a:lnTo>
                  <a:lnTo>
                    <a:pt x="12200" y="18398"/>
                  </a:lnTo>
                  <a:lnTo>
                    <a:pt x="12370" y="17105"/>
                  </a:lnTo>
                  <a:cubicBezTo>
                    <a:pt x="12408" y="16820"/>
                    <a:pt x="12651" y="16607"/>
                    <a:pt x="12939" y="16606"/>
                  </a:cubicBezTo>
                  <a:close/>
                  <a:moveTo>
                    <a:pt x="14158" y="10360"/>
                  </a:moveTo>
                  <a:cubicBezTo>
                    <a:pt x="14219" y="10757"/>
                    <a:pt x="14235" y="11159"/>
                    <a:pt x="14205" y="11560"/>
                  </a:cubicBezTo>
                  <a:lnTo>
                    <a:pt x="14055" y="13612"/>
                  </a:lnTo>
                  <a:cubicBezTo>
                    <a:pt x="14025" y="13985"/>
                    <a:pt x="14199" y="14346"/>
                    <a:pt x="14510" y="14556"/>
                  </a:cubicBezTo>
                  <a:cubicBezTo>
                    <a:pt x="14782" y="14740"/>
                    <a:pt x="14905" y="15080"/>
                    <a:pt x="14808" y="15395"/>
                  </a:cubicBezTo>
                  <a:cubicBezTo>
                    <a:pt x="14712" y="15711"/>
                    <a:pt x="14423" y="15926"/>
                    <a:pt x="14094" y="15926"/>
                  </a:cubicBezTo>
                  <a:lnTo>
                    <a:pt x="12940" y="15926"/>
                  </a:lnTo>
                  <a:cubicBezTo>
                    <a:pt x="12311" y="15927"/>
                    <a:pt x="11781" y="16394"/>
                    <a:pt x="11698" y="17015"/>
                  </a:cubicBezTo>
                  <a:cubicBezTo>
                    <a:pt x="11663" y="17282"/>
                    <a:pt x="11437" y="19003"/>
                    <a:pt x="11346" y="19701"/>
                  </a:cubicBezTo>
                  <a:cubicBezTo>
                    <a:pt x="11333" y="19800"/>
                    <a:pt x="11249" y="19872"/>
                    <a:pt x="11149" y="19872"/>
                  </a:cubicBezTo>
                  <a:lnTo>
                    <a:pt x="10713" y="19872"/>
                  </a:lnTo>
                  <a:lnTo>
                    <a:pt x="10713" y="19034"/>
                  </a:lnTo>
                  <a:cubicBezTo>
                    <a:pt x="10717" y="18843"/>
                    <a:pt x="10565" y="18686"/>
                    <a:pt x="10374" y="18686"/>
                  </a:cubicBezTo>
                  <a:cubicBezTo>
                    <a:pt x="10183" y="18686"/>
                    <a:pt x="10029" y="18843"/>
                    <a:pt x="10034" y="19034"/>
                  </a:cubicBezTo>
                  <a:lnTo>
                    <a:pt x="10034" y="19872"/>
                  </a:lnTo>
                  <a:lnTo>
                    <a:pt x="9301" y="19872"/>
                  </a:lnTo>
                  <a:lnTo>
                    <a:pt x="9301" y="19034"/>
                  </a:lnTo>
                  <a:cubicBezTo>
                    <a:pt x="9306" y="18843"/>
                    <a:pt x="9152" y="18686"/>
                    <a:pt x="8962" y="18686"/>
                  </a:cubicBezTo>
                  <a:cubicBezTo>
                    <a:pt x="8771" y="18686"/>
                    <a:pt x="8617" y="18843"/>
                    <a:pt x="8621" y="19034"/>
                  </a:cubicBezTo>
                  <a:lnTo>
                    <a:pt x="8621" y="19872"/>
                  </a:lnTo>
                  <a:lnTo>
                    <a:pt x="7890" y="19872"/>
                  </a:lnTo>
                  <a:lnTo>
                    <a:pt x="7890" y="19034"/>
                  </a:lnTo>
                  <a:cubicBezTo>
                    <a:pt x="7890" y="18846"/>
                    <a:pt x="7737" y="18695"/>
                    <a:pt x="7551" y="18695"/>
                  </a:cubicBezTo>
                  <a:cubicBezTo>
                    <a:pt x="7362" y="18695"/>
                    <a:pt x="7210" y="18846"/>
                    <a:pt x="7210" y="19034"/>
                  </a:cubicBezTo>
                  <a:lnTo>
                    <a:pt x="7210" y="19872"/>
                  </a:lnTo>
                  <a:lnTo>
                    <a:pt x="6774" y="19872"/>
                  </a:lnTo>
                  <a:cubicBezTo>
                    <a:pt x="6675" y="19872"/>
                    <a:pt x="6591" y="19800"/>
                    <a:pt x="6578" y="19701"/>
                  </a:cubicBezTo>
                  <a:lnTo>
                    <a:pt x="6225" y="17015"/>
                  </a:lnTo>
                  <a:cubicBezTo>
                    <a:pt x="6142" y="16394"/>
                    <a:pt x="5612" y="15927"/>
                    <a:pt x="4983" y="15926"/>
                  </a:cubicBezTo>
                  <a:lnTo>
                    <a:pt x="3828" y="15926"/>
                  </a:lnTo>
                  <a:cubicBezTo>
                    <a:pt x="3414" y="15926"/>
                    <a:pt x="3079" y="15591"/>
                    <a:pt x="3079" y="15177"/>
                  </a:cubicBezTo>
                  <a:lnTo>
                    <a:pt x="3079" y="15177"/>
                  </a:lnTo>
                  <a:lnTo>
                    <a:pt x="3081" y="15179"/>
                  </a:lnTo>
                  <a:cubicBezTo>
                    <a:pt x="3079" y="14929"/>
                    <a:pt x="3205" y="14695"/>
                    <a:pt x="3413" y="14557"/>
                  </a:cubicBezTo>
                  <a:cubicBezTo>
                    <a:pt x="3722" y="14346"/>
                    <a:pt x="3896" y="13985"/>
                    <a:pt x="3868" y="13612"/>
                  </a:cubicBezTo>
                  <a:lnTo>
                    <a:pt x="3832" y="13127"/>
                  </a:lnTo>
                  <a:lnTo>
                    <a:pt x="4469" y="12956"/>
                  </a:lnTo>
                  <a:lnTo>
                    <a:pt x="4469" y="12956"/>
                  </a:lnTo>
                  <a:cubicBezTo>
                    <a:pt x="4193" y="14213"/>
                    <a:pt x="5155" y="15395"/>
                    <a:pt x="6428" y="15395"/>
                  </a:cubicBezTo>
                  <a:cubicBezTo>
                    <a:pt x="7224" y="15395"/>
                    <a:pt x="7944" y="14926"/>
                    <a:pt x="8265" y="14198"/>
                  </a:cubicBezTo>
                  <a:cubicBezTo>
                    <a:pt x="8586" y="13471"/>
                    <a:pt x="8446" y="12621"/>
                    <a:pt x="7907" y="12035"/>
                  </a:cubicBezTo>
                  <a:lnTo>
                    <a:pt x="14158" y="10360"/>
                  </a:lnTo>
                  <a:close/>
                  <a:moveTo>
                    <a:pt x="12112" y="19077"/>
                  </a:moveTo>
                  <a:lnTo>
                    <a:pt x="12773" y="19238"/>
                  </a:lnTo>
                  <a:lnTo>
                    <a:pt x="12594" y="19908"/>
                  </a:lnTo>
                  <a:lnTo>
                    <a:pt x="12025" y="19743"/>
                  </a:lnTo>
                  <a:lnTo>
                    <a:pt x="12112" y="19077"/>
                  </a:lnTo>
                  <a:close/>
                  <a:moveTo>
                    <a:pt x="13433" y="19399"/>
                  </a:moveTo>
                  <a:lnTo>
                    <a:pt x="14075" y="19557"/>
                  </a:lnTo>
                  <a:lnTo>
                    <a:pt x="13881" y="20285"/>
                  </a:lnTo>
                  <a:cubicBezTo>
                    <a:pt x="13619" y="20208"/>
                    <a:pt x="13766" y="20250"/>
                    <a:pt x="13245" y="20099"/>
                  </a:cubicBezTo>
                  <a:lnTo>
                    <a:pt x="13247" y="20099"/>
                  </a:lnTo>
                  <a:lnTo>
                    <a:pt x="13433" y="19399"/>
                  </a:lnTo>
                  <a:close/>
                  <a:moveTo>
                    <a:pt x="14737" y="19718"/>
                  </a:moveTo>
                  <a:lnTo>
                    <a:pt x="16064" y="20042"/>
                  </a:lnTo>
                  <a:lnTo>
                    <a:pt x="15846" y="20856"/>
                  </a:lnTo>
                  <a:lnTo>
                    <a:pt x="14534" y="20474"/>
                  </a:lnTo>
                  <a:lnTo>
                    <a:pt x="14737" y="19718"/>
                  </a:lnTo>
                  <a:close/>
                  <a:moveTo>
                    <a:pt x="16724" y="20205"/>
                  </a:moveTo>
                  <a:lnTo>
                    <a:pt x="17015" y="20276"/>
                  </a:lnTo>
                  <a:cubicBezTo>
                    <a:pt x="17182" y="20316"/>
                    <a:pt x="17282" y="20486"/>
                    <a:pt x="17237" y="20652"/>
                  </a:cubicBezTo>
                  <a:cubicBezTo>
                    <a:pt x="17160" y="20938"/>
                    <a:pt x="17163" y="20933"/>
                    <a:pt x="17146" y="20969"/>
                  </a:cubicBezTo>
                  <a:cubicBezTo>
                    <a:pt x="17095" y="21078"/>
                    <a:pt x="16986" y="21142"/>
                    <a:pt x="16871" y="21142"/>
                  </a:cubicBezTo>
                  <a:cubicBezTo>
                    <a:pt x="16843" y="21142"/>
                    <a:pt x="16814" y="21138"/>
                    <a:pt x="16785" y="21130"/>
                  </a:cubicBezTo>
                  <a:lnTo>
                    <a:pt x="16497" y="21046"/>
                  </a:lnTo>
                  <a:lnTo>
                    <a:pt x="16724" y="20205"/>
                  </a:lnTo>
                  <a:close/>
                  <a:moveTo>
                    <a:pt x="4981" y="16606"/>
                  </a:moveTo>
                  <a:cubicBezTo>
                    <a:pt x="5269" y="16607"/>
                    <a:pt x="5512" y="16820"/>
                    <a:pt x="5550" y="17105"/>
                  </a:cubicBezTo>
                  <a:lnTo>
                    <a:pt x="5902" y="19791"/>
                  </a:lnTo>
                  <a:cubicBezTo>
                    <a:pt x="5961" y="20226"/>
                    <a:pt x="6333" y="20553"/>
                    <a:pt x="6772" y="20554"/>
                  </a:cubicBezTo>
                  <a:lnTo>
                    <a:pt x="7208" y="20554"/>
                  </a:lnTo>
                  <a:lnTo>
                    <a:pt x="7208" y="21089"/>
                  </a:lnTo>
                  <a:cubicBezTo>
                    <a:pt x="7204" y="21278"/>
                    <a:pt x="7358" y="21435"/>
                    <a:pt x="7549" y="21435"/>
                  </a:cubicBezTo>
                  <a:cubicBezTo>
                    <a:pt x="7739" y="21435"/>
                    <a:pt x="7893" y="21278"/>
                    <a:pt x="7889" y="21089"/>
                  </a:cubicBezTo>
                  <a:lnTo>
                    <a:pt x="7889" y="20554"/>
                  </a:lnTo>
                  <a:lnTo>
                    <a:pt x="8621" y="20554"/>
                  </a:lnTo>
                  <a:lnTo>
                    <a:pt x="8621" y="21089"/>
                  </a:lnTo>
                  <a:cubicBezTo>
                    <a:pt x="8617" y="21278"/>
                    <a:pt x="8771" y="21435"/>
                    <a:pt x="8961" y="21435"/>
                  </a:cubicBezTo>
                  <a:cubicBezTo>
                    <a:pt x="9152" y="21435"/>
                    <a:pt x="9306" y="21278"/>
                    <a:pt x="9301" y="21089"/>
                  </a:cubicBezTo>
                  <a:lnTo>
                    <a:pt x="9301" y="20554"/>
                  </a:lnTo>
                  <a:lnTo>
                    <a:pt x="10033" y="20554"/>
                  </a:lnTo>
                  <a:lnTo>
                    <a:pt x="10033" y="21089"/>
                  </a:lnTo>
                  <a:cubicBezTo>
                    <a:pt x="10029" y="21278"/>
                    <a:pt x="10181" y="21437"/>
                    <a:pt x="10372" y="21437"/>
                  </a:cubicBezTo>
                  <a:cubicBezTo>
                    <a:pt x="10563" y="21437"/>
                    <a:pt x="10717" y="21278"/>
                    <a:pt x="10713" y="21089"/>
                  </a:cubicBezTo>
                  <a:lnTo>
                    <a:pt x="10713" y="20554"/>
                  </a:lnTo>
                  <a:lnTo>
                    <a:pt x="11149" y="20554"/>
                  </a:lnTo>
                  <a:cubicBezTo>
                    <a:pt x="11350" y="20554"/>
                    <a:pt x="11546" y="20484"/>
                    <a:pt x="11701" y="20356"/>
                  </a:cubicBezTo>
                  <a:lnTo>
                    <a:pt x="12592" y="20617"/>
                  </a:lnTo>
                  <a:cubicBezTo>
                    <a:pt x="12510" y="21013"/>
                    <a:pt x="12261" y="21357"/>
                    <a:pt x="11912" y="21561"/>
                  </a:cubicBezTo>
                  <a:lnTo>
                    <a:pt x="10660" y="22299"/>
                  </a:lnTo>
                  <a:cubicBezTo>
                    <a:pt x="10411" y="22446"/>
                    <a:pt x="10127" y="22523"/>
                    <a:pt x="9838" y="22523"/>
                  </a:cubicBezTo>
                  <a:lnTo>
                    <a:pt x="8084" y="22523"/>
                  </a:lnTo>
                  <a:cubicBezTo>
                    <a:pt x="7794" y="22523"/>
                    <a:pt x="7511" y="22446"/>
                    <a:pt x="7261" y="22299"/>
                  </a:cubicBezTo>
                  <a:lnTo>
                    <a:pt x="6009" y="21561"/>
                  </a:lnTo>
                  <a:cubicBezTo>
                    <a:pt x="5626" y="21337"/>
                    <a:pt x="5368" y="20949"/>
                    <a:pt x="5309" y="20510"/>
                  </a:cubicBezTo>
                  <a:lnTo>
                    <a:pt x="4775" y="16606"/>
                  </a:lnTo>
                  <a:close/>
                  <a:moveTo>
                    <a:pt x="11547" y="0"/>
                  </a:moveTo>
                  <a:cubicBezTo>
                    <a:pt x="11475" y="0"/>
                    <a:pt x="11401" y="10"/>
                    <a:pt x="11328" y="30"/>
                  </a:cubicBezTo>
                  <a:lnTo>
                    <a:pt x="1417" y="2684"/>
                  </a:lnTo>
                  <a:cubicBezTo>
                    <a:pt x="958" y="2807"/>
                    <a:pt x="692" y="3285"/>
                    <a:pt x="829" y="3738"/>
                  </a:cubicBezTo>
                  <a:lnTo>
                    <a:pt x="1169" y="4862"/>
                  </a:lnTo>
                  <a:cubicBezTo>
                    <a:pt x="1213" y="5009"/>
                    <a:pt x="1348" y="5103"/>
                    <a:pt x="1494" y="5103"/>
                  </a:cubicBezTo>
                  <a:cubicBezTo>
                    <a:pt x="1526" y="5103"/>
                    <a:pt x="1559" y="5098"/>
                    <a:pt x="1592" y="5088"/>
                  </a:cubicBezTo>
                  <a:cubicBezTo>
                    <a:pt x="1772" y="5034"/>
                    <a:pt x="1873" y="4845"/>
                    <a:pt x="1819" y="4665"/>
                  </a:cubicBezTo>
                  <a:lnTo>
                    <a:pt x="1481" y="3543"/>
                  </a:lnTo>
                  <a:cubicBezTo>
                    <a:pt x="1455" y="3456"/>
                    <a:pt x="1505" y="3365"/>
                    <a:pt x="1592" y="3342"/>
                  </a:cubicBezTo>
                  <a:lnTo>
                    <a:pt x="11504" y="686"/>
                  </a:lnTo>
                  <a:cubicBezTo>
                    <a:pt x="11518" y="682"/>
                    <a:pt x="11531" y="680"/>
                    <a:pt x="11545" y="680"/>
                  </a:cubicBezTo>
                  <a:cubicBezTo>
                    <a:pt x="11617" y="680"/>
                    <a:pt x="11684" y="730"/>
                    <a:pt x="11701" y="804"/>
                  </a:cubicBezTo>
                  <a:lnTo>
                    <a:pt x="12899" y="5904"/>
                  </a:lnTo>
                  <a:lnTo>
                    <a:pt x="12076" y="6125"/>
                  </a:lnTo>
                  <a:cubicBezTo>
                    <a:pt x="11895" y="6173"/>
                    <a:pt x="11787" y="6360"/>
                    <a:pt x="11837" y="6541"/>
                  </a:cubicBezTo>
                  <a:cubicBezTo>
                    <a:pt x="11877" y="6693"/>
                    <a:pt x="12014" y="6792"/>
                    <a:pt x="12164" y="6792"/>
                  </a:cubicBezTo>
                  <a:cubicBezTo>
                    <a:pt x="12193" y="6792"/>
                    <a:pt x="12223" y="6789"/>
                    <a:pt x="12253" y="6781"/>
                  </a:cubicBezTo>
                  <a:lnTo>
                    <a:pt x="13054" y="6567"/>
                  </a:lnTo>
                  <a:cubicBezTo>
                    <a:pt x="13268" y="7479"/>
                    <a:pt x="13314" y="7669"/>
                    <a:pt x="13401" y="8041"/>
                  </a:cubicBezTo>
                  <a:lnTo>
                    <a:pt x="3630" y="10659"/>
                  </a:lnTo>
                  <a:lnTo>
                    <a:pt x="3192" y="9209"/>
                  </a:lnTo>
                  <a:lnTo>
                    <a:pt x="10720" y="7191"/>
                  </a:lnTo>
                  <a:cubicBezTo>
                    <a:pt x="10903" y="7143"/>
                    <a:pt x="11010" y="6958"/>
                    <a:pt x="10961" y="6775"/>
                  </a:cubicBezTo>
                  <a:cubicBezTo>
                    <a:pt x="10921" y="6624"/>
                    <a:pt x="10783" y="6524"/>
                    <a:pt x="10633" y="6524"/>
                  </a:cubicBezTo>
                  <a:cubicBezTo>
                    <a:pt x="10604" y="6524"/>
                    <a:pt x="10574" y="6528"/>
                    <a:pt x="10545" y="6536"/>
                  </a:cubicBezTo>
                  <a:lnTo>
                    <a:pt x="2995" y="8559"/>
                  </a:lnTo>
                  <a:lnTo>
                    <a:pt x="2277" y="6182"/>
                  </a:lnTo>
                  <a:cubicBezTo>
                    <a:pt x="2232" y="6035"/>
                    <a:pt x="2097" y="5939"/>
                    <a:pt x="1951" y="5939"/>
                  </a:cubicBezTo>
                  <a:cubicBezTo>
                    <a:pt x="1918" y="5939"/>
                    <a:pt x="1886" y="5944"/>
                    <a:pt x="1853" y="5954"/>
                  </a:cubicBezTo>
                  <a:cubicBezTo>
                    <a:pt x="1673" y="6008"/>
                    <a:pt x="1572" y="6198"/>
                    <a:pt x="1626" y="6377"/>
                  </a:cubicBezTo>
                  <a:cubicBezTo>
                    <a:pt x="1634" y="6403"/>
                    <a:pt x="2750" y="10103"/>
                    <a:pt x="2971" y="10833"/>
                  </a:cubicBezTo>
                  <a:lnTo>
                    <a:pt x="644" y="11457"/>
                  </a:lnTo>
                  <a:cubicBezTo>
                    <a:pt x="241" y="11566"/>
                    <a:pt x="1" y="11981"/>
                    <a:pt x="109" y="12384"/>
                  </a:cubicBezTo>
                  <a:lnTo>
                    <a:pt x="349" y="13277"/>
                  </a:lnTo>
                  <a:cubicBezTo>
                    <a:pt x="440" y="13615"/>
                    <a:pt x="745" y="13837"/>
                    <a:pt x="1079" y="13837"/>
                  </a:cubicBezTo>
                  <a:cubicBezTo>
                    <a:pt x="1144" y="13837"/>
                    <a:pt x="1210" y="13829"/>
                    <a:pt x="1276" y="13811"/>
                  </a:cubicBezTo>
                  <a:cubicBezTo>
                    <a:pt x="1276" y="13811"/>
                    <a:pt x="1276" y="13812"/>
                    <a:pt x="1276" y="13812"/>
                  </a:cubicBezTo>
                  <a:cubicBezTo>
                    <a:pt x="1279" y="13812"/>
                    <a:pt x="1353" y="13791"/>
                    <a:pt x="3163" y="13305"/>
                  </a:cubicBezTo>
                  <a:lnTo>
                    <a:pt x="3189" y="13662"/>
                  </a:lnTo>
                  <a:cubicBezTo>
                    <a:pt x="3200" y="13791"/>
                    <a:pt x="3141" y="13918"/>
                    <a:pt x="3034" y="13992"/>
                  </a:cubicBezTo>
                  <a:cubicBezTo>
                    <a:pt x="2512" y="14342"/>
                    <a:pt x="2279" y="14992"/>
                    <a:pt x="2462" y="15594"/>
                  </a:cubicBezTo>
                  <a:cubicBezTo>
                    <a:pt x="2644" y="16195"/>
                    <a:pt x="3199" y="16606"/>
                    <a:pt x="3828" y="16606"/>
                  </a:cubicBezTo>
                  <a:lnTo>
                    <a:pt x="4089" y="16606"/>
                  </a:lnTo>
                  <a:lnTo>
                    <a:pt x="4636" y="20602"/>
                  </a:lnTo>
                  <a:cubicBezTo>
                    <a:pt x="4722" y="21248"/>
                    <a:pt x="5101" y="21817"/>
                    <a:pt x="5664" y="22147"/>
                  </a:cubicBezTo>
                  <a:lnTo>
                    <a:pt x="6916" y="22884"/>
                  </a:lnTo>
                  <a:cubicBezTo>
                    <a:pt x="7270" y="23093"/>
                    <a:pt x="7673" y="23203"/>
                    <a:pt x="8084" y="23203"/>
                  </a:cubicBezTo>
                  <a:lnTo>
                    <a:pt x="9838" y="23203"/>
                  </a:lnTo>
                  <a:cubicBezTo>
                    <a:pt x="10248" y="23203"/>
                    <a:pt x="10652" y="23093"/>
                    <a:pt x="11005" y="22884"/>
                  </a:cubicBezTo>
                  <a:lnTo>
                    <a:pt x="12257" y="22147"/>
                  </a:lnTo>
                  <a:cubicBezTo>
                    <a:pt x="12756" y="21854"/>
                    <a:pt x="13114" y="21370"/>
                    <a:pt x="13247" y="20806"/>
                  </a:cubicBezTo>
                  <a:lnTo>
                    <a:pt x="16596" y="21783"/>
                  </a:lnTo>
                  <a:cubicBezTo>
                    <a:pt x="16688" y="21810"/>
                    <a:pt x="16781" y="21823"/>
                    <a:pt x="16873" y="21823"/>
                  </a:cubicBezTo>
                  <a:cubicBezTo>
                    <a:pt x="17307" y="21823"/>
                    <a:pt x="17706" y="21533"/>
                    <a:pt x="17823" y="21092"/>
                  </a:cubicBezTo>
                  <a:cubicBezTo>
                    <a:pt x="17889" y="20842"/>
                    <a:pt x="17936" y="20717"/>
                    <a:pt x="17926" y="20523"/>
                  </a:cubicBezTo>
                  <a:cubicBezTo>
                    <a:pt x="17905" y="20088"/>
                    <a:pt x="17600" y="19718"/>
                    <a:pt x="17176" y="19616"/>
                  </a:cubicBezTo>
                  <a:lnTo>
                    <a:pt x="17176" y="19616"/>
                  </a:lnTo>
                  <a:cubicBezTo>
                    <a:pt x="17176" y="19616"/>
                    <a:pt x="17177" y="19616"/>
                    <a:pt x="17176" y="19616"/>
                  </a:cubicBezTo>
                  <a:cubicBezTo>
                    <a:pt x="17174" y="19616"/>
                    <a:pt x="17041" y="19582"/>
                    <a:pt x="13542" y="18726"/>
                  </a:cubicBezTo>
                  <a:lnTo>
                    <a:pt x="13833" y="16606"/>
                  </a:lnTo>
                  <a:lnTo>
                    <a:pt x="14094" y="16606"/>
                  </a:lnTo>
                  <a:cubicBezTo>
                    <a:pt x="14721" y="16606"/>
                    <a:pt x="15276" y="16195"/>
                    <a:pt x="15459" y="15594"/>
                  </a:cubicBezTo>
                  <a:cubicBezTo>
                    <a:pt x="15642" y="14992"/>
                    <a:pt x="15410" y="14342"/>
                    <a:pt x="14888" y="13992"/>
                  </a:cubicBezTo>
                  <a:cubicBezTo>
                    <a:pt x="14779" y="13918"/>
                    <a:pt x="14721" y="13791"/>
                    <a:pt x="14731" y="13662"/>
                  </a:cubicBezTo>
                  <a:lnTo>
                    <a:pt x="14882" y="11610"/>
                  </a:lnTo>
                  <a:cubicBezTo>
                    <a:pt x="14918" y="11134"/>
                    <a:pt x="14895" y="10655"/>
                    <a:pt x="14816" y="10184"/>
                  </a:cubicBezTo>
                  <a:lnTo>
                    <a:pt x="17014" y="9595"/>
                  </a:lnTo>
                  <a:cubicBezTo>
                    <a:pt x="17417" y="9487"/>
                    <a:pt x="17657" y="9072"/>
                    <a:pt x="17548" y="8669"/>
                  </a:cubicBezTo>
                  <a:lnTo>
                    <a:pt x="17309" y="7776"/>
                  </a:lnTo>
                  <a:cubicBezTo>
                    <a:pt x="17218" y="7438"/>
                    <a:pt x="16912" y="7215"/>
                    <a:pt x="16579" y="7215"/>
                  </a:cubicBezTo>
                  <a:cubicBezTo>
                    <a:pt x="16514" y="7215"/>
                    <a:pt x="16448" y="7224"/>
                    <a:pt x="16382" y="7241"/>
                  </a:cubicBezTo>
                  <a:lnTo>
                    <a:pt x="14057" y="7864"/>
                  </a:lnTo>
                  <a:cubicBezTo>
                    <a:pt x="13637" y="6079"/>
                    <a:pt x="12624" y="1759"/>
                    <a:pt x="12363" y="648"/>
                  </a:cubicBezTo>
                  <a:cubicBezTo>
                    <a:pt x="12272" y="261"/>
                    <a:pt x="11927" y="0"/>
                    <a:pt x="115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44"/>
            <p:cNvSpPr/>
            <p:nvPr/>
          </p:nvSpPr>
          <p:spPr>
            <a:xfrm>
              <a:off x="4300381" y="3099534"/>
              <a:ext cx="24694" cy="102796"/>
            </a:xfrm>
            <a:custGeom>
              <a:rect b="b" l="l" r="r" t="t"/>
              <a:pathLst>
                <a:path extrusionOk="0" h="5087" w="1222">
                  <a:moveTo>
                    <a:pt x="880" y="1"/>
                  </a:moveTo>
                  <a:cubicBezTo>
                    <a:pt x="692" y="1"/>
                    <a:pt x="541" y="152"/>
                    <a:pt x="541" y="340"/>
                  </a:cubicBezTo>
                  <a:cubicBezTo>
                    <a:pt x="541" y="595"/>
                    <a:pt x="460" y="707"/>
                    <a:pt x="339" y="873"/>
                  </a:cubicBezTo>
                  <a:cubicBezTo>
                    <a:pt x="190" y="1076"/>
                    <a:pt x="5" y="1330"/>
                    <a:pt x="5" y="1807"/>
                  </a:cubicBezTo>
                  <a:cubicBezTo>
                    <a:pt x="5" y="2285"/>
                    <a:pt x="190" y="2537"/>
                    <a:pt x="339" y="2741"/>
                  </a:cubicBezTo>
                  <a:cubicBezTo>
                    <a:pt x="460" y="2908"/>
                    <a:pt x="541" y="3018"/>
                    <a:pt x="541" y="3273"/>
                  </a:cubicBezTo>
                  <a:cubicBezTo>
                    <a:pt x="541" y="3530"/>
                    <a:pt x="460" y="3640"/>
                    <a:pt x="339" y="3806"/>
                  </a:cubicBezTo>
                  <a:cubicBezTo>
                    <a:pt x="190" y="4009"/>
                    <a:pt x="5" y="4263"/>
                    <a:pt x="5" y="4740"/>
                  </a:cubicBezTo>
                  <a:cubicBezTo>
                    <a:pt x="1" y="4930"/>
                    <a:pt x="155" y="5087"/>
                    <a:pt x="344" y="5087"/>
                  </a:cubicBezTo>
                  <a:cubicBezTo>
                    <a:pt x="535" y="5087"/>
                    <a:pt x="689" y="4930"/>
                    <a:pt x="685" y="4740"/>
                  </a:cubicBezTo>
                  <a:cubicBezTo>
                    <a:pt x="685" y="4484"/>
                    <a:pt x="765" y="4374"/>
                    <a:pt x="887" y="4207"/>
                  </a:cubicBezTo>
                  <a:cubicBezTo>
                    <a:pt x="1036" y="4005"/>
                    <a:pt x="1220" y="3751"/>
                    <a:pt x="1220" y="3273"/>
                  </a:cubicBezTo>
                  <a:cubicBezTo>
                    <a:pt x="1220" y="2795"/>
                    <a:pt x="1036" y="2543"/>
                    <a:pt x="887" y="2339"/>
                  </a:cubicBezTo>
                  <a:cubicBezTo>
                    <a:pt x="765" y="2172"/>
                    <a:pt x="685" y="2063"/>
                    <a:pt x="685" y="1806"/>
                  </a:cubicBezTo>
                  <a:cubicBezTo>
                    <a:pt x="685" y="1551"/>
                    <a:pt x="765" y="1441"/>
                    <a:pt x="887" y="1274"/>
                  </a:cubicBezTo>
                  <a:cubicBezTo>
                    <a:pt x="1036" y="1070"/>
                    <a:pt x="1220" y="818"/>
                    <a:pt x="1221" y="340"/>
                  </a:cubicBezTo>
                  <a:cubicBezTo>
                    <a:pt x="1220" y="152"/>
                    <a:pt x="1069" y="1"/>
                    <a:pt x="8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44"/>
            <p:cNvSpPr/>
            <p:nvPr/>
          </p:nvSpPr>
          <p:spPr>
            <a:xfrm>
              <a:off x="4328510" y="3129299"/>
              <a:ext cx="24552" cy="72747"/>
            </a:xfrm>
            <a:custGeom>
              <a:rect b="b" l="l" r="r" t="t"/>
              <a:pathLst>
                <a:path extrusionOk="0" h="3600" w="1215">
                  <a:moveTo>
                    <a:pt x="340" y="1"/>
                  </a:moveTo>
                  <a:cubicBezTo>
                    <a:pt x="154" y="1"/>
                    <a:pt x="4" y="149"/>
                    <a:pt x="0" y="333"/>
                  </a:cubicBezTo>
                  <a:cubicBezTo>
                    <a:pt x="0" y="811"/>
                    <a:pt x="184" y="1064"/>
                    <a:pt x="334" y="1267"/>
                  </a:cubicBezTo>
                  <a:cubicBezTo>
                    <a:pt x="455" y="1435"/>
                    <a:pt x="536" y="1545"/>
                    <a:pt x="536" y="1800"/>
                  </a:cubicBezTo>
                  <a:cubicBezTo>
                    <a:pt x="536" y="2055"/>
                    <a:pt x="455" y="2167"/>
                    <a:pt x="334" y="2333"/>
                  </a:cubicBezTo>
                  <a:cubicBezTo>
                    <a:pt x="184" y="2536"/>
                    <a:pt x="0" y="2790"/>
                    <a:pt x="0" y="3267"/>
                  </a:cubicBezTo>
                  <a:cubicBezTo>
                    <a:pt x="4" y="3451"/>
                    <a:pt x="154" y="3599"/>
                    <a:pt x="340" y="3599"/>
                  </a:cubicBezTo>
                  <a:cubicBezTo>
                    <a:pt x="525" y="3599"/>
                    <a:pt x="676" y="3451"/>
                    <a:pt x="680" y="3267"/>
                  </a:cubicBezTo>
                  <a:cubicBezTo>
                    <a:pt x="680" y="3011"/>
                    <a:pt x="760" y="2901"/>
                    <a:pt x="883" y="2734"/>
                  </a:cubicBezTo>
                  <a:cubicBezTo>
                    <a:pt x="1031" y="2532"/>
                    <a:pt x="1215" y="2278"/>
                    <a:pt x="1215" y="1800"/>
                  </a:cubicBezTo>
                  <a:cubicBezTo>
                    <a:pt x="1215" y="1322"/>
                    <a:pt x="1031" y="1070"/>
                    <a:pt x="883" y="866"/>
                  </a:cubicBezTo>
                  <a:cubicBezTo>
                    <a:pt x="760" y="699"/>
                    <a:pt x="680" y="590"/>
                    <a:pt x="680" y="333"/>
                  </a:cubicBezTo>
                  <a:cubicBezTo>
                    <a:pt x="676" y="149"/>
                    <a:pt x="525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7" name="Google Shape;867;p44"/>
          <p:cNvGrpSpPr/>
          <p:nvPr/>
        </p:nvGrpSpPr>
        <p:grpSpPr>
          <a:xfrm>
            <a:off x="6127197" y="3333306"/>
            <a:ext cx="438038" cy="468915"/>
            <a:chOff x="4495929" y="2814810"/>
            <a:chExt cx="438038" cy="468915"/>
          </a:xfrm>
        </p:grpSpPr>
        <p:sp>
          <p:nvSpPr>
            <p:cNvPr id="868" name="Google Shape;868;p44"/>
            <p:cNvSpPr/>
            <p:nvPr/>
          </p:nvSpPr>
          <p:spPr>
            <a:xfrm>
              <a:off x="4514379" y="2814810"/>
              <a:ext cx="294868" cy="441433"/>
            </a:xfrm>
            <a:custGeom>
              <a:rect b="b" l="l" r="r" t="t"/>
              <a:pathLst>
                <a:path extrusionOk="0" h="21845" w="14592">
                  <a:moveTo>
                    <a:pt x="3108" y="1"/>
                  </a:moveTo>
                  <a:cubicBezTo>
                    <a:pt x="1399" y="1"/>
                    <a:pt x="0" y="1390"/>
                    <a:pt x="0" y="3112"/>
                  </a:cubicBezTo>
                  <a:lnTo>
                    <a:pt x="0" y="4387"/>
                  </a:lnTo>
                  <a:cubicBezTo>
                    <a:pt x="0" y="4575"/>
                    <a:pt x="151" y="4728"/>
                    <a:pt x="339" y="4728"/>
                  </a:cubicBezTo>
                  <a:cubicBezTo>
                    <a:pt x="528" y="4728"/>
                    <a:pt x="679" y="4575"/>
                    <a:pt x="679" y="4387"/>
                  </a:cubicBezTo>
                  <a:lnTo>
                    <a:pt x="679" y="3112"/>
                  </a:lnTo>
                  <a:cubicBezTo>
                    <a:pt x="679" y="1769"/>
                    <a:pt x="1772" y="681"/>
                    <a:pt x="3108" y="681"/>
                  </a:cubicBezTo>
                  <a:cubicBezTo>
                    <a:pt x="3122" y="681"/>
                    <a:pt x="3136" y="681"/>
                    <a:pt x="3150" y="681"/>
                  </a:cubicBezTo>
                  <a:cubicBezTo>
                    <a:pt x="4468" y="701"/>
                    <a:pt x="5544" y="1811"/>
                    <a:pt x="5544" y="3155"/>
                  </a:cubicBezTo>
                  <a:lnTo>
                    <a:pt x="5544" y="20092"/>
                  </a:lnTo>
                  <a:cubicBezTo>
                    <a:pt x="5544" y="21060"/>
                    <a:pt x="6328" y="21844"/>
                    <a:pt x="7294" y="21844"/>
                  </a:cubicBezTo>
                  <a:cubicBezTo>
                    <a:pt x="8263" y="21844"/>
                    <a:pt x="9048" y="21030"/>
                    <a:pt x="9048" y="20062"/>
                  </a:cubicBezTo>
                  <a:lnTo>
                    <a:pt x="9048" y="3114"/>
                  </a:lnTo>
                  <a:cubicBezTo>
                    <a:pt x="9048" y="1767"/>
                    <a:pt x="10143" y="681"/>
                    <a:pt x="11479" y="681"/>
                  </a:cubicBezTo>
                  <a:cubicBezTo>
                    <a:pt x="11492" y="681"/>
                    <a:pt x="11505" y="681"/>
                    <a:pt x="11518" y="681"/>
                  </a:cubicBezTo>
                  <a:cubicBezTo>
                    <a:pt x="12838" y="701"/>
                    <a:pt x="13912" y="1812"/>
                    <a:pt x="13912" y="3155"/>
                  </a:cubicBezTo>
                  <a:lnTo>
                    <a:pt x="13912" y="13439"/>
                  </a:lnTo>
                  <a:cubicBezTo>
                    <a:pt x="13916" y="13623"/>
                    <a:pt x="14067" y="13772"/>
                    <a:pt x="14252" y="13772"/>
                  </a:cubicBezTo>
                  <a:cubicBezTo>
                    <a:pt x="14436" y="13772"/>
                    <a:pt x="14587" y="13623"/>
                    <a:pt x="14592" y="13439"/>
                  </a:cubicBezTo>
                  <a:lnTo>
                    <a:pt x="14592" y="3155"/>
                  </a:lnTo>
                  <a:cubicBezTo>
                    <a:pt x="14592" y="1433"/>
                    <a:pt x="13197" y="1"/>
                    <a:pt x="11479" y="1"/>
                  </a:cubicBezTo>
                  <a:cubicBezTo>
                    <a:pt x="9765" y="1"/>
                    <a:pt x="8368" y="1391"/>
                    <a:pt x="8368" y="3112"/>
                  </a:cubicBezTo>
                  <a:lnTo>
                    <a:pt x="8368" y="20062"/>
                  </a:lnTo>
                  <a:cubicBezTo>
                    <a:pt x="8368" y="20652"/>
                    <a:pt x="7902" y="21147"/>
                    <a:pt x="7329" y="21164"/>
                  </a:cubicBezTo>
                  <a:cubicBezTo>
                    <a:pt x="7318" y="21165"/>
                    <a:pt x="7308" y="21165"/>
                    <a:pt x="7298" y="21165"/>
                  </a:cubicBezTo>
                  <a:cubicBezTo>
                    <a:pt x="6707" y="21165"/>
                    <a:pt x="6224" y="20686"/>
                    <a:pt x="6224" y="20092"/>
                  </a:cubicBezTo>
                  <a:lnTo>
                    <a:pt x="6224" y="3155"/>
                  </a:lnTo>
                  <a:cubicBezTo>
                    <a:pt x="6224" y="1441"/>
                    <a:pt x="4849" y="27"/>
                    <a:pt x="3160" y="1"/>
                  </a:cubicBezTo>
                  <a:cubicBezTo>
                    <a:pt x="3142" y="1"/>
                    <a:pt x="3125" y="1"/>
                    <a:pt x="31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44"/>
            <p:cNvSpPr/>
            <p:nvPr/>
          </p:nvSpPr>
          <p:spPr>
            <a:xfrm>
              <a:off x="4495929" y="2842292"/>
              <a:ext cx="438038" cy="441433"/>
            </a:xfrm>
            <a:custGeom>
              <a:rect b="b" l="l" r="r" t="t"/>
              <a:pathLst>
                <a:path extrusionOk="0" h="21845" w="21677">
                  <a:moveTo>
                    <a:pt x="3184" y="15253"/>
                  </a:moveTo>
                  <a:lnTo>
                    <a:pt x="3184" y="15989"/>
                  </a:lnTo>
                  <a:lnTo>
                    <a:pt x="682" y="15989"/>
                  </a:lnTo>
                  <a:lnTo>
                    <a:pt x="682" y="15253"/>
                  </a:lnTo>
                  <a:close/>
                  <a:moveTo>
                    <a:pt x="2091" y="16669"/>
                  </a:moveTo>
                  <a:lnTo>
                    <a:pt x="2091" y="18950"/>
                  </a:lnTo>
                  <a:lnTo>
                    <a:pt x="1773" y="18950"/>
                  </a:lnTo>
                  <a:lnTo>
                    <a:pt x="1773" y="16669"/>
                  </a:lnTo>
                  <a:close/>
                  <a:moveTo>
                    <a:pt x="2091" y="19630"/>
                  </a:moveTo>
                  <a:lnTo>
                    <a:pt x="2091" y="19754"/>
                  </a:lnTo>
                  <a:cubicBezTo>
                    <a:pt x="2094" y="20008"/>
                    <a:pt x="2169" y="20255"/>
                    <a:pt x="2310" y="20464"/>
                  </a:cubicBezTo>
                  <a:lnTo>
                    <a:pt x="2312" y="20464"/>
                  </a:lnTo>
                  <a:cubicBezTo>
                    <a:pt x="2434" y="20651"/>
                    <a:pt x="2400" y="20899"/>
                    <a:pt x="2235" y="21049"/>
                  </a:cubicBezTo>
                  <a:cubicBezTo>
                    <a:pt x="2145" y="21129"/>
                    <a:pt x="2040" y="21165"/>
                    <a:pt x="1936" y="21165"/>
                  </a:cubicBezTo>
                  <a:cubicBezTo>
                    <a:pt x="1718" y="21165"/>
                    <a:pt x="1509" y="21004"/>
                    <a:pt x="1482" y="20765"/>
                  </a:cubicBezTo>
                  <a:cubicBezTo>
                    <a:pt x="1469" y="20658"/>
                    <a:pt x="1493" y="20551"/>
                    <a:pt x="1553" y="20462"/>
                  </a:cubicBezTo>
                  <a:cubicBezTo>
                    <a:pt x="1696" y="20249"/>
                    <a:pt x="1771" y="20000"/>
                    <a:pt x="1771" y="19743"/>
                  </a:cubicBezTo>
                  <a:lnTo>
                    <a:pt x="1771" y="19630"/>
                  </a:lnTo>
                  <a:close/>
                  <a:moveTo>
                    <a:pt x="4026" y="1"/>
                  </a:moveTo>
                  <a:cubicBezTo>
                    <a:pt x="4008" y="1"/>
                    <a:pt x="3989" y="1"/>
                    <a:pt x="3971" y="1"/>
                  </a:cubicBezTo>
                  <a:cubicBezTo>
                    <a:pt x="3035" y="28"/>
                    <a:pt x="2272" y="828"/>
                    <a:pt x="2272" y="1782"/>
                  </a:cubicBezTo>
                  <a:lnTo>
                    <a:pt x="2272" y="9142"/>
                  </a:lnTo>
                  <a:lnTo>
                    <a:pt x="1592" y="9142"/>
                  </a:lnTo>
                  <a:lnTo>
                    <a:pt x="1592" y="4614"/>
                  </a:lnTo>
                  <a:cubicBezTo>
                    <a:pt x="1592" y="4426"/>
                    <a:pt x="1439" y="4273"/>
                    <a:pt x="1252" y="4273"/>
                  </a:cubicBezTo>
                  <a:cubicBezTo>
                    <a:pt x="1064" y="4273"/>
                    <a:pt x="912" y="4426"/>
                    <a:pt x="912" y="4614"/>
                  </a:cubicBezTo>
                  <a:lnTo>
                    <a:pt x="912" y="9174"/>
                  </a:lnTo>
                  <a:cubicBezTo>
                    <a:pt x="567" y="9272"/>
                    <a:pt x="330" y="9588"/>
                    <a:pt x="328" y="9946"/>
                  </a:cubicBezTo>
                  <a:lnTo>
                    <a:pt x="328" y="14619"/>
                  </a:lnTo>
                  <a:cubicBezTo>
                    <a:pt x="130" y="14706"/>
                    <a:pt x="2" y="14902"/>
                    <a:pt x="1" y="15121"/>
                  </a:cubicBezTo>
                  <a:lnTo>
                    <a:pt x="1" y="16328"/>
                  </a:lnTo>
                  <a:cubicBezTo>
                    <a:pt x="1" y="16516"/>
                    <a:pt x="153" y="16669"/>
                    <a:pt x="341" y="16669"/>
                  </a:cubicBezTo>
                  <a:lnTo>
                    <a:pt x="1093" y="16669"/>
                  </a:lnTo>
                  <a:lnTo>
                    <a:pt x="1093" y="18950"/>
                  </a:lnTo>
                  <a:cubicBezTo>
                    <a:pt x="882" y="18950"/>
                    <a:pt x="742" y="19110"/>
                    <a:pt x="742" y="19290"/>
                  </a:cubicBezTo>
                  <a:cubicBezTo>
                    <a:pt x="742" y="19469"/>
                    <a:pt x="880" y="19629"/>
                    <a:pt x="1093" y="19629"/>
                  </a:cubicBezTo>
                  <a:cubicBezTo>
                    <a:pt x="1093" y="19776"/>
                    <a:pt x="1104" y="19911"/>
                    <a:pt x="987" y="20085"/>
                  </a:cubicBezTo>
                  <a:cubicBezTo>
                    <a:pt x="518" y="20791"/>
                    <a:pt x="970" y="21745"/>
                    <a:pt x="1804" y="21837"/>
                  </a:cubicBezTo>
                  <a:cubicBezTo>
                    <a:pt x="1846" y="21842"/>
                    <a:pt x="1888" y="21844"/>
                    <a:pt x="1930" y="21844"/>
                  </a:cubicBezTo>
                  <a:cubicBezTo>
                    <a:pt x="2321" y="21844"/>
                    <a:pt x="2688" y="21643"/>
                    <a:pt x="2896" y="21306"/>
                  </a:cubicBezTo>
                  <a:cubicBezTo>
                    <a:pt x="3126" y="20932"/>
                    <a:pt x="3120" y="20459"/>
                    <a:pt x="2881" y="20092"/>
                  </a:cubicBezTo>
                  <a:cubicBezTo>
                    <a:pt x="2758" y="19904"/>
                    <a:pt x="2771" y="19776"/>
                    <a:pt x="2771" y="19629"/>
                  </a:cubicBezTo>
                  <a:cubicBezTo>
                    <a:pt x="2982" y="19629"/>
                    <a:pt x="3122" y="19469"/>
                    <a:pt x="3122" y="19290"/>
                  </a:cubicBezTo>
                  <a:cubicBezTo>
                    <a:pt x="3122" y="19110"/>
                    <a:pt x="2983" y="18950"/>
                    <a:pt x="2771" y="18950"/>
                  </a:cubicBezTo>
                  <a:lnTo>
                    <a:pt x="2771" y="16669"/>
                  </a:lnTo>
                  <a:lnTo>
                    <a:pt x="3522" y="16669"/>
                  </a:lnTo>
                  <a:cubicBezTo>
                    <a:pt x="3710" y="16669"/>
                    <a:pt x="3862" y="16516"/>
                    <a:pt x="3863" y="16328"/>
                  </a:cubicBezTo>
                  <a:lnTo>
                    <a:pt x="3863" y="15121"/>
                  </a:lnTo>
                  <a:cubicBezTo>
                    <a:pt x="3862" y="14902"/>
                    <a:pt x="3733" y="14706"/>
                    <a:pt x="3534" y="14619"/>
                  </a:cubicBezTo>
                  <a:lnTo>
                    <a:pt x="3534" y="13786"/>
                  </a:lnTo>
                  <a:cubicBezTo>
                    <a:pt x="3529" y="13601"/>
                    <a:pt x="3380" y="13454"/>
                    <a:pt x="3194" y="13454"/>
                  </a:cubicBezTo>
                  <a:cubicBezTo>
                    <a:pt x="3009" y="13454"/>
                    <a:pt x="2858" y="13601"/>
                    <a:pt x="2855" y="13786"/>
                  </a:cubicBezTo>
                  <a:lnTo>
                    <a:pt x="2855" y="14572"/>
                  </a:lnTo>
                  <a:lnTo>
                    <a:pt x="1010" y="14572"/>
                  </a:lnTo>
                  <a:lnTo>
                    <a:pt x="1010" y="9946"/>
                  </a:lnTo>
                  <a:cubicBezTo>
                    <a:pt x="1010" y="9878"/>
                    <a:pt x="1066" y="9822"/>
                    <a:pt x="1134" y="9822"/>
                  </a:cubicBezTo>
                  <a:lnTo>
                    <a:pt x="2731" y="9822"/>
                  </a:lnTo>
                  <a:cubicBezTo>
                    <a:pt x="2799" y="9822"/>
                    <a:pt x="2855" y="9878"/>
                    <a:pt x="2855" y="9946"/>
                  </a:cubicBezTo>
                  <a:lnTo>
                    <a:pt x="2855" y="12199"/>
                  </a:lnTo>
                  <a:cubicBezTo>
                    <a:pt x="2859" y="12384"/>
                    <a:pt x="3010" y="12531"/>
                    <a:pt x="3196" y="12531"/>
                  </a:cubicBezTo>
                  <a:cubicBezTo>
                    <a:pt x="3380" y="12531"/>
                    <a:pt x="3531" y="12384"/>
                    <a:pt x="3535" y="12199"/>
                  </a:cubicBezTo>
                  <a:lnTo>
                    <a:pt x="3535" y="9946"/>
                  </a:lnTo>
                  <a:cubicBezTo>
                    <a:pt x="3535" y="9588"/>
                    <a:pt x="3297" y="9272"/>
                    <a:pt x="2952" y="9174"/>
                  </a:cubicBezTo>
                  <a:lnTo>
                    <a:pt x="2952" y="1782"/>
                  </a:lnTo>
                  <a:cubicBezTo>
                    <a:pt x="2952" y="1192"/>
                    <a:pt x="3418" y="697"/>
                    <a:pt x="3991" y="680"/>
                  </a:cubicBezTo>
                  <a:cubicBezTo>
                    <a:pt x="4002" y="680"/>
                    <a:pt x="4012" y="680"/>
                    <a:pt x="4022" y="680"/>
                  </a:cubicBezTo>
                  <a:cubicBezTo>
                    <a:pt x="4614" y="680"/>
                    <a:pt x="5096" y="1158"/>
                    <a:pt x="5096" y="1752"/>
                  </a:cubicBezTo>
                  <a:lnTo>
                    <a:pt x="5096" y="18691"/>
                  </a:lnTo>
                  <a:cubicBezTo>
                    <a:pt x="5096" y="20413"/>
                    <a:pt x="6491" y="21845"/>
                    <a:pt x="8209" y="21845"/>
                  </a:cubicBezTo>
                  <a:cubicBezTo>
                    <a:pt x="9923" y="21845"/>
                    <a:pt x="11320" y="20454"/>
                    <a:pt x="11320" y="18734"/>
                  </a:cubicBezTo>
                  <a:lnTo>
                    <a:pt x="11320" y="1782"/>
                  </a:lnTo>
                  <a:cubicBezTo>
                    <a:pt x="11320" y="1192"/>
                    <a:pt x="11788" y="697"/>
                    <a:pt x="12361" y="680"/>
                  </a:cubicBezTo>
                  <a:cubicBezTo>
                    <a:pt x="12371" y="680"/>
                    <a:pt x="12381" y="680"/>
                    <a:pt x="12392" y="680"/>
                  </a:cubicBezTo>
                  <a:cubicBezTo>
                    <a:pt x="12982" y="680"/>
                    <a:pt x="13464" y="1158"/>
                    <a:pt x="13466" y="1752"/>
                  </a:cubicBezTo>
                  <a:lnTo>
                    <a:pt x="13466" y="18732"/>
                  </a:lnTo>
                  <a:cubicBezTo>
                    <a:pt x="13466" y="20449"/>
                    <a:pt x="14862" y="21845"/>
                    <a:pt x="16577" y="21845"/>
                  </a:cubicBezTo>
                  <a:lnTo>
                    <a:pt x="18765" y="21845"/>
                  </a:lnTo>
                  <a:cubicBezTo>
                    <a:pt x="18954" y="21845"/>
                    <a:pt x="19105" y="21692"/>
                    <a:pt x="19105" y="21504"/>
                  </a:cubicBezTo>
                  <a:lnTo>
                    <a:pt x="19105" y="21070"/>
                  </a:lnTo>
                  <a:lnTo>
                    <a:pt x="20849" y="21070"/>
                  </a:lnTo>
                  <a:cubicBezTo>
                    <a:pt x="21306" y="21070"/>
                    <a:pt x="21677" y="20700"/>
                    <a:pt x="21677" y="20242"/>
                  </a:cubicBezTo>
                  <a:lnTo>
                    <a:pt x="21677" y="19867"/>
                  </a:lnTo>
                  <a:cubicBezTo>
                    <a:pt x="21673" y="19682"/>
                    <a:pt x="21522" y="19535"/>
                    <a:pt x="21338" y="19535"/>
                  </a:cubicBezTo>
                  <a:cubicBezTo>
                    <a:pt x="21152" y="19535"/>
                    <a:pt x="21001" y="19682"/>
                    <a:pt x="20997" y="19867"/>
                  </a:cubicBezTo>
                  <a:lnTo>
                    <a:pt x="20997" y="20242"/>
                  </a:lnTo>
                  <a:cubicBezTo>
                    <a:pt x="20997" y="20323"/>
                    <a:pt x="20931" y="20390"/>
                    <a:pt x="20849" y="20392"/>
                  </a:cubicBezTo>
                  <a:lnTo>
                    <a:pt x="19105" y="20392"/>
                  </a:lnTo>
                  <a:lnTo>
                    <a:pt x="19105" y="20145"/>
                  </a:lnTo>
                  <a:cubicBezTo>
                    <a:pt x="19105" y="19957"/>
                    <a:pt x="18954" y="19804"/>
                    <a:pt x="18765" y="19804"/>
                  </a:cubicBezTo>
                  <a:lnTo>
                    <a:pt x="16577" y="19804"/>
                  </a:lnTo>
                  <a:cubicBezTo>
                    <a:pt x="15972" y="19804"/>
                    <a:pt x="15488" y="19304"/>
                    <a:pt x="15505" y="18699"/>
                  </a:cubicBezTo>
                  <a:cubicBezTo>
                    <a:pt x="15523" y="18126"/>
                    <a:pt x="16017" y="17660"/>
                    <a:pt x="16607" y="17660"/>
                  </a:cubicBezTo>
                  <a:lnTo>
                    <a:pt x="18765" y="17660"/>
                  </a:lnTo>
                  <a:cubicBezTo>
                    <a:pt x="18954" y="17660"/>
                    <a:pt x="19105" y="17507"/>
                    <a:pt x="19105" y="17321"/>
                  </a:cubicBezTo>
                  <a:lnTo>
                    <a:pt x="19105" y="16988"/>
                  </a:lnTo>
                  <a:lnTo>
                    <a:pt x="20849" y="16988"/>
                  </a:lnTo>
                  <a:cubicBezTo>
                    <a:pt x="20930" y="16988"/>
                    <a:pt x="20997" y="17055"/>
                    <a:pt x="20997" y="17138"/>
                  </a:cubicBezTo>
                  <a:lnTo>
                    <a:pt x="20997" y="17513"/>
                  </a:lnTo>
                  <a:cubicBezTo>
                    <a:pt x="20997" y="17700"/>
                    <a:pt x="21149" y="17852"/>
                    <a:pt x="21338" y="17852"/>
                  </a:cubicBezTo>
                  <a:cubicBezTo>
                    <a:pt x="21524" y="17852"/>
                    <a:pt x="21677" y="17700"/>
                    <a:pt x="21677" y="17513"/>
                  </a:cubicBezTo>
                  <a:lnTo>
                    <a:pt x="21677" y="17138"/>
                  </a:lnTo>
                  <a:cubicBezTo>
                    <a:pt x="21677" y="16680"/>
                    <a:pt x="21306" y="16310"/>
                    <a:pt x="20849" y="16310"/>
                  </a:cubicBezTo>
                  <a:lnTo>
                    <a:pt x="19105" y="16310"/>
                  </a:lnTo>
                  <a:lnTo>
                    <a:pt x="19105" y="15960"/>
                  </a:lnTo>
                  <a:cubicBezTo>
                    <a:pt x="19105" y="15774"/>
                    <a:pt x="18954" y="15621"/>
                    <a:pt x="18765" y="15621"/>
                  </a:cubicBezTo>
                  <a:lnTo>
                    <a:pt x="16577" y="15621"/>
                  </a:lnTo>
                  <a:cubicBezTo>
                    <a:pt x="16573" y="15621"/>
                    <a:pt x="16569" y="15621"/>
                    <a:pt x="16565" y="15621"/>
                  </a:cubicBezTo>
                  <a:cubicBezTo>
                    <a:pt x="16204" y="15621"/>
                    <a:pt x="15845" y="15687"/>
                    <a:pt x="15505" y="15812"/>
                  </a:cubicBezTo>
                  <a:lnTo>
                    <a:pt x="15505" y="13663"/>
                  </a:lnTo>
                  <a:cubicBezTo>
                    <a:pt x="15509" y="13474"/>
                    <a:pt x="15355" y="13315"/>
                    <a:pt x="15165" y="13315"/>
                  </a:cubicBezTo>
                  <a:cubicBezTo>
                    <a:pt x="14974" y="13315"/>
                    <a:pt x="14820" y="13474"/>
                    <a:pt x="14825" y="13663"/>
                  </a:cubicBezTo>
                  <a:lnTo>
                    <a:pt x="14825" y="15882"/>
                  </a:lnTo>
                  <a:cubicBezTo>
                    <a:pt x="14825" y="16244"/>
                    <a:pt x="15122" y="16513"/>
                    <a:pt x="15456" y="16513"/>
                  </a:cubicBezTo>
                  <a:cubicBezTo>
                    <a:pt x="15533" y="16513"/>
                    <a:pt x="15612" y="16499"/>
                    <a:pt x="15690" y="16468"/>
                  </a:cubicBezTo>
                  <a:cubicBezTo>
                    <a:pt x="15972" y="16357"/>
                    <a:pt x="16273" y="16300"/>
                    <a:pt x="16577" y="16300"/>
                  </a:cubicBezTo>
                  <a:lnTo>
                    <a:pt x="18426" y="16300"/>
                  </a:lnTo>
                  <a:lnTo>
                    <a:pt x="18426" y="16980"/>
                  </a:lnTo>
                  <a:lnTo>
                    <a:pt x="16608" y="16980"/>
                  </a:lnTo>
                  <a:cubicBezTo>
                    <a:pt x="15653" y="16980"/>
                    <a:pt x="14854" y="17743"/>
                    <a:pt x="14826" y="18679"/>
                  </a:cubicBezTo>
                  <a:cubicBezTo>
                    <a:pt x="14796" y="19667"/>
                    <a:pt x="15589" y="20484"/>
                    <a:pt x="16577" y="20484"/>
                  </a:cubicBezTo>
                  <a:lnTo>
                    <a:pt x="18425" y="20484"/>
                  </a:lnTo>
                  <a:lnTo>
                    <a:pt x="18425" y="21164"/>
                  </a:lnTo>
                  <a:lnTo>
                    <a:pt x="16577" y="21164"/>
                  </a:lnTo>
                  <a:cubicBezTo>
                    <a:pt x="15237" y="21164"/>
                    <a:pt x="14144" y="20074"/>
                    <a:pt x="14144" y="18732"/>
                  </a:cubicBezTo>
                  <a:lnTo>
                    <a:pt x="14144" y="1752"/>
                  </a:lnTo>
                  <a:cubicBezTo>
                    <a:pt x="14144" y="782"/>
                    <a:pt x="13357" y="1"/>
                    <a:pt x="12394" y="1"/>
                  </a:cubicBezTo>
                  <a:cubicBezTo>
                    <a:pt x="12376" y="1"/>
                    <a:pt x="12357" y="1"/>
                    <a:pt x="12339" y="1"/>
                  </a:cubicBezTo>
                  <a:cubicBezTo>
                    <a:pt x="11403" y="28"/>
                    <a:pt x="10640" y="828"/>
                    <a:pt x="10640" y="1782"/>
                  </a:cubicBezTo>
                  <a:lnTo>
                    <a:pt x="10640" y="18732"/>
                  </a:lnTo>
                  <a:cubicBezTo>
                    <a:pt x="10640" y="20079"/>
                    <a:pt x="9548" y="21165"/>
                    <a:pt x="8207" y="21165"/>
                  </a:cubicBezTo>
                  <a:cubicBezTo>
                    <a:pt x="8195" y="21165"/>
                    <a:pt x="8183" y="21165"/>
                    <a:pt x="8170" y="21164"/>
                  </a:cubicBezTo>
                  <a:cubicBezTo>
                    <a:pt x="6850" y="21145"/>
                    <a:pt x="5776" y="20034"/>
                    <a:pt x="5776" y="18691"/>
                  </a:cubicBezTo>
                  <a:lnTo>
                    <a:pt x="5776" y="1752"/>
                  </a:lnTo>
                  <a:cubicBezTo>
                    <a:pt x="5776" y="782"/>
                    <a:pt x="4989" y="1"/>
                    <a:pt x="40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0" name="Google Shape;870;p44"/>
          <p:cNvGrpSpPr/>
          <p:nvPr/>
        </p:nvGrpSpPr>
        <p:grpSpPr>
          <a:xfrm>
            <a:off x="6692288" y="3333317"/>
            <a:ext cx="371677" cy="468895"/>
            <a:chOff x="5041694" y="2803534"/>
            <a:chExt cx="371677" cy="468895"/>
          </a:xfrm>
        </p:grpSpPr>
        <p:sp>
          <p:nvSpPr>
            <p:cNvPr id="871" name="Google Shape;871;p44"/>
            <p:cNvSpPr/>
            <p:nvPr/>
          </p:nvSpPr>
          <p:spPr>
            <a:xfrm>
              <a:off x="5041694" y="2803534"/>
              <a:ext cx="199367" cy="468895"/>
            </a:xfrm>
            <a:custGeom>
              <a:rect b="b" l="l" r="r" t="t"/>
              <a:pathLst>
                <a:path extrusionOk="0" h="23204" w="9866">
                  <a:moveTo>
                    <a:pt x="4313" y="0"/>
                  </a:moveTo>
                  <a:cubicBezTo>
                    <a:pt x="1935" y="0"/>
                    <a:pt x="0" y="1935"/>
                    <a:pt x="0" y="4313"/>
                  </a:cubicBezTo>
                  <a:lnTo>
                    <a:pt x="0" y="7017"/>
                  </a:lnTo>
                  <a:cubicBezTo>
                    <a:pt x="0" y="7205"/>
                    <a:pt x="153" y="7357"/>
                    <a:pt x="339" y="7357"/>
                  </a:cubicBezTo>
                  <a:cubicBezTo>
                    <a:pt x="528" y="7357"/>
                    <a:pt x="680" y="7205"/>
                    <a:pt x="680" y="7017"/>
                  </a:cubicBezTo>
                  <a:lnTo>
                    <a:pt x="680" y="4313"/>
                  </a:lnTo>
                  <a:cubicBezTo>
                    <a:pt x="680" y="2310"/>
                    <a:pt x="2310" y="680"/>
                    <a:pt x="4313" y="680"/>
                  </a:cubicBezTo>
                  <a:lnTo>
                    <a:pt x="9185" y="680"/>
                  </a:lnTo>
                  <a:lnTo>
                    <a:pt x="9185" y="2676"/>
                  </a:lnTo>
                  <a:lnTo>
                    <a:pt x="4313" y="2676"/>
                  </a:lnTo>
                  <a:cubicBezTo>
                    <a:pt x="3409" y="2678"/>
                    <a:pt x="2678" y="3409"/>
                    <a:pt x="2676" y="4312"/>
                  </a:cubicBezTo>
                  <a:lnTo>
                    <a:pt x="2676" y="22525"/>
                  </a:lnTo>
                  <a:lnTo>
                    <a:pt x="680" y="22525"/>
                  </a:lnTo>
                  <a:lnTo>
                    <a:pt x="680" y="8604"/>
                  </a:lnTo>
                  <a:cubicBezTo>
                    <a:pt x="680" y="8415"/>
                    <a:pt x="528" y="8263"/>
                    <a:pt x="341" y="8263"/>
                  </a:cubicBezTo>
                  <a:cubicBezTo>
                    <a:pt x="153" y="8263"/>
                    <a:pt x="0" y="8415"/>
                    <a:pt x="0" y="8604"/>
                  </a:cubicBezTo>
                  <a:lnTo>
                    <a:pt x="0" y="22535"/>
                  </a:lnTo>
                  <a:cubicBezTo>
                    <a:pt x="1" y="22904"/>
                    <a:pt x="301" y="23204"/>
                    <a:pt x="670" y="23204"/>
                  </a:cubicBezTo>
                  <a:lnTo>
                    <a:pt x="2688" y="23204"/>
                  </a:lnTo>
                  <a:cubicBezTo>
                    <a:pt x="3057" y="23204"/>
                    <a:pt x="3356" y="22904"/>
                    <a:pt x="3356" y="22535"/>
                  </a:cubicBezTo>
                  <a:lnTo>
                    <a:pt x="3356" y="4313"/>
                  </a:lnTo>
                  <a:cubicBezTo>
                    <a:pt x="3358" y="3784"/>
                    <a:pt x="3785" y="3357"/>
                    <a:pt x="4313" y="3357"/>
                  </a:cubicBezTo>
                  <a:lnTo>
                    <a:pt x="9196" y="3357"/>
                  </a:lnTo>
                  <a:cubicBezTo>
                    <a:pt x="9566" y="3357"/>
                    <a:pt x="9865" y="3057"/>
                    <a:pt x="9865" y="2688"/>
                  </a:cubicBezTo>
                  <a:lnTo>
                    <a:pt x="9865" y="669"/>
                  </a:lnTo>
                  <a:cubicBezTo>
                    <a:pt x="9865" y="300"/>
                    <a:pt x="9566" y="0"/>
                    <a:pt x="91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44"/>
            <p:cNvSpPr/>
            <p:nvPr/>
          </p:nvSpPr>
          <p:spPr>
            <a:xfrm>
              <a:off x="5144954" y="2894509"/>
              <a:ext cx="162569" cy="377921"/>
            </a:xfrm>
            <a:custGeom>
              <a:rect b="b" l="l" r="r" t="t"/>
              <a:pathLst>
                <a:path extrusionOk="0" h="18702" w="8045">
                  <a:moveTo>
                    <a:pt x="3539" y="1"/>
                  </a:moveTo>
                  <a:cubicBezTo>
                    <a:pt x="1587" y="1"/>
                    <a:pt x="0" y="1589"/>
                    <a:pt x="0" y="3541"/>
                  </a:cubicBezTo>
                  <a:lnTo>
                    <a:pt x="0" y="18033"/>
                  </a:lnTo>
                  <a:cubicBezTo>
                    <a:pt x="0" y="18402"/>
                    <a:pt x="299" y="18702"/>
                    <a:pt x="669" y="18702"/>
                  </a:cubicBezTo>
                  <a:lnTo>
                    <a:pt x="2201" y="18702"/>
                  </a:lnTo>
                  <a:cubicBezTo>
                    <a:pt x="2571" y="18702"/>
                    <a:pt x="2870" y="18402"/>
                    <a:pt x="2870" y="18033"/>
                  </a:cubicBezTo>
                  <a:lnTo>
                    <a:pt x="2870" y="3541"/>
                  </a:lnTo>
                  <a:cubicBezTo>
                    <a:pt x="2870" y="3170"/>
                    <a:pt x="3171" y="2871"/>
                    <a:pt x="3540" y="2871"/>
                  </a:cubicBezTo>
                  <a:lnTo>
                    <a:pt x="7376" y="2871"/>
                  </a:lnTo>
                  <a:cubicBezTo>
                    <a:pt x="7745" y="2870"/>
                    <a:pt x="8044" y="2572"/>
                    <a:pt x="8044" y="2202"/>
                  </a:cubicBezTo>
                  <a:lnTo>
                    <a:pt x="8044" y="670"/>
                  </a:lnTo>
                  <a:cubicBezTo>
                    <a:pt x="8043" y="300"/>
                    <a:pt x="7744" y="1"/>
                    <a:pt x="7374" y="1"/>
                  </a:cubicBezTo>
                  <a:lnTo>
                    <a:pt x="6823" y="1"/>
                  </a:lnTo>
                  <a:cubicBezTo>
                    <a:pt x="6634" y="1"/>
                    <a:pt x="6482" y="153"/>
                    <a:pt x="6482" y="342"/>
                  </a:cubicBezTo>
                  <a:cubicBezTo>
                    <a:pt x="6482" y="528"/>
                    <a:pt x="6634" y="681"/>
                    <a:pt x="6823" y="681"/>
                  </a:cubicBezTo>
                  <a:lnTo>
                    <a:pt x="7363" y="681"/>
                  </a:lnTo>
                  <a:lnTo>
                    <a:pt x="7363" y="2191"/>
                  </a:lnTo>
                  <a:lnTo>
                    <a:pt x="3539" y="2191"/>
                  </a:lnTo>
                  <a:cubicBezTo>
                    <a:pt x="2793" y="2192"/>
                    <a:pt x="2190" y="2795"/>
                    <a:pt x="2189" y="3541"/>
                  </a:cubicBezTo>
                  <a:lnTo>
                    <a:pt x="2189" y="18023"/>
                  </a:lnTo>
                  <a:lnTo>
                    <a:pt x="679" y="18023"/>
                  </a:lnTo>
                  <a:lnTo>
                    <a:pt x="679" y="3541"/>
                  </a:lnTo>
                  <a:cubicBezTo>
                    <a:pt x="679" y="1964"/>
                    <a:pt x="1962" y="681"/>
                    <a:pt x="3539" y="681"/>
                  </a:cubicBezTo>
                  <a:lnTo>
                    <a:pt x="5236" y="681"/>
                  </a:lnTo>
                  <a:cubicBezTo>
                    <a:pt x="5424" y="681"/>
                    <a:pt x="5576" y="528"/>
                    <a:pt x="5576" y="342"/>
                  </a:cubicBezTo>
                  <a:cubicBezTo>
                    <a:pt x="5576" y="153"/>
                    <a:pt x="5424" y="1"/>
                    <a:pt x="52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44"/>
            <p:cNvSpPr/>
            <p:nvPr/>
          </p:nvSpPr>
          <p:spPr>
            <a:xfrm>
              <a:off x="5238899" y="2985624"/>
              <a:ext cx="125731" cy="286805"/>
            </a:xfrm>
            <a:custGeom>
              <a:rect b="b" l="l" r="r" t="t"/>
              <a:pathLst>
                <a:path extrusionOk="0" h="14193" w="6222">
                  <a:moveTo>
                    <a:pt x="2765" y="0"/>
                  </a:moveTo>
                  <a:cubicBezTo>
                    <a:pt x="1241" y="0"/>
                    <a:pt x="1" y="1241"/>
                    <a:pt x="1" y="2766"/>
                  </a:cubicBezTo>
                  <a:lnTo>
                    <a:pt x="1" y="13524"/>
                  </a:lnTo>
                  <a:cubicBezTo>
                    <a:pt x="1" y="13893"/>
                    <a:pt x="300" y="14193"/>
                    <a:pt x="669" y="14193"/>
                  </a:cubicBezTo>
                  <a:lnTo>
                    <a:pt x="1714" y="14193"/>
                  </a:lnTo>
                  <a:cubicBezTo>
                    <a:pt x="2084" y="14193"/>
                    <a:pt x="2382" y="13893"/>
                    <a:pt x="2383" y="13524"/>
                  </a:cubicBezTo>
                  <a:lnTo>
                    <a:pt x="2383" y="12349"/>
                  </a:lnTo>
                  <a:cubicBezTo>
                    <a:pt x="2382" y="12162"/>
                    <a:pt x="2231" y="12010"/>
                    <a:pt x="2042" y="12010"/>
                  </a:cubicBezTo>
                  <a:cubicBezTo>
                    <a:pt x="1854" y="12010"/>
                    <a:pt x="1703" y="12162"/>
                    <a:pt x="1703" y="12349"/>
                  </a:cubicBezTo>
                  <a:lnTo>
                    <a:pt x="1703" y="13514"/>
                  </a:lnTo>
                  <a:lnTo>
                    <a:pt x="679" y="13514"/>
                  </a:lnTo>
                  <a:lnTo>
                    <a:pt x="679" y="2766"/>
                  </a:lnTo>
                  <a:cubicBezTo>
                    <a:pt x="681" y="1616"/>
                    <a:pt x="1613" y="682"/>
                    <a:pt x="2765" y="680"/>
                  </a:cubicBezTo>
                  <a:lnTo>
                    <a:pt x="5540" y="680"/>
                  </a:lnTo>
                  <a:lnTo>
                    <a:pt x="5540" y="1704"/>
                  </a:lnTo>
                  <a:lnTo>
                    <a:pt x="2765" y="1704"/>
                  </a:lnTo>
                  <a:cubicBezTo>
                    <a:pt x="2178" y="1704"/>
                    <a:pt x="1703" y="2180"/>
                    <a:pt x="1702" y="2766"/>
                  </a:cubicBezTo>
                  <a:lnTo>
                    <a:pt x="1702" y="10764"/>
                  </a:lnTo>
                  <a:cubicBezTo>
                    <a:pt x="1702" y="10950"/>
                    <a:pt x="1854" y="11103"/>
                    <a:pt x="2042" y="11103"/>
                  </a:cubicBezTo>
                  <a:cubicBezTo>
                    <a:pt x="2229" y="11103"/>
                    <a:pt x="2382" y="10950"/>
                    <a:pt x="2382" y="10764"/>
                  </a:cubicBezTo>
                  <a:lnTo>
                    <a:pt x="2382" y="2766"/>
                  </a:lnTo>
                  <a:cubicBezTo>
                    <a:pt x="2382" y="2555"/>
                    <a:pt x="2553" y="2383"/>
                    <a:pt x="2765" y="2383"/>
                  </a:cubicBezTo>
                  <a:lnTo>
                    <a:pt x="5551" y="2383"/>
                  </a:lnTo>
                  <a:cubicBezTo>
                    <a:pt x="5921" y="2383"/>
                    <a:pt x="6220" y="2083"/>
                    <a:pt x="6220" y="1714"/>
                  </a:cubicBezTo>
                  <a:lnTo>
                    <a:pt x="6221" y="1714"/>
                  </a:lnTo>
                  <a:lnTo>
                    <a:pt x="6221" y="669"/>
                  </a:lnTo>
                  <a:cubicBezTo>
                    <a:pt x="6221" y="300"/>
                    <a:pt x="5922" y="0"/>
                    <a:pt x="55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44"/>
            <p:cNvSpPr/>
            <p:nvPr/>
          </p:nvSpPr>
          <p:spPr>
            <a:xfrm>
              <a:off x="5341694" y="3202451"/>
              <a:ext cx="43729" cy="42072"/>
            </a:xfrm>
            <a:custGeom>
              <a:rect b="b" l="l" r="r" t="t"/>
              <a:pathLst>
                <a:path extrusionOk="0" h="2082" w="2164">
                  <a:moveTo>
                    <a:pt x="1121" y="679"/>
                  </a:moveTo>
                  <a:cubicBezTo>
                    <a:pt x="1307" y="679"/>
                    <a:pt x="1485" y="823"/>
                    <a:pt x="1485" y="1042"/>
                  </a:cubicBezTo>
                  <a:cubicBezTo>
                    <a:pt x="1484" y="1240"/>
                    <a:pt x="1323" y="1401"/>
                    <a:pt x="1124" y="1401"/>
                  </a:cubicBezTo>
                  <a:cubicBezTo>
                    <a:pt x="802" y="1401"/>
                    <a:pt x="641" y="1013"/>
                    <a:pt x="869" y="785"/>
                  </a:cubicBezTo>
                  <a:cubicBezTo>
                    <a:pt x="942" y="712"/>
                    <a:pt x="1032" y="679"/>
                    <a:pt x="1121" y="679"/>
                  </a:cubicBezTo>
                  <a:close/>
                  <a:moveTo>
                    <a:pt x="1124" y="1"/>
                  </a:moveTo>
                  <a:cubicBezTo>
                    <a:pt x="702" y="1"/>
                    <a:pt x="323" y="255"/>
                    <a:pt x="162" y="642"/>
                  </a:cubicBezTo>
                  <a:cubicBezTo>
                    <a:pt x="1" y="1032"/>
                    <a:pt x="91" y="1479"/>
                    <a:pt x="389" y="1776"/>
                  </a:cubicBezTo>
                  <a:cubicBezTo>
                    <a:pt x="587" y="1976"/>
                    <a:pt x="854" y="2082"/>
                    <a:pt x="1125" y="2082"/>
                  </a:cubicBezTo>
                  <a:cubicBezTo>
                    <a:pt x="1259" y="2082"/>
                    <a:pt x="1394" y="2056"/>
                    <a:pt x="1522" y="2003"/>
                  </a:cubicBezTo>
                  <a:cubicBezTo>
                    <a:pt x="1910" y="1842"/>
                    <a:pt x="2164" y="1462"/>
                    <a:pt x="2164" y="1042"/>
                  </a:cubicBezTo>
                  <a:cubicBezTo>
                    <a:pt x="2164" y="467"/>
                    <a:pt x="1698" y="1"/>
                    <a:pt x="1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44"/>
            <p:cNvSpPr/>
            <p:nvPr/>
          </p:nvSpPr>
          <p:spPr>
            <a:xfrm>
              <a:off x="5315445" y="3174544"/>
              <a:ext cx="97926" cy="97885"/>
            </a:xfrm>
            <a:custGeom>
              <a:rect b="b" l="l" r="r" t="t"/>
              <a:pathLst>
                <a:path extrusionOk="0" h="4844" w="4846">
                  <a:moveTo>
                    <a:pt x="2424" y="679"/>
                  </a:moveTo>
                  <a:cubicBezTo>
                    <a:pt x="2648" y="679"/>
                    <a:pt x="2874" y="722"/>
                    <a:pt x="3089" y="812"/>
                  </a:cubicBezTo>
                  <a:cubicBezTo>
                    <a:pt x="3741" y="1081"/>
                    <a:pt x="4166" y="1717"/>
                    <a:pt x="4166" y="2423"/>
                  </a:cubicBezTo>
                  <a:cubicBezTo>
                    <a:pt x="4164" y="3384"/>
                    <a:pt x="3384" y="4164"/>
                    <a:pt x="2423" y="4165"/>
                  </a:cubicBezTo>
                  <a:cubicBezTo>
                    <a:pt x="1718" y="4165"/>
                    <a:pt x="1082" y="3740"/>
                    <a:pt x="812" y="3089"/>
                  </a:cubicBezTo>
                  <a:cubicBezTo>
                    <a:pt x="543" y="2437"/>
                    <a:pt x="692" y="1688"/>
                    <a:pt x="1190" y="1189"/>
                  </a:cubicBezTo>
                  <a:cubicBezTo>
                    <a:pt x="1524" y="856"/>
                    <a:pt x="1970" y="679"/>
                    <a:pt x="2424" y="679"/>
                  </a:cubicBezTo>
                  <a:close/>
                  <a:moveTo>
                    <a:pt x="2423" y="0"/>
                  </a:moveTo>
                  <a:cubicBezTo>
                    <a:pt x="1087" y="0"/>
                    <a:pt x="1" y="1087"/>
                    <a:pt x="1" y="2423"/>
                  </a:cubicBezTo>
                  <a:cubicBezTo>
                    <a:pt x="1" y="3757"/>
                    <a:pt x="1087" y="4844"/>
                    <a:pt x="2423" y="4844"/>
                  </a:cubicBezTo>
                  <a:cubicBezTo>
                    <a:pt x="3758" y="4844"/>
                    <a:pt x="4846" y="3757"/>
                    <a:pt x="4846" y="2423"/>
                  </a:cubicBezTo>
                  <a:cubicBezTo>
                    <a:pt x="4846" y="1087"/>
                    <a:pt x="3758" y="0"/>
                    <a:pt x="24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44"/>
            <p:cNvSpPr/>
            <p:nvPr/>
          </p:nvSpPr>
          <p:spPr>
            <a:xfrm>
              <a:off x="5343371" y="3086257"/>
              <a:ext cx="43729" cy="42072"/>
            </a:xfrm>
            <a:custGeom>
              <a:rect b="b" l="l" r="r" t="t"/>
              <a:pathLst>
                <a:path extrusionOk="0" h="2082" w="2164">
                  <a:moveTo>
                    <a:pt x="1041" y="681"/>
                  </a:moveTo>
                  <a:cubicBezTo>
                    <a:pt x="1240" y="681"/>
                    <a:pt x="1401" y="842"/>
                    <a:pt x="1401" y="1041"/>
                  </a:cubicBezTo>
                  <a:lnTo>
                    <a:pt x="1402" y="1041"/>
                  </a:lnTo>
                  <a:cubicBezTo>
                    <a:pt x="1402" y="1259"/>
                    <a:pt x="1224" y="1403"/>
                    <a:pt x="1038" y="1403"/>
                  </a:cubicBezTo>
                  <a:cubicBezTo>
                    <a:pt x="950" y="1403"/>
                    <a:pt x="859" y="1370"/>
                    <a:pt x="786" y="1297"/>
                  </a:cubicBezTo>
                  <a:cubicBezTo>
                    <a:pt x="558" y="1069"/>
                    <a:pt x="719" y="681"/>
                    <a:pt x="1041" y="681"/>
                  </a:cubicBezTo>
                  <a:close/>
                  <a:moveTo>
                    <a:pt x="1041" y="1"/>
                  </a:moveTo>
                  <a:cubicBezTo>
                    <a:pt x="467" y="1"/>
                    <a:pt x="1" y="467"/>
                    <a:pt x="1" y="1041"/>
                  </a:cubicBezTo>
                  <a:cubicBezTo>
                    <a:pt x="1" y="1462"/>
                    <a:pt x="254" y="1841"/>
                    <a:pt x="642" y="2002"/>
                  </a:cubicBezTo>
                  <a:cubicBezTo>
                    <a:pt x="771" y="2056"/>
                    <a:pt x="906" y="2081"/>
                    <a:pt x="1040" y="2081"/>
                  </a:cubicBezTo>
                  <a:cubicBezTo>
                    <a:pt x="1311" y="2081"/>
                    <a:pt x="1578" y="1975"/>
                    <a:pt x="1777" y="1776"/>
                  </a:cubicBezTo>
                  <a:cubicBezTo>
                    <a:pt x="2074" y="1479"/>
                    <a:pt x="2163" y="1031"/>
                    <a:pt x="2002" y="642"/>
                  </a:cubicBezTo>
                  <a:cubicBezTo>
                    <a:pt x="1841" y="253"/>
                    <a:pt x="1462" y="1"/>
                    <a:pt x="10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44"/>
            <p:cNvSpPr/>
            <p:nvPr/>
          </p:nvSpPr>
          <p:spPr>
            <a:xfrm>
              <a:off x="5315445" y="3058351"/>
              <a:ext cx="97926" cy="97885"/>
            </a:xfrm>
            <a:custGeom>
              <a:rect b="b" l="l" r="r" t="t"/>
              <a:pathLst>
                <a:path extrusionOk="0" h="4844" w="4846">
                  <a:moveTo>
                    <a:pt x="2423" y="679"/>
                  </a:moveTo>
                  <a:cubicBezTo>
                    <a:pt x="3384" y="680"/>
                    <a:pt x="4164" y="1460"/>
                    <a:pt x="4166" y="2422"/>
                  </a:cubicBezTo>
                  <a:cubicBezTo>
                    <a:pt x="4166" y="3127"/>
                    <a:pt x="3741" y="3763"/>
                    <a:pt x="3089" y="4032"/>
                  </a:cubicBezTo>
                  <a:cubicBezTo>
                    <a:pt x="2874" y="4121"/>
                    <a:pt x="2648" y="4165"/>
                    <a:pt x="2424" y="4165"/>
                  </a:cubicBezTo>
                  <a:cubicBezTo>
                    <a:pt x="1970" y="4165"/>
                    <a:pt x="1524" y="3987"/>
                    <a:pt x="1190" y="3654"/>
                  </a:cubicBezTo>
                  <a:cubicBezTo>
                    <a:pt x="692" y="3155"/>
                    <a:pt x="543" y="2405"/>
                    <a:pt x="812" y="1755"/>
                  </a:cubicBezTo>
                  <a:cubicBezTo>
                    <a:pt x="1082" y="1104"/>
                    <a:pt x="1718" y="679"/>
                    <a:pt x="2423" y="679"/>
                  </a:cubicBezTo>
                  <a:close/>
                  <a:moveTo>
                    <a:pt x="2423" y="0"/>
                  </a:moveTo>
                  <a:cubicBezTo>
                    <a:pt x="1087" y="0"/>
                    <a:pt x="1" y="1086"/>
                    <a:pt x="1" y="2422"/>
                  </a:cubicBezTo>
                  <a:cubicBezTo>
                    <a:pt x="1" y="3757"/>
                    <a:pt x="1087" y="4843"/>
                    <a:pt x="2423" y="4843"/>
                  </a:cubicBezTo>
                  <a:cubicBezTo>
                    <a:pt x="3758" y="4843"/>
                    <a:pt x="4846" y="3757"/>
                    <a:pt x="4846" y="2422"/>
                  </a:cubicBezTo>
                  <a:cubicBezTo>
                    <a:pt x="4846" y="1086"/>
                    <a:pt x="3758" y="0"/>
                    <a:pt x="24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8" name="Google Shape;878;p44"/>
          <p:cNvGrpSpPr/>
          <p:nvPr/>
        </p:nvGrpSpPr>
        <p:grpSpPr>
          <a:xfrm>
            <a:off x="5180593" y="2661675"/>
            <a:ext cx="468935" cy="350641"/>
            <a:chOff x="3682173" y="2257811"/>
            <a:chExt cx="468935" cy="350641"/>
          </a:xfrm>
        </p:grpSpPr>
        <p:sp>
          <p:nvSpPr>
            <p:cNvPr id="879" name="Google Shape;879;p44"/>
            <p:cNvSpPr/>
            <p:nvPr/>
          </p:nvSpPr>
          <p:spPr>
            <a:xfrm>
              <a:off x="3983306" y="2429089"/>
              <a:ext cx="95602" cy="88044"/>
            </a:xfrm>
            <a:custGeom>
              <a:rect b="b" l="l" r="r" t="t"/>
              <a:pathLst>
                <a:path extrusionOk="0" h="4357" w="4731">
                  <a:moveTo>
                    <a:pt x="2176" y="1"/>
                  </a:moveTo>
                  <a:cubicBezTo>
                    <a:pt x="975" y="2"/>
                    <a:pt x="1" y="976"/>
                    <a:pt x="1" y="2178"/>
                  </a:cubicBezTo>
                  <a:cubicBezTo>
                    <a:pt x="1" y="3419"/>
                    <a:pt x="1021" y="4357"/>
                    <a:pt x="2177" y="4357"/>
                  </a:cubicBezTo>
                  <a:cubicBezTo>
                    <a:pt x="2415" y="4357"/>
                    <a:pt x="2660" y="4317"/>
                    <a:pt x="2902" y="4231"/>
                  </a:cubicBezTo>
                  <a:cubicBezTo>
                    <a:pt x="3079" y="4170"/>
                    <a:pt x="3172" y="3974"/>
                    <a:pt x="3110" y="3797"/>
                  </a:cubicBezTo>
                  <a:cubicBezTo>
                    <a:pt x="3061" y="3658"/>
                    <a:pt x="2929" y="3570"/>
                    <a:pt x="2788" y="3570"/>
                  </a:cubicBezTo>
                  <a:cubicBezTo>
                    <a:pt x="2751" y="3570"/>
                    <a:pt x="2713" y="3577"/>
                    <a:pt x="2676" y="3589"/>
                  </a:cubicBezTo>
                  <a:cubicBezTo>
                    <a:pt x="2509" y="3648"/>
                    <a:pt x="2341" y="3675"/>
                    <a:pt x="2177" y="3675"/>
                  </a:cubicBezTo>
                  <a:cubicBezTo>
                    <a:pt x="1384" y="3675"/>
                    <a:pt x="679" y="3033"/>
                    <a:pt x="679" y="2178"/>
                  </a:cubicBezTo>
                  <a:cubicBezTo>
                    <a:pt x="681" y="1351"/>
                    <a:pt x="1351" y="681"/>
                    <a:pt x="2176" y="681"/>
                  </a:cubicBezTo>
                  <a:cubicBezTo>
                    <a:pt x="3206" y="681"/>
                    <a:pt x="3933" y="1702"/>
                    <a:pt x="3589" y="2677"/>
                  </a:cubicBezTo>
                  <a:cubicBezTo>
                    <a:pt x="3527" y="2854"/>
                    <a:pt x="3619" y="3048"/>
                    <a:pt x="3796" y="3110"/>
                  </a:cubicBezTo>
                  <a:cubicBezTo>
                    <a:pt x="3833" y="3123"/>
                    <a:pt x="3871" y="3129"/>
                    <a:pt x="3909" y="3129"/>
                  </a:cubicBezTo>
                  <a:cubicBezTo>
                    <a:pt x="4050" y="3129"/>
                    <a:pt x="4181" y="3042"/>
                    <a:pt x="4231" y="2902"/>
                  </a:cubicBezTo>
                  <a:cubicBezTo>
                    <a:pt x="4730" y="1491"/>
                    <a:pt x="3678" y="1"/>
                    <a:pt x="21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44"/>
            <p:cNvSpPr/>
            <p:nvPr/>
          </p:nvSpPr>
          <p:spPr>
            <a:xfrm>
              <a:off x="3682173" y="2257811"/>
              <a:ext cx="468935" cy="350641"/>
            </a:xfrm>
            <a:custGeom>
              <a:rect b="b" l="l" r="r" t="t"/>
              <a:pathLst>
                <a:path extrusionOk="0" h="17352" w="23206">
                  <a:moveTo>
                    <a:pt x="17080" y="7775"/>
                  </a:moveTo>
                  <a:cubicBezTo>
                    <a:pt x="17177" y="7775"/>
                    <a:pt x="17314" y="7865"/>
                    <a:pt x="17446" y="7950"/>
                  </a:cubicBezTo>
                  <a:cubicBezTo>
                    <a:pt x="17804" y="8184"/>
                    <a:pt x="17933" y="8231"/>
                    <a:pt x="18386" y="8256"/>
                  </a:cubicBezTo>
                  <a:cubicBezTo>
                    <a:pt x="18540" y="8264"/>
                    <a:pt x="18700" y="8273"/>
                    <a:pt x="18771" y="8324"/>
                  </a:cubicBezTo>
                  <a:cubicBezTo>
                    <a:pt x="18842" y="8375"/>
                    <a:pt x="18902" y="8528"/>
                    <a:pt x="18958" y="8673"/>
                  </a:cubicBezTo>
                  <a:cubicBezTo>
                    <a:pt x="19119" y="9090"/>
                    <a:pt x="19200" y="9201"/>
                    <a:pt x="19541" y="9476"/>
                  </a:cubicBezTo>
                  <a:cubicBezTo>
                    <a:pt x="19663" y="9574"/>
                    <a:pt x="19789" y="9676"/>
                    <a:pt x="19817" y="9764"/>
                  </a:cubicBezTo>
                  <a:cubicBezTo>
                    <a:pt x="19843" y="9844"/>
                    <a:pt x="19803" y="9997"/>
                    <a:pt x="19765" y="10145"/>
                  </a:cubicBezTo>
                  <a:cubicBezTo>
                    <a:pt x="19648" y="10583"/>
                    <a:pt x="19648" y="10727"/>
                    <a:pt x="19765" y="11163"/>
                  </a:cubicBezTo>
                  <a:cubicBezTo>
                    <a:pt x="19803" y="11311"/>
                    <a:pt x="19845" y="11464"/>
                    <a:pt x="19817" y="11543"/>
                  </a:cubicBezTo>
                  <a:cubicBezTo>
                    <a:pt x="19789" y="11632"/>
                    <a:pt x="19663" y="11733"/>
                    <a:pt x="19541" y="11832"/>
                  </a:cubicBezTo>
                  <a:cubicBezTo>
                    <a:pt x="19200" y="12107"/>
                    <a:pt x="19119" y="12216"/>
                    <a:pt x="18958" y="12634"/>
                  </a:cubicBezTo>
                  <a:cubicBezTo>
                    <a:pt x="18828" y="12972"/>
                    <a:pt x="18798" y="13008"/>
                    <a:pt x="18604" y="13035"/>
                  </a:cubicBezTo>
                  <a:cubicBezTo>
                    <a:pt x="18581" y="13036"/>
                    <a:pt x="18566" y="13042"/>
                    <a:pt x="18386" y="13052"/>
                  </a:cubicBezTo>
                  <a:cubicBezTo>
                    <a:pt x="17931" y="13078"/>
                    <a:pt x="17803" y="13123"/>
                    <a:pt x="17446" y="13357"/>
                  </a:cubicBezTo>
                  <a:cubicBezTo>
                    <a:pt x="17314" y="13443"/>
                    <a:pt x="17177" y="13532"/>
                    <a:pt x="17080" y="13532"/>
                  </a:cubicBezTo>
                  <a:cubicBezTo>
                    <a:pt x="16983" y="13532"/>
                    <a:pt x="16846" y="13444"/>
                    <a:pt x="16713" y="13357"/>
                  </a:cubicBezTo>
                  <a:cubicBezTo>
                    <a:pt x="16358" y="13125"/>
                    <a:pt x="16230" y="13078"/>
                    <a:pt x="15774" y="13052"/>
                  </a:cubicBezTo>
                  <a:cubicBezTo>
                    <a:pt x="15353" y="13029"/>
                    <a:pt x="15349" y="13019"/>
                    <a:pt x="15202" y="12634"/>
                  </a:cubicBezTo>
                  <a:cubicBezTo>
                    <a:pt x="15041" y="12216"/>
                    <a:pt x="14958" y="12107"/>
                    <a:pt x="14619" y="11833"/>
                  </a:cubicBezTo>
                  <a:cubicBezTo>
                    <a:pt x="14496" y="11735"/>
                    <a:pt x="14371" y="11632"/>
                    <a:pt x="14342" y="11543"/>
                  </a:cubicBezTo>
                  <a:cubicBezTo>
                    <a:pt x="14315" y="11464"/>
                    <a:pt x="14357" y="11311"/>
                    <a:pt x="14395" y="11163"/>
                  </a:cubicBezTo>
                  <a:cubicBezTo>
                    <a:pt x="14512" y="10727"/>
                    <a:pt x="14511" y="10581"/>
                    <a:pt x="14395" y="10145"/>
                  </a:cubicBezTo>
                  <a:cubicBezTo>
                    <a:pt x="14357" y="9997"/>
                    <a:pt x="14315" y="9844"/>
                    <a:pt x="14342" y="9764"/>
                  </a:cubicBezTo>
                  <a:cubicBezTo>
                    <a:pt x="14371" y="9676"/>
                    <a:pt x="14496" y="9574"/>
                    <a:pt x="14619" y="9476"/>
                  </a:cubicBezTo>
                  <a:cubicBezTo>
                    <a:pt x="14960" y="9201"/>
                    <a:pt x="15042" y="9090"/>
                    <a:pt x="15202" y="8673"/>
                  </a:cubicBezTo>
                  <a:cubicBezTo>
                    <a:pt x="15258" y="8528"/>
                    <a:pt x="15315" y="8378"/>
                    <a:pt x="15387" y="8324"/>
                  </a:cubicBezTo>
                  <a:cubicBezTo>
                    <a:pt x="15462" y="8271"/>
                    <a:pt x="15620" y="8264"/>
                    <a:pt x="15774" y="8256"/>
                  </a:cubicBezTo>
                  <a:cubicBezTo>
                    <a:pt x="16232" y="8231"/>
                    <a:pt x="16360" y="8181"/>
                    <a:pt x="16713" y="7950"/>
                  </a:cubicBezTo>
                  <a:cubicBezTo>
                    <a:pt x="16846" y="7865"/>
                    <a:pt x="16983" y="7775"/>
                    <a:pt x="17080" y="7775"/>
                  </a:cubicBezTo>
                  <a:close/>
                  <a:moveTo>
                    <a:pt x="22287" y="680"/>
                  </a:moveTo>
                  <a:cubicBezTo>
                    <a:pt x="22418" y="680"/>
                    <a:pt x="22524" y="787"/>
                    <a:pt x="22525" y="918"/>
                  </a:cubicBezTo>
                  <a:lnTo>
                    <a:pt x="22525" y="14955"/>
                  </a:lnTo>
                  <a:cubicBezTo>
                    <a:pt x="22524" y="15087"/>
                    <a:pt x="22418" y="15194"/>
                    <a:pt x="22287" y="15194"/>
                  </a:cubicBezTo>
                  <a:lnTo>
                    <a:pt x="18979" y="15194"/>
                  </a:lnTo>
                  <a:lnTo>
                    <a:pt x="18979" y="14513"/>
                  </a:lnTo>
                  <a:lnTo>
                    <a:pt x="20058" y="14513"/>
                  </a:lnTo>
                  <a:cubicBezTo>
                    <a:pt x="20247" y="14513"/>
                    <a:pt x="20399" y="14361"/>
                    <a:pt x="20399" y="14173"/>
                  </a:cubicBezTo>
                  <a:cubicBezTo>
                    <a:pt x="20401" y="13564"/>
                    <a:pt x="20894" y="13069"/>
                    <a:pt x="21504" y="13068"/>
                  </a:cubicBezTo>
                  <a:cubicBezTo>
                    <a:pt x="21692" y="13068"/>
                    <a:pt x="21844" y="12917"/>
                    <a:pt x="21844" y="12728"/>
                  </a:cubicBezTo>
                  <a:lnTo>
                    <a:pt x="21844" y="3147"/>
                  </a:lnTo>
                  <a:cubicBezTo>
                    <a:pt x="21844" y="2959"/>
                    <a:pt x="21692" y="2808"/>
                    <a:pt x="21504" y="2808"/>
                  </a:cubicBezTo>
                  <a:cubicBezTo>
                    <a:pt x="20894" y="2806"/>
                    <a:pt x="20401" y="2311"/>
                    <a:pt x="20399" y="1703"/>
                  </a:cubicBezTo>
                  <a:cubicBezTo>
                    <a:pt x="20399" y="1514"/>
                    <a:pt x="20247" y="1362"/>
                    <a:pt x="20058" y="1362"/>
                  </a:cubicBezTo>
                  <a:lnTo>
                    <a:pt x="3146" y="1362"/>
                  </a:lnTo>
                  <a:cubicBezTo>
                    <a:pt x="2957" y="1362"/>
                    <a:pt x="2806" y="1514"/>
                    <a:pt x="2806" y="1703"/>
                  </a:cubicBezTo>
                  <a:cubicBezTo>
                    <a:pt x="2805" y="2311"/>
                    <a:pt x="2310" y="2806"/>
                    <a:pt x="1701" y="2808"/>
                  </a:cubicBezTo>
                  <a:cubicBezTo>
                    <a:pt x="1513" y="2808"/>
                    <a:pt x="1360" y="2959"/>
                    <a:pt x="1360" y="3147"/>
                  </a:cubicBezTo>
                  <a:lnTo>
                    <a:pt x="1360" y="12728"/>
                  </a:lnTo>
                  <a:cubicBezTo>
                    <a:pt x="1360" y="12917"/>
                    <a:pt x="1513" y="13068"/>
                    <a:pt x="1701" y="13068"/>
                  </a:cubicBezTo>
                  <a:cubicBezTo>
                    <a:pt x="2310" y="13069"/>
                    <a:pt x="2805" y="13564"/>
                    <a:pt x="2806" y="14173"/>
                  </a:cubicBezTo>
                  <a:cubicBezTo>
                    <a:pt x="2806" y="14361"/>
                    <a:pt x="2957" y="14513"/>
                    <a:pt x="3146" y="14513"/>
                  </a:cubicBezTo>
                  <a:lnTo>
                    <a:pt x="9569" y="14513"/>
                  </a:lnTo>
                  <a:cubicBezTo>
                    <a:pt x="9756" y="14513"/>
                    <a:pt x="9908" y="14361"/>
                    <a:pt x="9908" y="14173"/>
                  </a:cubicBezTo>
                  <a:cubicBezTo>
                    <a:pt x="9908" y="13986"/>
                    <a:pt x="9756" y="13833"/>
                    <a:pt x="9569" y="13833"/>
                  </a:cubicBezTo>
                  <a:lnTo>
                    <a:pt x="3454" y="13833"/>
                  </a:lnTo>
                  <a:cubicBezTo>
                    <a:pt x="3314" y="13119"/>
                    <a:pt x="2755" y="12560"/>
                    <a:pt x="2041" y="12420"/>
                  </a:cubicBezTo>
                  <a:lnTo>
                    <a:pt x="2041" y="3454"/>
                  </a:lnTo>
                  <a:cubicBezTo>
                    <a:pt x="2755" y="3314"/>
                    <a:pt x="3312" y="2755"/>
                    <a:pt x="3454" y="2041"/>
                  </a:cubicBezTo>
                  <a:lnTo>
                    <a:pt x="19752" y="2041"/>
                  </a:lnTo>
                  <a:cubicBezTo>
                    <a:pt x="19892" y="2755"/>
                    <a:pt x="20450" y="3314"/>
                    <a:pt x="21165" y="3454"/>
                  </a:cubicBezTo>
                  <a:lnTo>
                    <a:pt x="21165" y="12420"/>
                  </a:lnTo>
                  <a:cubicBezTo>
                    <a:pt x="20450" y="12560"/>
                    <a:pt x="19892" y="13119"/>
                    <a:pt x="19752" y="13833"/>
                  </a:cubicBezTo>
                  <a:lnTo>
                    <a:pt x="18979" y="13833"/>
                  </a:lnTo>
                  <a:lnTo>
                    <a:pt x="18979" y="13638"/>
                  </a:lnTo>
                  <a:cubicBezTo>
                    <a:pt x="19333" y="13497"/>
                    <a:pt x="19465" y="13207"/>
                    <a:pt x="19592" y="12877"/>
                  </a:cubicBezTo>
                  <a:cubicBezTo>
                    <a:pt x="19708" y="12577"/>
                    <a:pt x="19719" y="12562"/>
                    <a:pt x="19967" y="12360"/>
                  </a:cubicBezTo>
                  <a:cubicBezTo>
                    <a:pt x="20148" y="12215"/>
                    <a:pt x="20372" y="12034"/>
                    <a:pt x="20463" y="11753"/>
                  </a:cubicBezTo>
                  <a:cubicBezTo>
                    <a:pt x="20552" y="11482"/>
                    <a:pt x="20482" y="11220"/>
                    <a:pt x="20421" y="10987"/>
                  </a:cubicBezTo>
                  <a:cubicBezTo>
                    <a:pt x="20335" y="10668"/>
                    <a:pt x="20335" y="10638"/>
                    <a:pt x="20421" y="10319"/>
                  </a:cubicBezTo>
                  <a:cubicBezTo>
                    <a:pt x="20482" y="10086"/>
                    <a:pt x="20552" y="9824"/>
                    <a:pt x="20463" y="9552"/>
                  </a:cubicBezTo>
                  <a:cubicBezTo>
                    <a:pt x="20372" y="9272"/>
                    <a:pt x="20148" y="9090"/>
                    <a:pt x="19967" y="8944"/>
                  </a:cubicBezTo>
                  <a:cubicBezTo>
                    <a:pt x="19720" y="8746"/>
                    <a:pt x="19708" y="8729"/>
                    <a:pt x="19592" y="8428"/>
                  </a:cubicBezTo>
                  <a:cubicBezTo>
                    <a:pt x="19505" y="8201"/>
                    <a:pt x="19407" y="7945"/>
                    <a:pt x="19172" y="7774"/>
                  </a:cubicBezTo>
                  <a:cubicBezTo>
                    <a:pt x="18935" y="7603"/>
                    <a:pt x="18664" y="7588"/>
                    <a:pt x="18423" y="7575"/>
                  </a:cubicBezTo>
                  <a:cubicBezTo>
                    <a:pt x="18097" y="7557"/>
                    <a:pt x="18078" y="7550"/>
                    <a:pt x="17818" y="7380"/>
                  </a:cubicBezTo>
                  <a:cubicBezTo>
                    <a:pt x="17622" y="7253"/>
                    <a:pt x="17379" y="7094"/>
                    <a:pt x="17080" y="7094"/>
                  </a:cubicBezTo>
                  <a:cubicBezTo>
                    <a:pt x="16780" y="7094"/>
                    <a:pt x="16537" y="7253"/>
                    <a:pt x="16341" y="7380"/>
                  </a:cubicBezTo>
                  <a:cubicBezTo>
                    <a:pt x="16085" y="7548"/>
                    <a:pt x="16065" y="7557"/>
                    <a:pt x="15737" y="7575"/>
                  </a:cubicBezTo>
                  <a:cubicBezTo>
                    <a:pt x="15496" y="7588"/>
                    <a:pt x="15222" y="7604"/>
                    <a:pt x="14988" y="7774"/>
                  </a:cubicBezTo>
                  <a:cubicBezTo>
                    <a:pt x="14756" y="7943"/>
                    <a:pt x="14655" y="8201"/>
                    <a:pt x="14568" y="8428"/>
                  </a:cubicBezTo>
                  <a:cubicBezTo>
                    <a:pt x="14452" y="8729"/>
                    <a:pt x="14439" y="8746"/>
                    <a:pt x="14194" y="8944"/>
                  </a:cubicBezTo>
                  <a:cubicBezTo>
                    <a:pt x="14013" y="9090"/>
                    <a:pt x="13788" y="9272"/>
                    <a:pt x="13696" y="9552"/>
                  </a:cubicBezTo>
                  <a:cubicBezTo>
                    <a:pt x="13608" y="9823"/>
                    <a:pt x="13679" y="10086"/>
                    <a:pt x="13741" y="10319"/>
                  </a:cubicBezTo>
                  <a:cubicBezTo>
                    <a:pt x="13825" y="10638"/>
                    <a:pt x="13825" y="10668"/>
                    <a:pt x="13741" y="10987"/>
                  </a:cubicBezTo>
                  <a:cubicBezTo>
                    <a:pt x="13678" y="11218"/>
                    <a:pt x="13608" y="11481"/>
                    <a:pt x="13696" y="11753"/>
                  </a:cubicBezTo>
                  <a:cubicBezTo>
                    <a:pt x="13788" y="12034"/>
                    <a:pt x="14013" y="12215"/>
                    <a:pt x="14194" y="12360"/>
                  </a:cubicBezTo>
                  <a:cubicBezTo>
                    <a:pt x="14439" y="12560"/>
                    <a:pt x="14454" y="12577"/>
                    <a:pt x="14568" y="12878"/>
                  </a:cubicBezTo>
                  <a:cubicBezTo>
                    <a:pt x="14696" y="13213"/>
                    <a:pt x="14829" y="13498"/>
                    <a:pt x="15182" y="13638"/>
                  </a:cubicBezTo>
                  <a:lnTo>
                    <a:pt x="15182" y="13835"/>
                  </a:lnTo>
                  <a:lnTo>
                    <a:pt x="11156" y="13835"/>
                  </a:lnTo>
                  <a:cubicBezTo>
                    <a:pt x="10968" y="13835"/>
                    <a:pt x="10816" y="13986"/>
                    <a:pt x="10816" y="14174"/>
                  </a:cubicBezTo>
                  <a:cubicBezTo>
                    <a:pt x="10816" y="14362"/>
                    <a:pt x="10968" y="14513"/>
                    <a:pt x="11156" y="14513"/>
                  </a:cubicBezTo>
                  <a:lnTo>
                    <a:pt x="15182" y="14513"/>
                  </a:lnTo>
                  <a:lnTo>
                    <a:pt x="15182" y="15194"/>
                  </a:lnTo>
                  <a:lnTo>
                    <a:pt x="918" y="15194"/>
                  </a:lnTo>
                  <a:cubicBezTo>
                    <a:pt x="787" y="15194"/>
                    <a:pt x="680" y="15087"/>
                    <a:pt x="680" y="14955"/>
                  </a:cubicBezTo>
                  <a:lnTo>
                    <a:pt x="680" y="918"/>
                  </a:lnTo>
                  <a:cubicBezTo>
                    <a:pt x="680" y="787"/>
                    <a:pt x="787" y="680"/>
                    <a:pt x="918" y="680"/>
                  </a:cubicBezTo>
                  <a:close/>
                  <a:moveTo>
                    <a:pt x="18299" y="13738"/>
                  </a:moveTo>
                  <a:lnTo>
                    <a:pt x="18299" y="16418"/>
                  </a:lnTo>
                  <a:lnTo>
                    <a:pt x="17272" y="15818"/>
                  </a:lnTo>
                  <a:cubicBezTo>
                    <a:pt x="17219" y="15787"/>
                    <a:pt x="17159" y="15771"/>
                    <a:pt x="17100" y="15771"/>
                  </a:cubicBezTo>
                  <a:cubicBezTo>
                    <a:pt x="17042" y="15771"/>
                    <a:pt x="16985" y="15786"/>
                    <a:pt x="16933" y="15815"/>
                  </a:cubicBezTo>
                  <a:lnTo>
                    <a:pt x="15861" y="16427"/>
                  </a:lnTo>
                  <a:lnTo>
                    <a:pt x="15861" y="13738"/>
                  </a:lnTo>
                  <a:cubicBezTo>
                    <a:pt x="16075" y="13755"/>
                    <a:pt x="16116" y="13778"/>
                    <a:pt x="16341" y="13925"/>
                  </a:cubicBezTo>
                  <a:cubicBezTo>
                    <a:pt x="16538" y="14053"/>
                    <a:pt x="16780" y="14211"/>
                    <a:pt x="17080" y="14211"/>
                  </a:cubicBezTo>
                  <a:cubicBezTo>
                    <a:pt x="17379" y="14211"/>
                    <a:pt x="17623" y="14053"/>
                    <a:pt x="17818" y="13925"/>
                  </a:cubicBezTo>
                  <a:cubicBezTo>
                    <a:pt x="18042" y="13778"/>
                    <a:pt x="18085" y="13755"/>
                    <a:pt x="18299" y="13738"/>
                  </a:cubicBezTo>
                  <a:close/>
                  <a:moveTo>
                    <a:pt x="918" y="0"/>
                  </a:moveTo>
                  <a:cubicBezTo>
                    <a:pt x="412" y="2"/>
                    <a:pt x="2" y="412"/>
                    <a:pt x="0" y="918"/>
                  </a:cubicBezTo>
                  <a:lnTo>
                    <a:pt x="0" y="14954"/>
                  </a:lnTo>
                  <a:cubicBezTo>
                    <a:pt x="2" y="15462"/>
                    <a:pt x="412" y="15872"/>
                    <a:pt x="918" y="15872"/>
                  </a:cubicBezTo>
                  <a:lnTo>
                    <a:pt x="15181" y="15872"/>
                  </a:lnTo>
                  <a:lnTo>
                    <a:pt x="15181" y="17011"/>
                  </a:lnTo>
                  <a:cubicBezTo>
                    <a:pt x="15181" y="17209"/>
                    <a:pt x="15344" y="17351"/>
                    <a:pt x="15521" y="17351"/>
                  </a:cubicBezTo>
                  <a:cubicBezTo>
                    <a:pt x="15577" y="17351"/>
                    <a:pt x="15634" y="17337"/>
                    <a:pt x="15688" y="17307"/>
                  </a:cubicBezTo>
                  <a:lnTo>
                    <a:pt x="17098" y="16502"/>
                  </a:lnTo>
                  <a:lnTo>
                    <a:pt x="18467" y="17305"/>
                  </a:lnTo>
                  <a:cubicBezTo>
                    <a:pt x="18522" y="17337"/>
                    <a:pt x="18581" y="17352"/>
                    <a:pt x="18638" y="17352"/>
                  </a:cubicBezTo>
                  <a:cubicBezTo>
                    <a:pt x="18815" y="17352"/>
                    <a:pt x="18978" y="17210"/>
                    <a:pt x="18979" y="17011"/>
                  </a:cubicBezTo>
                  <a:lnTo>
                    <a:pt x="18979" y="15872"/>
                  </a:lnTo>
                  <a:lnTo>
                    <a:pt x="22287" y="15872"/>
                  </a:lnTo>
                  <a:cubicBezTo>
                    <a:pt x="22793" y="15872"/>
                    <a:pt x="23204" y="15462"/>
                    <a:pt x="23205" y="14955"/>
                  </a:cubicBezTo>
                  <a:lnTo>
                    <a:pt x="23205" y="918"/>
                  </a:lnTo>
                  <a:cubicBezTo>
                    <a:pt x="23204" y="412"/>
                    <a:pt x="22793" y="2"/>
                    <a:pt x="222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44"/>
            <p:cNvSpPr/>
            <p:nvPr/>
          </p:nvSpPr>
          <p:spPr>
            <a:xfrm>
              <a:off x="3780968" y="2323445"/>
              <a:ext cx="271346" cy="52156"/>
            </a:xfrm>
            <a:custGeom>
              <a:rect b="b" l="l" r="r" t="t"/>
              <a:pathLst>
                <a:path extrusionOk="0" h="2581" w="13428">
                  <a:moveTo>
                    <a:pt x="341" y="0"/>
                  </a:moveTo>
                  <a:cubicBezTo>
                    <a:pt x="153" y="0"/>
                    <a:pt x="0" y="153"/>
                    <a:pt x="0" y="341"/>
                  </a:cubicBezTo>
                  <a:lnTo>
                    <a:pt x="0" y="2240"/>
                  </a:lnTo>
                  <a:cubicBezTo>
                    <a:pt x="0" y="2428"/>
                    <a:pt x="153" y="2581"/>
                    <a:pt x="341" y="2581"/>
                  </a:cubicBezTo>
                  <a:lnTo>
                    <a:pt x="1339" y="2581"/>
                  </a:lnTo>
                  <a:cubicBezTo>
                    <a:pt x="1527" y="2581"/>
                    <a:pt x="1680" y="2428"/>
                    <a:pt x="1680" y="2240"/>
                  </a:cubicBezTo>
                  <a:cubicBezTo>
                    <a:pt x="1680" y="2053"/>
                    <a:pt x="1527" y="1901"/>
                    <a:pt x="1339" y="1901"/>
                  </a:cubicBezTo>
                  <a:lnTo>
                    <a:pt x="680" y="1901"/>
                  </a:lnTo>
                  <a:lnTo>
                    <a:pt x="680" y="680"/>
                  </a:lnTo>
                  <a:lnTo>
                    <a:pt x="12746" y="680"/>
                  </a:lnTo>
                  <a:lnTo>
                    <a:pt x="12746" y="1901"/>
                  </a:lnTo>
                  <a:lnTo>
                    <a:pt x="2926" y="1901"/>
                  </a:lnTo>
                  <a:cubicBezTo>
                    <a:pt x="2738" y="1901"/>
                    <a:pt x="2585" y="2053"/>
                    <a:pt x="2585" y="2240"/>
                  </a:cubicBezTo>
                  <a:cubicBezTo>
                    <a:pt x="2585" y="2428"/>
                    <a:pt x="2738" y="2581"/>
                    <a:pt x="2926" y="2581"/>
                  </a:cubicBezTo>
                  <a:lnTo>
                    <a:pt x="13086" y="2581"/>
                  </a:lnTo>
                  <a:cubicBezTo>
                    <a:pt x="13275" y="2581"/>
                    <a:pt x="13427" y="2428"/>
                    <a:pt x="13427" y="2240"/>
                  </a:cubicBezTo>
                  <a:lnTo>
                    <a:pt x="13427" y="341"/>
                  </a:lnTo>
                  <a:cubicBezTo>
                    <a:pt x="13427" y="153"/>
                    <a:pt x="13275" y="0"/>
                    <a:pt x="130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44"/>
            <p:cNvSpPr/>
            <p:nvPr/>
          </p:nvSpPr>
          <p:spPr>
            <a:xfrm>
              <a:off x="3790304" y="2445053"/>
              <a:ext cx="139715" cy="13761"/>
            </a:xfrm>
            <a:custGeom>
              <a:rect b="b" l="l" r="r" t="t"/>
              <a:pathLst>
                <a:path extrusionOk="0" h="681" w="6914">
                  <a:moveTo>
                    <a:pt x="340" y="0"/>
                  </a:moveTo>
                  <a:cubicBezTo>
                    <a:pt x="151" y="0"/>
                    <a:pt x="0" y="153"/>
                    <a:pt x="0" y="340"/>
                  </a:cubicBezTo>
                  <a:cubicBezTo>
                    <a:pt x="0" y="528"/>
                    <a:pt x="151" y="681"/>
                    <a:pt x="340" y="681"/>
                  </a:cubicBezTo>
                  <a:lnTo>
                    <a:pt x="6575" y="681"/>
                  </a:lnTo>
                  <a:cubicBezTo>
                    <a:pt x="6763" y="681"/>
                    <a:pt x="6914" y="528"/>
                    <a:pt x="6914" y="340"/>
                  </a:cubicBezTo>
                  <a:cubicBezTo>
                    <a:pt x="6914" y="153"/>
                    <a:pt x="6763" y="0"/>
                    <a:pt x="65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44"/>
            <p:cNvSpPr/>
            <p:nvPr/>
          </p:nvSpPr>
          <p:spPr>
            <a:xfrm>
              <a:off x="3790445" y="2409246"/>
              <a:ext cx="139432" cy="13761"/>
            </a:xfrm>
            <a:custGeom>
              <a:rect b="b" l="l" r="r" t="t"/>
              <a:pathLst>
                <a:path extrusionOk="0" h="681" w="6900">
                  <a:moveTo>
                    <a:pt x="333" y="0"/>
                  </a:moveTo>
                  <a:cubicBezTo>
                    <a:pt x="147" y="5"/>
                    <a:pt x="0" y="156"/>
                    <a:pt x="0" y="340"/>
                  </a:cubicBezTo>
                  <a:cubicBezTo>
                    <a:pt x="0" y="525"/>
                    <a:pt x="147" y="676"/>
                    <a:pt x="333" y="680"/>
                  </a:cubicBezTo>
                  <a:lnTo>
                    <a:pt x="6568" y="680"/>
                  </a:lnTo>
                  <a:cubicBezTo>
                    <a:pt x="6753" y="676"/>
                    <a:pt x="6900" y="525"/>
                    <a:pt x="6900" y="340"/>
                  </a:cubicBezTo>
                  <a:cubicBezTo>
                    <a:pt x="6900" y="156"/>
                    <a:pt x="6753" y="5"/>
                    <a:pt x="65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44"/>
            <p:cNvSpPr/>
            <p:nvPr/>
          </p:nvSpPr>
          <p:spPr>
            <a:xfrm>
              <a:off x="3813664" y="2480861"/>
              <a:ext cx="92995" cy="13741"/>
            </a:xfrm>
            <a:custGeom>
              <a:rect b="b" l="l" r="r" t="t"/>
              <a:pathLst>
                <a:path extrusionOk="0" h="680" w="4602">
                  <a:moveTo>
                    <a:pt x="4264" y="1"/>
                  </a:moveTo>
                  <a:cubicBezTo>
                    <a:pt x="4263" y="1"/>
                    <a:pt x="4262" y="1"/>
                    <a:pt x="4261" y="1"/>
                  </a:cubicBezTo>
                  <a:lnTo>
                    <a:pt x="340" y="1"/>
                  </a:lnTo>
                  <a:cubicBezTo>
                    <a:pt x="153" y="1"/>
                    <a:pt x="1" y="152"/>
                    <a:pt x="1" y="340"/>
                  </a:cubicBezTo>
                  <a:cubicBezTo>
                    <a:pt x="1" y="528"/>
                    <a:pt x="153" y="679"/>
                    <a:pt x="340" y="679"/>
                  </a:cubicBezTo>
                  <a:lnTo>
                    <a:pt x="4261" y="679"/>
                  </a:lnTo>
                  <a:cubicBezTo>
                    <a:pt x="4449" y="679"/>
                    <a:pt x="4602" y="528"/>
                    <a:pt x="4602" y="340"/>
                  </a:cubicBezTo>
                  <a:cubicBezTo>
                    <a:pt x="4602" y="153"/>
                    <a:pt x="4451" y="1"/>
                    <a:pt x="42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5" name="Google Shape;885;p44"/>
          <p:cNvSpPr/>
          <p:nvPr/>
        </p:nvSpPr>
        <p:spPr>
          <a:xfrm>
            <a:off x="5802088" y="2653582"/>
            <a:ext cx="468895" cy="366827"/>
          </a:xfrm>
          <a:custGeom>
            <a:rect b="b" l="l" r="r" t="t"/>
            <a:pathLst>
              <a:path extrusionOk="0" h="18153" w="23204">
                <a:moveTo>
                  <a:pt x="22029" y="10128"/>
                </a:moveTo>
                <a:lnTo>
                  <a:pt x="22028" y="11957"/>
                </a:lnTo>
                <a:lnTo>
                  <a:pt x="17012" y="11957"/>
                </a:lnTo>
                <a:cubicBezTo>
                  <a:pt x="16562" y="11957"/>
                  <a:pt x="16561" y="12637"/>
                  <a:pt x="17012" y="12637"/>
                </a:cubicBezTo>
                <a:lnTo>
                  <a:pt x="22029" y="12637"/>
                </a:lnTo>
                <a:lnTo>
                  <a:pt x="22029" y="14177"/>
                </a:lnTo>
                <a:lnTo>
                  <a:pt x="1177" y="14177"/>
                </a:lnTo>
                <a:lnTo>
                  <a:pt x="1177" y="12637"/>
                </a:lnTo>
                <a:lnTo>
                  <a:pt x="15426" y="12637"/>
                </a:lnTo>
                <a:cubicBezTo>
                  <a:pt x="15875" y="12637"/>
                  <a:pt x="15877" y="11957"/>
                  <a:pt x="15426" y="11957"/>
                </a:cubicBezTo>
                <a:lnTo>
                  <a:pt x="1177" y="11957"/>
                </a:lnTo>
                <a:lnTo>
                  <a:pt x="1177" y="10128"/>
                </a:lnTo>
                <a:close/>
                <a:moveTo>
                  <a:pt x="22028" y="14857"/>
                </a:moveTo>
                <a:lnTo>
                  <a:pt x="22028" y="17472"/>
                </a:lnTo>
                <a:lnTo>
                  <a:pt x="1175" y="17472"/>
                </a:lnTo>
                <a:lnTo>
                  <a:pt x="1175" y="14857"/>
                </a:lnTo>
                <a:close/>
                <a:moveTo>
                  <a:pt x="9428" y="0"/>
                </a:moveTo>
                <a:cubicBezTo>
                  <a:pt x="8269" y="0"/>
                  <a:pt x="8214" y="522"/>
                  <a:pt x="7253" y="522"/>
                </a:cubicBezTo>
                <a:cubicBezTo>
                  <a:pt x="6826" y="522"/>
                  <a:pt x="6606" y="434"/>
                  <a:pt x="6364" y="318"/>
                </a:cubicBezTo>
                <a:cubicBezTo>
                  <a:pt x="6235" y="257"/>
                  <a:pt x="6105" y="229"/>
                  <a:pt x="5980" y="229"/>
                </a:cubicBezTo>
                <a:cubicBezTo>
                  <a:pt x="5394" y="229"/>
                  <a:pt x="4909" y="833"/>
                  <a:pt x="5152" y="1453"/>
                </a:cubicBezTo>
                <a:lnTo>
                  <a:pt x="7132" y="6479"/>
                </a:lnTo>
                <a:lnTo>
                  <a:pt x="3944" y="6479"/>
                </a:lnTo>
                <a:cubicBezTo>
                  <a:pt x="3494" y="6479"/>
                  <a:pt x="3494" y="7159"/>
                  <a:pt x="3944" y="7159"/>
                </a:cubicBezTo>
                <a:lnTo>
                  <a:pt x="22240" y="7159"/>
                </a:lnTo>
                <a:cubicBezTo>
                  <a:pt x="22398" y="7159"/>
                  <a:pt x="22525" y="7286"/>
                  <a:pt x="22525" y="7444"/>
                </a:cubicBezTo>
                <a:lnTo>
                  <a:pt x="22525" y="9446"/>
                </a:lnTo>
                <a:lnTo>
                  <a:pt x="680" y="9446"/>
                </a:lnTo>
                <a:lnTo>
                  <a:pt x="680" y="7446"/>
                </a:lnTo>
                <a:cubicBezTo>
                  <a:pt x="680" y="7287"/>
                  <a:pt x="807" y="7161"/>
                  <a:pt x="966" y="7161"/>
                </a:cubicBezTo>
                <a:lnTo>
                  <a:pt x="2356" y="7161"/>
                </a:lnTo>
                <a:cubicBezTo>
                  <a:pt x="2805" y="7161"/>
                  <a:pt x="2805" y="6480"/>
                  <a:pt x="2356" y="6480"/>
                </a:cubicBezTo>
                <a:lnTo>
                  <a:pt x="966" y="6480"/>
                </a:lnTo>
                <a:cubicBezTo>
                  <a:pt x="432" y="6480"/>
                  <a:pt x="0" y="6912"/>
                  <a:pt x="0" y="7446"/>
                </a:cubicBezTo>
                <a:lnTo>
                  <a:pt x="0" y="9637"/>
                </a:lnTo>
                <a:cubicBezTo>
                  <a:pt x="0" y="9909"/>
                  <a:pt x="220" y="10128"/>
                  <a:pt x="490" y="10128"/>
                </a:cubicBezTo>
                <a:cubicBezTo>
                  <a:pt x="492" y="10128"/>
                  <a:pt x="493" y="10128"/>
                  <a:pt x="495" y="10128"/>
                </a:cubicBezTo>
                <a:lnTo>
                  <a:pt x="495" y="17811"/>
                </a:lnTo>
                <a:cubicBezTo>
                  <a:pt x="495" y="17999"/>
                  <a:pt x="648" y="18152"/>
                  <a:pt x="836" y="18152"/>
                </a:cubicBezTo>
                <a:lnTo>
                  <a:pt x="22368" y="18152"/>
                </a:lnTo>
                <a:cubicBezTo>
                  <a:pt x="22555" y="18152"/>
                  <a:pt x="22708" y="17999"/>
                  <a:pt x="22708" y="17811"/>
                </a:cubicBezTo>
                <a:cubicBezTo>
                  <a:pt x="22708" y="10433"/>
                  <a:pt x="22705" y="10125"/>
                  <a:pt x="22711" y="10125"/>
                </a:cubicBezTo>
                <a:cubicBezTo>
                  <a:pt x="22712" y="10125"/>
                  <a:pt x="22713" y="10128"/>
                  <a:pt x="22713" y="10128"/>
                </a:cubicBezTo>
                <a:cubicBezTo>
                  <a:pt x="22984" y="10128"/>
                  <a:pt x="23204" y="9908"/>
                  <a:pt x="23204" y="9637"/>
                </a:cubicBezTo>
                <a:lnTo>
                  <a:pt x="23204" y="7446"/>
                </a:lnTo>
                <a:cubicBezTo>
                  <a:pt x="23202" y="6912"/>
                  <a:pt x="22772" y="6480"/>
                  <a:pt x="22239" y="6480"/>
                </a:cubicBezTo>
                <a:lnTo>
                  <a:pt x="16073" y="6480"/>
                </a:lnTo>
                <a:lnTo>
                  <a:pt x="16681" y="4936"/>
                </a:lnTo>
                <a:cubicBezTo>
                  <a:pt x="16786" y="4670"/>
                  <a:pt x="16567" y="4472"/>
                  <a:pt x="16352" y="4472"/>
                </a:cubicBezTo>
                <a:cubicBezTo>
                  <a:pt x="16229" y="4472"/>
                  <a:pt x="16109" y="4536"/>
                  <a:pt x="16049" y="4687"/>
                </a:cubicBezTo>
                <a:lnTo>
                  <a:pt x="15342" y="6479"/>
                </a:lnTo>
                <a:lnTo>
                  <a:pt x="13999" y="6479"/>
                </a:lnTo>
                <a:lnTo>
                  <a:pt x="15269" y="3210"/>
                </a:lnTo>
                <a:cubicBezTo>
                  <a:pt x="15373" y="2943"/>
                  <a:pt x="15154" y="2746"/>
                  <a:pt x="14939" y="2746"/>
                </a:cubicBezTo>
                <a:cubicBezTo>
                  <a:pt x="14816" y="2746"/>
                  <a:pt x="14694" y="2811"/>
                  <a:pt x="14635" y="2963"/>
                </a:cubicBezTo>
                <a:lnTo>
                  <a:pt x="13270" y="6479"/>
                </a:lnTo>
                <a:lnTo>
                  <a:pt x="11941" y="6479"/>
                </a:lnTo>
                <a:lnTo>
                  <a:pt x="11941" y="3086"/>
                </a:lnTo>
                <a:cubicBezTo>
                  <a:pt x="11941" y="2861"/>
                  <a:pt x="11771" y="2749"/>
                  <a:pt x="11601" y="2749"/>
                </a:cubicBezTo>
                <a:cubicBezTo>
                  <a:pt x="11431" y="2749"/>
                  <a:pt x="11261" y="2861"/>
                  <a:pt x="11261" y="3086"/>
                </a:cubicBezTo>
                <a:lnTo>
                  <a:pt x="11261" y="6479"/>
                </a:lnTo>
                <a:lnTo>
                  <a:pt x="9932" y="6479"/>
                </a:lnTo>
                <a:lnTo>
                  <a:pt x="8568" y="2963"/>
                </a:lnTo>
                <a:cubicBezTo>
                  <a:pt x="8509" y="2810"/>
                  <a:pt x="8387" y="2746"/>
                  <a:pt x="8264" y="2746"/>
                </a:cubicBezTo>
                <a:cubicBezTo>
                  <a:pt x="8049" y="2746"/>
                  <a:pt x="7830" y="2942"/>
                  <a:pt x="7934" y="3210"/>
                </a:cubicBezTo>
                <a:lnTo>
                  <a:pt x="9204" y="6479"/>
                </a:lnTo>
                <a:lnTo>
                  <a:pt x="7862" y="6479"/>
                </a:lnTo>
                <a:lnTo>
                  <a:pt x="5783" y="1204"/>
                </a:lnTo>
                <a:cubicBezTo>
                  <a:pt x="5725" y="1056"/>
                  <a:pt x="5840" y="911"/>
                  <a:pt x="5979" y="911"/>
                </a:cubicBezTo>
                <a:cubicBezTo>
                  <a:pt x="6009" y="911"/>
                  <a:pt x="6040" y="918"/>
                  <a:pt x="6070" y="933"/>
                </a:cubicBezTo>
                <a:cubicBezTo>
                  <a:pt x="6447" y="1111"/>
                  <a:pt x="6838" y="1206"/>
                  <a:pt x="7241" y="1206"/>
                </a:cubicBezTo>
                <a:cubicBezTo>
                  <a:pt x="7646" y="1206"/>
                  <a:pt x="8062" y="1110"/>
                  <a:pt x="8487" y="907"/>
                </a:cubicBezTo>
                <a:cubicBezTo>
                  <a:pt x="8833" y="741"/>
                  <a:pt x="9130" y="679"/>
                  <a:pt x="9400" y="679"/>
                </a:cubicBezTo>
                <a:cubicBezTo>
                  <a:pt x="10194" y="679"/>
                  <a:pt x="10752" y="1215"/>
                  <a:pt x="11629" y="1215"/>
                </a:cubicBezTo>
                <a:cubicBezTo>
                  <a:pt x="11971" y="1215"/>
                  <a:pt x="12363" y="1134"/>
                  <a:pt x="12835" y="907"/>
                </a:cubicBezTo>
                <a:cubicBezTo>
                  <a:pt x="13157" y="753"/>
                  <a:pt x="13466" y="676"/>
                  <a:pt x="13776" y="676"/>
                </a:cubicBezTo>
                <a:cubicBezTo>
                  <a:pt x="14085" y="676"/>
                  <a:pt x="14395" y="753"/>
                  <a:pt x="14717" y="907"/>
                </a:cubicBezTo>
                <a:cubicBezTo>
                  <a:pt x="15145" y="1111"/>
                  <a:pt x="15562" y="1206"/>
                  <a:pt x="15964" y="1206"/>
                </a:cubicBezTo>
                <a:cubicBezTo>
                  <a:pt x="16370" y="1206"/>
                  <a:pt x="16762" y="1110"/>
                  <a:pt x="17134" y="933"/>
                </a:cubicBezTo>
                <a:cubicBezTo>
                  <a:pt x="17165" y="918"/>
                  <a:pt x="17195" y="911"/>
                  <a:pt x="17225" y="911"/>
                </a:cubicBezTo>
                <a:cubicBezTo>
                  <a:pt x="17364" y="911"/>
                  <a:pt x="17480" y="1056"/>
                  <a:pt x="17421" y="1204"/>
                </a:cubicBezTo>
                <a:lnTo>
                  <a:pt x="16629" y="3211"/>
                </a:lnTo>
                <a:cubicBezTo>
                  <a:pt x="16525" y="3478"/>
                  <a:pt x="16744" y="3676"/>
                  <a:pt x="16960" y="3676"/>
                </a:cubicBezTo>
                <a:cubicBezTo>
                  <a:pt x="17082" y="3676"/>
                  <a:pt x="17203" y="3612"/>
                  <a:pt x="17263" y="3461"/>
                </a:cubicBezTo>
                <a:lnTo>
                  <a:pt x="18054" y="1453"/>
                </a:lnTo>
                <a:cubicBezTo>
                  <a:pt x="18297" y="835"/>
                  <a:pt x="17812" y="230"/>
                  <a:pt x="17225" y="230"/>
                </a:cubicBezTo>
                <a:cubicBezTo>
                  <a:pt x="17100" y="230"/>
                  <a:pt x="16970" y="257"/>
                  <a:pt x="16842" y="318"/>
                </a:cubicBezTo>
                <a:cubicBezTo>
                  <a:pt x="16600" y="434"/>
                  <a:pt x="16381" y="522"/>
                  <a:pt x="15951" y="522"/>
                </a:cubicBezTo>
                <a:cubicBezTo>
                  <a:pt x="14983" y="522"/>
                  <a:pt x="14944" y="0"/>
                  <a:pt x="13776" y="0"/>
                </a:cubicBezTo>
                <a:cubicBezTo>
                  <a:pt x="12616" y="0"/>
                  <a:pt x="12566" y="522"/>
                  <a:pt x="11602" y="522"/>
                </a:cubicBezTo>
                <a:cubicBezTo>
                  <a:pt x="10634" y="522"/>
                  <a:pt x="10595" y="0"/>
                  <a:pt x="942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6" name="Google Shape;886;p44"/>
          <p:cNvGrpSpPr/>
          <p:nvPr/>
        </p:nvGrpSpPr>
        <p:grpSpPr>
          <a:xfrm>
            <a:off x="6423543" y="2610206"/>
            <a:ext cx="468895" cy="453578"/>
            <a:chOff x="4839255" y="2213172"/>
            <a:chExt cx="468895" cy="453578"/>
          </a:xfrm>
        </p:grpSpPr>
        <p:sp>
          <p:nvSpPr>
            <p:cNvPr id="887" name="Google Shape;887;p44"/>
            <p:cNvSpPr/>
            <p:nvPr/>
          </p:nvSpPr>
          <p:spPr>
            <a:xfrm>
              <a:off x="4839255" y="2213172"/>
              <a:ext cx="145171" cy="453578"/>
            </a:xfrm>
            <a:custGeom>
              <a:rect b="b" l="l" r="r" t="t"/>
              <a:pathLst>
                <a:path extrusionOk="0" h="22446" w="7184">
                  <a:moveTo>
                    <a:pt x="3836" y="681"/>
                  </a:moveTo>
                  <a:lnTo>
                    <a:pt x="3981" y="2312"/>
                  </a:lnTo>
                  <a:lnTo>
                    <a:pt x="3203" y="2312"/>
                  </a:lnTo>
                  <a:lnTo>
                    <a:pt x="3350" y="681"/>
                  </a:lnTo>
                  <a:close/>
                  <a:moveTo>
                    <a:pt x="4356" y="2991"/>
                  </a:moveTo>
                  <a:lnTo>
                    <a:pt x="4533" y="4371"/>
                  </a:lnTo>
                  <a:lnTo>
                    <a:pt x="2652" y="4371"/>
                  </a:lnTo>
                  <a:lnTo>
                    <a:pt x="2829" y="2991"/>
                  </a:lnTo>
                  <a:close/>
                  <a:moveTo>
                    <a:pt x="4989" y="5051"/>
                  </a:moveTo>
                  <a:lnTo>
                    <a:pt x="4989" y="5553"/>
                  </a:lnTo>
                  <a:lnTo>
                    <a:pt x="2196" y="5553"/>
                  </a:lnTo>
                  <a:lnTo>
                    <a:pt x="2196" y="5051"/>
                  </a:lnTo>
                  <a:close/>
                  <a:moveTo>
                    <a:pt x="5701" y="6231"/>
                  </a:moveTo>
                  <a:cubicBezTo>
                    <a:pt x="5895" y="6231"/>
                    <a:pt x="6053" y="6390"/>
                    <a:pt x="6053" y="6584"/>
                  </a:cubicBezTo>
                  <a:lnTo>
                    <a:pt x="6053" y="8247"/>
                  </a:lnTo>
                  <a:lnTo>
                    <a:pt x="5259" y="8247"/>
                  </a:lnTo>
                  <a:lnTo>
                    <a:pt x="5259" y="7338"/>
                  </a:lnTo>
                  <a:cubicBezTo>
                    <a:pt x="5254" y="7154"/>
                    <a:pt x="5103" y="7006"/>
                    <a:pt x="4918" y="7006"/>
                  </a:cubicBezTo>
                  <a:cubicBezTo>
                    <a:pt x="4734" y="7006"/>
                    <a:pt x="4583" y="7154"/>
                    <a:pt x="4579" y="7338"/>
                  </a:cubicBezTo>
                  <a:lnTo>
                    <a:pt x="4579" y="8249"/>
                  </a:lnTo>
                  <a:lnTo>
                    <a:pt x="3933" y="8249"/>
                  </a:lnTo>
                  <a:lnTo>
                    <a:pt x="3933" y="7338"/>
                  </a:lnTo>
                  <a:cubicBezTo>
                    <a:pt x="3933" y="7151"/>
                    <a:pt x="3780" y="6998"/>
                    <a:pt x="3592" y="6998"/>
                  </a:cubicBezTo>
                  <a:cubicBezTo>
                    <a:pt x="3405" y="6998"/>
                    <a:pt x="3253" y="7151"/>
                    <a:pt x="3253" y="7338"/>
                  </a:cubicBezTo>
                  <a:lnTo>
                    <a:pt x="3253" y="8249"/>
                  </a:lnTo>
                  <a:lnTo>
                    <a:pt x="2607" y="8249"/>
                  </a:lnTo>
                  <a:lnTo>
                    <a:pt x="2607" y="7338"/>
                  </a:lnTo>
                  <a:cubicBezTo>
                    <a:pt x="2607" y="7151"/>
                    <a:pt x="2454" y="6998"/>
                    <a:pt x="2266" y="6998"/>
                  </a:cubicBezTo>
                  <a:cubicBezTo>
                    <a:pt x="2079" y="6998"/>
                    <a:pt x="1927" y="7151"/>
                    <a:pt x="1927" y="7338"/>
                  </a:cubicBezTo>
                  <a:lnTo>
                    <a:pt x="1927" y="8249"/>
                  </a:lnTo>
                  <a:lnTo>
                    <a:pt x="1132" y="8249"/>
                  </a:lnTo>
                  <a:lnTo>
                    <a:pt x="1132" y="6584"/>
                  </a:lnTo>
                  <a:cubicBezTo>
                    <a:pt x="1132" y="6390"/>
                    <a:pt x="1291" y="6231"/>
                    <a:pt x="1483" y="6231"/>
                  </a:cubicBezTo>
                  <a:close/>
                  <a:moveTo>
                    <a:pt x="4115" y="8928"/>
                  </a:moveTo>
                  <a:cubicBezTo>
                    <a:pt x="5433" y="8928"/>
                    <a:pt x="6503" y="10000"/>
                    <a:pt x="6503" y="11316"/>
                  </a:cubicBezTo>
                  <a:lnTo>
                    <a:pt x="6503" y="11500"/>
                  </a:lnTo>
                  <a:lnTo>
                    <a:pt x="680" y="11500"/>
                  </a:lnTo>
                  <a:lnTo>
                    <a:pt x="680" y="11316"/>
                  </a:lnTo>
                  <a:cubicBezTo>
                    <a:pt x="680" y="10000"/>
                    <a:pt x="1751" y="8928"/>
                    <a:pt x="3069" y="8928"/>
                  </a:cubicBezTo>
                  <a:close/>
                  <a:moveTo>
                    <a:pt x="6505" y="12180"/>
                  </a:moveTo>
                  <a:lnTo>
                    <a:pt x="6505" y="19238"/>
                  </a:lnTo>
                  <a:lnTo>
                    <a:pt x="3054" y="19238"/>
                  </a:lnTo>
                  <a:cubicBezTo>
                    <a:pt x="2866" y="19238"/>
                    <a:pt x="2714" y="19390"/>
                    <a:pt x="2714" y="19578"/>
                  </a:cubicBezTo>
                  <a:cubicBezTo>
                    <a:pt x="2714" y="19765"/>
                    <a:pt x="2866" y="19918"/>
                    <a:pt x="3054" y="19918"/>
                  </a:cubicBezTo>
                  <a:lnTo>
                    <a:pt x="6505" y="19918"/>
                  </a:lnTo>
                  <a:lnTo>
                    <a:pt x="6505" y="21435"/>
                  </a:lnTo>
                  <a:cubicBezTo>
                    <a:pt x="6503" y="21617"/>
                    <a:pt x="6355" y="21765"/>
                    <a:pt x="6173" y="21765"/>
                  </a:cubicBezTo>
                  <a:lnTo>
                    <a:pt x="1011" y="21765"/>
                  </a:lnTo>
                  <a:cubicBezTo>
                    <a:pt x="829" y="21765"/>
                    <a:pt x="680" y="21617"/>
                    <a:pt x="680" y="21435"/>
                  </a:cubicBezTo>
                  <a:lnTo>
                    <a:pt x="680" y="19918"/>
                  </a:lnTo>
                  <a:lnTo>
                    <a:pt x="1467" y="19918"/>
                  </a:lnTo>
                  <a:cubicBezTo>
                    <a:pt x="1656" y="19918"/>
                    <a:pt x="1807" y="19765"/>
                    <a:pt x="1807" y="19578"/>
                  </a:cubicBezTo>
                  <a:cubicBezTo>
                    <a:pt x="1807" y="19390"/>
                    <a:pt x="1656" y="19238"/>
                    <a:pt x="1467" y="19238"/>
                  </a:cubicBezTo>
                  <a:lnTo>
                    <a:pt x="680" y="19238"/>
                  </a:lnTo>
                  <a:lnTo>
                    <a:pt x="680" y="12180"/>
                  </a:lnTo>
                  <a:close/>
                  <a:moveTo>
                    <a:pt x="3340" y="1"/>
                  </a:moveTo>
                  <a:cubicBezTo>
                    <a:pt x="2993" y="1"/>
                    <a:pt x="2704" y="265"/>
                    <a:pt x="2674" y="612"/>
                  </a:cubicBezTo>
                  <a:lnTo>
                    <a:pt x="2518" y="2335"/>
                  </a:lnTo>
                  <a:cubicBezTo>
                    <a:pt x="2334" y="2393"/>
                    <a:pt x="2200" y="2554"/>
                    <a:pt x="2175" y="2747"/>
                  </a:cubicBezTo>
                  <a:lnTo>
                    <a:pt x="1967" y="4378"/>
                  </a:lnTo>
                  <a:cubicBezTo>
                    <a:pt x="1707" y="4422"/>
                    <a:pt x="1516" y="4646"/>
                    <a:pt x="1516" y="4910"/>
                  </a:cubicBezTo>
                  <a:lnTo>
                    <a:pt x="1516" y="5553"/>
                  </a:lnTo>
                  <a:cubicBezTo>
                    <a:pt x="877" y="5553"/>
                    <a:pt x="452" y="6043"/>
                    <a:pt x="452" y="6584"/>
                  </a:cubicBezTo>
                  <a:lnTo>
                    <a:pt x="452" y="8334"/>
                  </a:lnTo>
                  <a:cubicBezTo>
                    <a:pt x="454" y="8662"/>
                    <a:pt x="719" y="8928"/>
                    <a:pt x="1047" y="8928"/>
                  </a:cubicBezTo>
                  <a:lnTo>
                    <a:pt x="1145" y="8928"/>
                  </a:lnTo>
                  <a:cubicBezTo>
                    <a:pt x="421" y="9509"/>
                    <a:pt x="0" y="10388"/>
                    <a:pt x="0" y="11316"/>
                  </a:cubicBezTo>
                  <a:lnTo>
                    <a:pt x="0" y="21435"/>
                  </a:lnTo>
                  <a:cubicBezTo>
                    <a:pt x="2" y="21992"/>
                    <a:pt x="454" y="22444"/>
                    <a:pt x="1011" y="22446"/>
                  </a:cubicBezTo>
                  <a:lnTo>
                    <a:pt x="6173" y="22446"/>
                  </a:lnTo>
                  <a:cubicBezTo>
                    <a:pt x="6730" y="22444"/>
                    <a:pt x="7184" y="21992"/>
                    <a:pt x="7184" y="21435"/>
                  </a:cubicBezTo>
                  <a:lnTo>
                    <a:pt x="7184" y="11316"/>
                  </a:lnTo>
                  <a:cubicBezTo>
                    <a:pt x="7184" y="10388"/>
                    <a:pt x="6764" y="9511"/>
                    <a:pt x="6042" y="8929"/>
                  </a:cubicBezTo>
                  <a:lnTo>
                    <a:pt x="6138" y="8929"/>
                  </a:lnTo>
                  <a:cubicBezTo>
                    <a:pt x="6466" y="8928"/>
                    <a:pt x="6732" y="8662"/>
                    <a:pt x="6733" y="8334"/>
                  </a:cubicBezTo>
                  <a:lnTo>
                    <a:pt x="6733" y="6584"/>
                  </a:lnTo>
                  <a:cubicBezTo>
                    <a:pt x="6733" y="6046"/>
                    <a:pt x="6311" y="5553"/>
                    <a:pt x="5669" y="5553"/>
                  </a:cubicBezTo>
                  <a:lnTo>
                    <a:pt x="5669" y="4910"/>
                  </a:lnTo>
                  <a:cubicBezTo>
                    <a:pt x="5669" y="4646"/>
                    <a:pt x="5478" y="4421"/>
                    <a:pt x="5219" y="4378"/>
                  </a:cubicBezTo>
                  <a:lnTo>
                    <a:pt x="5011" y="2747"/>
                  </a:lnTo>
                  <a:cubicBezTo>
                    <a:pt x="4985" y="2554"/>
                    <a:pt x="4851" y="2393"/>
                    <a:pt x="4667" y="2335"/>
                  </a:cubicBezTo>
                  <a:lnTo>
                    <a:pt x="4512" y="612"/>
                  </a:lnTo>
                  <a:cubicBezTo>
                    <a:pt x="4482" y="265"/>
                    <a:pt x="4192" y="1"/>
                    <a:pt x="3846" y="1"/>
                  </a:cubicBezTo>
                  <a:cubicBezTo>
                    <a:pt x="3845" y="1"/>
                    <a:pt x="3844" y="1"/>
                    <a:pt x="3843" y="1"/>
                  </a:cubicBezTo>
                  <a:lnTo>
                    <a:pt x="3342" y="1"/>
                  </a:lnTo>
                  <a:cubicBezTo>
                    <a:pt x="3341" y="1"/>
                    <a:pt x="3341" y="1"/>
                    <a:pt x="3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44"/>
            <p:cNvSpPr/>
            <p:nvPr/>
          </p:nvSpPr>
          <p:spPr>
            <a:xfrm>
              <a:off x="5001117" y="2213172"/>
              <a:ext cx="145292" cy="453578"/>
            </a:xfrm>
            <a:custGeom>
              <a:rect b="b" l="l" r="r" t="t"/>
              <a:pathLst>
                <a:path extrusionOk="0" h="22446" w="7190">
                  <a:moveTo>
                    <a:pt x="3836" y="681"/>
                  </a:moveTo>
                  <a:lnTo>
                    <a:pt x="3981" y="2312"/>
                  </a:lnTo>
                  <a:lnTo>
                    <a:pt x="3203" y="2312"/>
                  </a:lnTo>
                  <a:lnTo>
                    <a:pt x="3350" y="681"/>
                  </a:lnTo>
                  <a:close/>
                  <a:moveTo>
                    <a:pt x="4356" y="2991"/>
                  </a:moveTo>
                  <a:lnTo>
                    <a:pt x="4533" y="4371"/>
                  </a:lnTo>
                  <a:lnTo>
                    <a:pt x="2652" y="4371"/>
                  </a:lnTo>
                  <a:lnTo>
                    <a:pt x="2829" y="2991"/>
                  </a:lnTo>
                  <a:close/>
                  <a:moveTo>
                    <a:pt x="4989" y="5051"/>
                  </a:moveTo>
                  <a:lnTo>
                    <a:pt x="4989" y="5553"/>
                  </a:lnTo>
                  <a:lnTo>
                    <a:pt x="2195" y="5553"/>
                  </a:lnTo>
                  <a:lnTo>
                    <a:pt x="2196" y="5051"/>
                  </a:lnTo>
                  <a:close/>
                  <a:moveTo>
                    <a:pt x="5702" y="6231"/>
                  </a:moveTo>
                  <a:cubicBezTo>
                    <a:pt x="5895" y="6231"/>
                    <a:pt x="6053" y="6390"/>
                    <a:pt x="6053" y="6584"/>
                  </a:cubicBezTo>
                  <a:lnTo>
                    <a:pt x="6053" y="8247"/>
                  </a:lnTo>
                  <a:lnTo>
                    <a:pt x="5259" y="8247"/>
                  </a:lnTo>
                  <a:lnTo>
                    <a:pt x="5259" y="7338"/>
                  </a:lnTo>
                  <a:cubicBezTo>
                    <a:pt x="5259" y="7151"/>
                    <a:pt x="5106" y="6998"/>
                    <a:pt x="4919" y="6998"/>
                  </a:cubicBezTo>
                  <a:cubicBezTo>
                    <a:pt x="4731" y="6998"/>
                    <a:pt x="4579" y="7151"/>
                    <a:pt x="4579" y="7338"/>
                  </a:cubicBezTo>
                  <a:lnTo>
                    <a:pt x="4579" y="8249"/>
                  </a:lnTo>
                  <a:lnTo>
                    <a:pt x="3933" y="8249"/>
                  </a:lnTo>
                  <a:lnTo>
                    <a:pt x="3933" y="7338"/>
                  </a:lnTo>
                  <a:cubicBezTo>
                    <a:pt x="3933" y="7151"/>
                    <a:pt x="3780" y="6998"/>
                    <a:pt x="3593" y="6998"/>
                  </a:cubicBezTo>
                  <a:cubicBezTo>
                    <a:pt x="3405" y="6998"/>
                    <a:pt x="3253" y="7151"/>
                    <a:pt x="3253" y="7338"/>
                  </a:cubicBezTo>
                  <a:lnTo>
                    <a:pt x="3253" y="8249"/>
                  </a:lnTo>
                  <a:lnTo>
                    <a:pt x="2607" y="8249"/>
                  </a:lnTo>
                  <a:lnTo>
                    <a:pt x="2607" y="7338"/>
                  </a:lnTo>
                  <a:cubicBezTo>
                    <a:pt x="2607" y="7151"/>
                    <a:pt x="2454" y="6998"/>
                    <a:pt x="2267" y="6998"/>
                  </a:cubicBezTo>
                  <a:cubicBezTo>
                    <a:pt x="2079" y="6998"/>
                    <a:pt x="1927" y="7151"/>
                    <a:pt x="1927" y="7338"/>
                  </a:cubicBezTo>
                  <a:lnTo>
                    <a:pt x="1927" y="8249"/>
                  </a:lnTo>
                  <a:lnTo>
                    <a:pt x="1133" y="8249"/>
                  </a:lnTo>
                  <a:lnTo>
                    <a:pt x="1133" y="6584"/>
                  </a:lnTo>
                  <a:cubicBezTo>
                    <a:pt x="1133" y="6390"/>
                    <a:pt x="1289" y="6231"/>
                    <a:pt x="1483" y="6231"/>
                  </a:cubicBezTo>
                  <a:close/>
                  <a:moveTo>
                    <a:pt x="4117" y="8928"/>
                  </a:moveTo>
                  <a:cubicBezTo>
                    <a:pt x="5433" y="8928"/>
                    <a:pt x="6505" y="9998"/>
                    <a:pt x="6505" y="11316"/>
                  </a:cubicBezTo>
                  <a:lnTo>
                    <a:pt x="6505" y="11500"/>
                  </a:lnTo>
                  <a:lnTo>
                    <a:pt x="681" y="11500"/>
                  </a:lnTo>
                  <a:lnTo>
                    <a:pt x="681" y="11316"/>
                  </a:lnTo>
                  <a:cubicBezTo>
                    <a:pt x="681" y="9998"/>
                    <a:pt x="1751" y="8928"/>
                    <a:pt x="3069" y="8928"/>
                  </a:cubicBezTo>
                  <a:close/>
                  <a:moveTo>
                    <a:pt x="6505" y="19918"/>
                  </a:moveTo>
                  <a:lnTo>
                    <a:pt x="6505" y="21435"/>
                  </a:lnTo>
                  <a:cubicBezTo>
                    <a:pt x="6505" y="21617"/>
                    <a:pt x="6357" y="21765"/>
                    <a:pt x="6173" y="21765"/>
                  </a:cubicBezTo>
                  <a:lnTo>
                    <a:pt x="1011" y="21765"/>
                  </a:lnTo>
                  <a:cubicBezTo>
                    <a:pt x="829" y="21765"/>
                    <a:pt x="681" y="21617"/>
                    <a:pt x="681" y="21435"/>
                  </a:cubicBezTo>
                  <a:lnTo>
                    <a:pt x="681" y="19918"/>
                  </a:lnTo>
                  <a:close/>
                  <a:moveTo>
                    <a:pt x="3340" y="1"/>
                  </a:moveTo>
                  <a:cubicBezTo>
                    <a:pt x="2992" y="1"/>
                    <a:pt x="2702" y="265"/>
                    <a:pt x="2674" y="612"/>
                  </a:cubicBezTo>
                  <a:lnTo>
                    <a:pt x="2518" y="2335"/>
                  </a:lnTo>
                  <a:cubicBezTo>
                    <a:pt x="2333" y="2393"/>
                    <a:pt x="2199" y="2554"/>
                    <a:pt x="2175" y="2747"/>
                  </a:cubicBezTo>
                  <a:lnTo>
                    <a:pt x="1967" y="4378"/>
                  </a:lnTo>
                  <a:cubicBezTo>
                    <a:pt x="1707" y="4421"/>
                    <a:pt x="1516" y="4646"/>
                    <a:pt x="1516" y="4910"/>
                  </a:cubicBezTo>
                  <a:lnTo>
                    <a:pt x="1516" y="5553"/>
                  </a:lnTo>
                  <a:cubicBezTo>
                    <a:pt x="877" y="5553"/>
                    <a:pt x="452" y="6043"/>
                    <a:pt x="452" y="6584"/>
                  </a:cubicBezTo>
                  <a:lnTo>
                    <a:pt x="452" y="8334"/>
                  </a:lnTo>
                  <a:cubicBezTo>
                    <a:pt x="452" y="8662"/>
                    <a:pt x="719" y="8928"/>
                    <a:pt x="1046" y="8928"/>
                  </a:cubicBezTo>
                  <a:lnTo>
                    <a:pt x="1144" y="8928"/>
                  </a:lnTo>
                  <a:cubicBezTo>
                    <a:pt x="421" y="9509"/>
                    <a:pt x="0" y="10388"/>
                    <a:pt x="0" y="11316"/>
                  </a:cubicBezTo>
                  <a:lnTo>
                    <a:pt x="0" y="21435"/>
                  </a:lnTo>
                  <a:cubicBezTo>
                    <a:pt x="0" y="21992"/>
                    <a:pt x="454" y="22444"/>
                    <a:pt x="1011" y="22446"/>
                  </a:cubicBezTo>
                  <a:lnTo>
                    <a:pt x="6173" y="22446"/>
                  </a:lnTo>
                  <a:cubicBezTo>
                    <a:pt x="6732" y="22444"/>
                    <a:pt x="7184" y="21992"/>
                    <a:pt x="7184" y="21435"/>
                  </a:cubicBezTo>
                  <a:lnTo>
                    <a:pt x="7184" y="15140"/>
                  </a:lnTo>
                  <a:cubicBezTo>
                    <a:pt x="7181" y="14954"/>
                    <a:pt x="7030" y="14806"/>
                    <a:pt x="6844" y="14806"/>
                  </a:cubicBezTo>
                  <a:cubicBezTo>
                    <a:pt x="6659" y="14806"/>
                    <a:pt x="6509" y="14954"/>
                    <a:pt x="6505" y="15140"/>
                  </a:cubicBezTo>
                  <a:lnTo>
                    <a:pt x="6505" y="19238"/>
                  </a:lnTo>
                  <a:lnTo>
                    <a:pt x="681" y="19238"/>
                  </a:lnTo>
                  <a:lnTo>
                    <a:pt x="681" y="12180"/>
                  </a:lnTo>
                  <a:lnTo>
                    <a:pt x="6505" y="12180"/>
                  </a:lnTo>
                  <a:lnTo>
                    <a:pt x="6505" y="13553"/>
                  </a:lnTo>
                  <a:cubicBezTo>
                    <a:pt x="6501" y="13744"/>
                    <a:pt x="6653" y="13901"/>
                    <a:pt x="6844" y="13901"/>
                  </a:cubicBezTo>
                  <a:cubicBezTo>
                    <a:pt x="7035" y="13901"/>
                    <a:pt x="7189" y="13744"/>
                    <a:pt x="7184" y="13553"/>
                  </a:cubicBezTo>
                  <a:lnTo>
                    <a:pt x="7184" y="11316"/>
                  </a:lnTo>
                  <a:cubicBezTo>
                    <a:pt x="7185" y="10388"/>
                    <a:pt x="6765" y="9511"/>
                    <a:pt x="6042" y="8929"/>
                  </a:cubicBezTo>
                  <a:lnTo>
                    <a:pt x="6139" y="8929"/>
                  </a:lnTo>
                  <a:cubicBezTo>
                    <a:pt x="6466" y="8928"/>
                    <a:pt x="6732" y="8662"/>
                    <a:pt x="6733" y="8334"/>
                  </a:cubicBezTo>
                  <a:lnTo>
                    <a:pt x="6733" y="6584"/>
                  </a:lnTo>
                  <a:cubicBezTo>
                    <a:pt x="6733" y="6046"/>
                    <a:pt x="6311" y="5553"/>
                    <a:pt x="5669" y="5553"/>
                  </a:cubicBezTo>
                  <a:lnTo>
                    <a:pt x="5669" y="4910"/>
                  </a:lnTo>
                  <a:cubicBezTo>
                    <a:pt x="5668" y="4646"/>
                    <a:pt x="5478" y="4421"/>
                    <a:pt x="5219" y="4378"/>
                  </a:cubicBezTo>
                  <a:lnTo>
                    <a:pt x="5011" y="2747"/>
                  </a:lnTo>
                  <a:cubicBezTo>
                    <a:pt x="4985" y="2554"/>
                    <a:pt x="4851" y="2393"/>
                    <a:pt x="4666" y="2335"/>
                  </a:cubicBezTo>
                  <a:lnTo>
                    <a:pt x="4512" y="612"/>
                  </a:lnTo>
                  <a:cubicBezTo>
                    <a:pt x="4482" y="265"/>
                    <a:pt x="4192" y="1"/>
                    <a:pt x="3846" y="1"/>
                  </a:cubicBezTo>
                  <a:cubicBezTo>
                    <a:pt x="3845" y="1"/>
                    <a:pt x="3844" y="1"/>
                    <a:pt x="3843" y="1"/>
                  </a:cubicBezTo>
                  <a:lnTo>
                    <a:pt x="3343" y="1"/>
                  </a:lnTo>
                  <a:cubicBezTo>
                    <a:pt x="3342" y="1"/>
                    <a:pt x="3341" y="1"/>
                    <a:pt x="3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44"/>
            <p:cNvSpPr/>
            <p:nvPr/>
          </p:nvSpPr>
          <p:spPr>
            <a:xfrm>
              <a:off x="5162959" y="2213172"/>
              <a:ext cx="145191" cy="453578"/>
            </a:xfrm>
            <a:custGeom>
              <a:rect b="b" l="l" r="r" t="t"/>
              <a:pathLst>
                <a:path extrusionOk="0" h="22446" w="7185">
                  <a:moveTo>
                    <a:pt x="3836" y="681"/>
                  </a:moveTo>
                  <a:lnTo>
                    <a:pt x="3982" y="2312"/>
                  </a:lnTo>
                  <a:lnTo>
                    <a:pt x="3204" y="2312"/>
                  </a:lnTo>
                  <a:lnTo>
                    <a:pt x="3351" y="681"/>
                  </a:lnTo>
                  <a:close/>
                  <a:moveTo>
                    <a:pt x="4357" y="2991"/>
                  </a:moveTo>
                  <a:lnTo>
                    <a:pt x="4534" y="4371"/>
                  </a:lnTo>
                  <a:lnTo>
                    <a:pt x="2654" y="4371"/>
                  </a:lnTo>
                  <a:lnTo>
                    <a:pt x="2830" y="2991"/>
                  </a:lnTo>
                  <a:close/>
                  <a:moveTo>
                    <a:pt x="4990" y="5051"/>
                  </a:moveTo>
                  <a:lnTo>
                    <a:pt x="4990" y="5553"/>
                  </a:lnTo>
                  <a:lnTo>
                    <a:pt x="2197" y="5553"/>
                  </a:lnTo>
                  <a:lnTo>
                    <a:pt x="2197" y="5051"/>
                  </a:lnTo>
                  <a:close/>
                  <a:moveTo>
                    <a:pt x="5702" y="6231"/>
                  </a:moveTo>
                  <a:cubicBezTo>
                    <a:pt x="5896" y="6231"/>
                    <a:pt x="6053" y="6390"/>
                    <a:pt x="6054" y="6584"/>
                  </a:cubicBezTo>
                  <a:lnTo>
                    <a:pt x="6054" y="8247"/>
                  </a:lnTo>
                  <a:lnTo>
                    <a:pt x="5259" y="8247"/>
                  </a:lnTo>
                  <a:lnTo>
                    <a:pt x="5259" y="7338"/>
                  </a:lnTo>
                  <a:cubicBezTo>
                    <a:pt x="5259" y="7151"/>
                    <a:pt x="5107" y="6998"/>
                    <a:pt x="4919" y="6998"/>
                  </a:cubicBezTo>
                  <a:cubicBezTo>
                    <a:pt x="4731" y="6998"/>
                    <a:pt x="4580" y="7151"/>
                    <a:pt x="4580" y="7338"/>
                  </a:cubicBezTo>
                  <a:lnTo>
                    <a:pt x="4580" y="8249"/>
                  </a:lnTo>
                  <a:lnTo>
                    <a:pt x="3934" y="8249"/>
                  </a:lnTo>
                  <a:lnTo>
                    <a:pt x="3934" y="7338"/>
                  </a:lnTo>
                  <a:cubicBezTo>
                    <a:pt x="3934" y="7151"/>
                    <a:pt x="3781" y="6998"/>
                    <a:pt x="3593" y="6998"/>
                  </a:cubicBezTo>
                  <a:cubicBezTo>
                    <a:pt x="3406" y="6998"/>
                    <a:pt x="3254" y="7151"/>
                    <a:pt x="3254" y="7338"/>
                  </a:cubicBezTo>
                  <a:lnTo>
                    <a:pt x="3254" y="8249"/>
                  </a:lnTo>
                  <a:lnTo>
                    <a:pt x="2608" y="8249"/>
                  </a:lnTo>
                  <a:lnTo>
                    <a:pt x="2608" y="7338"/>
                  </a:lnTo>
                  <a:cubicBezTo>
                    <a:pt x="2604" y="7154"/>
                    <a:pt x="2453" y="7006"/>
                    <a:pt x="2267" y="7006"/>
                  </a:cubicBezTo>
                  <a:cubicBezTo>
                    <a:pt x="2083" y="7006"/>
                    <a:pt x="1932" y="7154"/>
                    <a:pt x="1928" y="7338"/>
                  </a:cubicBezTo>
                  <a:lnTo>
                    <a:pt x="1928" y="8249"/>
                  </a:lnTo>
                  <a:lnTo>
                    <a:pt x="1134" y="8249"/>
                  </a:lnTo>
                  <a:lnTo>
                    <a:pt x="1134" y="6584"/>
                  </a:lnTo>
                  <a:cubicBezTo>
                    <a:pt x="1134" y="6390"/>
                    <a:pt x="1291" y="6231"/>
                    <a:pt x="1484" y="6231"/>
                  </a:cubicBezTo>
                  <a:close/>
                  <a:moveTo>
                    <a:pt x="4118" y="8928"/>
                  </a:moveTo>
                  <a:cubicBezTo>
                    <a:pt x="5434" y="8928"/>
                    <a:pt x="6506" y="9998"/>
                    <a:pt x="6506" y="11316"/>
                  </a:cubicBezTo>
                  <a:lnTo>
                    <a:pt x="6506" y="11500"/>
                  </a:lnTo>
                  <a:lnTo>
                    <a:pt x="4021" y="11500"/>
                  </a:lnTo>
                  <a:cubicBezTo>
                    <a:pt x="3833" y="11500"/>
                    <a:pt x="3680" y="11652"/>
                    <a:pt x="3680" y="11839"/>
                  </a:cubicBezTo>
                  <a:cubicBezTo>
                    <a:pt x="3680" y="12027"/>
                    <a:pt x="3833" y="12180"/>
                    <a:pt x="4021" y="12180"/>
                  </a:cubicBezTo>
                  <a:lnTo>
                    <a:pt x="6506" y="12180"/>
                  </a:lnTo>
                  <a:lnTo>
                    <a:pt x="6506" y="19238"/>
                  </a:lnTo>
                  <a:lnTo>
                    <a:pt x="682" y="19238"/>
                  </a:lnTo>
                  <a:lnTo>
                    <a:pt x="682" y="12180"/>
                  </a:lnTo>
                  <a:lnTo>
                    <a:pt x="2434" y="12180"/>
                  </a:lnTo>
                  <a:cubicBezTo>
                    <a:pt x="2622" y="12180"/>
                    <a:pt x="2775" y="12027"/>
                    <a:pt x="2775" y="11840"/>
                  </a:cubicBezTo>
                  <a:cubicBezTo>
                    <a:pt x="2775" y="11652"/>
                    <a:pt x="2622" y="11500"/>
                    <a:pt x="2434" y="11500"/>
                  </a:cubicBezTo>
                  <a:lnTo>
                    <a:pt x="682" y="11500"/>
                  </a:lnTo>
                  <a:lnTo>
                    <a:pt x="682" y="11316"/>
                  </a:lnTo>
                  <a:cubicBezTo>
                    <a:pt x="682" y="9998"/>
                    <a:pt x="1752" y="8928"/>
                    <a:pt x="3070" y="8928"/>
                  </a:cubicBezTo>
                  <a:close/>
                  <a:moveTo>
                    <a:pt x="6506" y="19918"/>
                  </a:moveTo>
                  <a:lnTo>
                    <a:pt x="6506" y="21435"/>
                  </a:lnTo>
                  <a:cubicBezTo>
                    <a:pt x="6506" y="21617"/>
                    <a:pt x="6358" y="21765"/>
                    <a:pt x="6174" y="21765"/>
                  </a:cubicBezTo>
                  <a:lnTo>
                    <a:pt x="1013" y="21765"/>
                  </a:lnTo>
                  <a:cubicBezTo>
                    <a:pt x="830" y="21765"/>
                    <a:pt x="682" y="21617"/>
                    <a:pt x="682" y="21435"/>
                  </a:cubicBezTo>
                  <a:lnTo>
                    <a:pt x="682" y="19918"/>
                  </a:lnTo>
                  <a:close/>
                  <a:moveTo>
                    <a:pt x="3339" y="1"/>
                  </a:moveTo>
                  <a:cubicBezTo>
                    <a:pt x="2993" y="1"/>
                    <a:pt x="2703" y="267"/>
                    <a:pt x="2674" y="612"/>
                  </a:cubicBezTo>
                  <a:lnTo>
                    <a:pt x="2520" y="2335"/>
                  </a:lnTo>
                  <a:cubicBezTo>
                    <a:pt x="2334" y="2393"/>
                    <a:pt x="2200" y="2554"/>
                    <a:pt x="2176" y="2747"/>
                  </a:cubicBezTo>
                  <a:lnTo>
                    <a:pt x="1966" y="4378"/>
                  </a:lnTo>
                  <a:cubicBezTo>
                    <a:pt x="1707" y="4421"/>
                    <a:pt x="1517" y="4646"/>
                    <a:pt x="1516" y="4910"/>
                  </a:cubicBezTo>
                  <a:lnTo>
                    <a:pt x="1516" y="5553"/>
                  </a:lnTo>
                  <a:cubicBezTo>
                    <a:pt x="877" y="5553"/>
                    <a:pt x="454" y="6043"/>
                    <a:pt x="454" y="6584"/>
                  </a:cubicBezTo>
                  <a:lnTo>
                    <a:pt x="454" y="8334"/>
                  </a:lnTo>
                  <a:cubicBezTo>
                    <a:pt x="454" y="8662"/>
                    <a:pt x="719" y="8928"/>
                    <a:pt x="1047" y="8928"/>
                  </a:cubicBezTo>
                  <a:lnTo>
                    <a:pt x="1145" y="8928"/>
                  </a:lnTo>
                  <a:cubicBezTo>
                    <a:pt x="421" y="9509"/>
                    <a:pt x="0" y="10388"/>
                    <a:pt x="0" y="11316"/>
                  </a:cubicBezTo>
                  <a:lnTo>
                    <a:pt x="0" y="21435"/>
                  </a:lnTo>
                  <a:cubicBezTo>
                    <a:pt x="2" y="21992"/>
                    <a:pt x="454" y="22444"/>
                    <a:pt x="1013" y="22446"/>
                  </a:cubicBezTo>
                  <a:lnTo>
                    <a:pt x="6174" y="22446"/>
                  </a:lnTo>
                  <a:cubicBezTo>
                    <a:pt x="6731" y="22444"/>
                    <a:pt x="7185" y="21992"/>
                    <a:pt x="7185" y="21435"/>
                  </a:cubicBezTo>
                  <a:lnTo>
                    <a:pt x="7185" y="11316"/>
                  </a:lnTo>
                  <a:cubicBezTo>
                    <a:pt x="7185" y="10388"/>
                    <a:pt x="6765" y="9511"/>
                    <a:pt x="6043" y="8929"/>
                  </a:cubicBezTo>
                  <a:lnTo>
                    <a:pt x="6140" y="8929"/>
                  </a:lnTo>
                  <a:cubicBezTo>
                    <a:pt x="6468" y="8928"/>
                    <a:pt x="6733" y="8662"/>
                    <a:pt x="6733" y="8334"/>
                  </a:cubicBezTo>
                  <a:lnTo>
                    <a:pt x="6733" y="6584"/>
                  </a:lnTo>
                  <a:cubicBezTo>
                    <a:pt x="6733" y="6046"/>
                    <a:pt x="6312" y="5553"/>
                    <a:pt x="5671" y="5553"/>
                  </a:cubicBezTo>
                  <a:lnTo>
                    <a:pt x="5671" y="4910"/>
                  </a:lnTo>
                  <a:cubicBezTo>
                    <a:pt x="5669" y="4646"/>
                    <a:pt x="5480" y="4422"/>
                    <a:pt x="5220" y="4378"/>
                  </a:cubicBezTo>
                  <a:lnTo>
                    <a:pt x="5010" y="2747"/>
                  </a:lnTo>
                  <a:cubicBezTo>
                    <a:pt x="4986" y="2554"/>
                    <a:pt x="4852" y="2393"/>
                    <a:pt x="4667" y="2335"/>
                  </a:cubicBezTo>
                  <a:lnTo>
                    <a:pt x="4513" y="612"/>
                  </a:lnTo>
                  <a:cubicBezTo>
                    <a:pt x="4483" y="267"/>
                    <a:pt x="4194" y="1"/>
                    <a:pt x="3847" y="1"/>
                  </a:cubicBezTo>
                  <a:cubicBezTo>
                    <a:pt x="3846" y="1"/>
                    <a:pt x="3845" y="1"/>
                    <a:pt x="3844" y="1"/>
                  </a:cubicBezTo>
                  <a:lnTo>
                    <a:pt x="3342" y="1"/>
                  </a:lnTo>
                  <a:cubicBezTo>
                    <a:pt x="3341" y="1"/>
                    <a:pt x="3340" y="1"/>
                    <a:pt x="3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44"/>
            <p:cNvSpPr/>
            <p:nvPr/>
          </p:nvSpPr>
          <p:spPr>
            <a:xfrm>
              <a:off x="4872900" y="2480174"/>
              <a:ext cx="77900" cy="100492"/>
            </a:xfrm>
            <a:custGeom>
              <a:rect b="b" l="l" r="r" t="t"/>
              <a:pathLst>
                <a:path extrusionOk="0" h="4973" w="3855">
                  <a:moveTo>
                    <a:pt x="1928" y="748"/>
                  </a:moveTo>
                  <a:cubicBezTo>
                    <a:pt x="2308" y="1131"/>
                    <a:pt x="3176" y="2451"/>
                    <a:pt x="3176" y="3065"/>
                  </a:cubicBezTo>
                  <a:cubicBezTo>
                    <a:pt x="3155" y="3738"/>
                    <a:pt x="2603" y="4272"/>
                    <a:pt x="1928" y="4272"/>
                  </a:cubicBezTo>
                  <a:cubicBezTo>
                    <a:pt x="1255" y="4272"/>
                    <a:pt x="704" y="3738"/>
                    <a:pt x="682" y="3065"/>
                  </a:cubicBezTo>
                  <a:lnTo>
                    <a:pt x="681" y="3065"/>
                  </a:lnTo>
                  <a:cubicBezTo>
                    <a:pt x="681" y="2451"/>
                    <a:pt x="1548" y="1131"/>
                    <a:pt x="1928" y="748"/>
                  </a:cubicBezTo>
                  <a:close/>
                  <a:moveTo>
                    <a:pt x="1927" y="1"/>
                  </a:moveTo>
                  <a:cubicBezTo>
                    <a:pt x="1823" y="1"/>
                    <a:pt x="1505" y="1"/>
                    <a:pt x="748" y="1191"/>
                  </a:cubicBezTo>
                  <a:cubicBezTo>
                    <a:pt x="468" y="1630"/>
                    <a:pt x="1" y="2457"/>
                    <a:pt x="1" y="3065"/>
                  </a:cubicBezTo>
                  <a:cubicBezTo>
                    <a:pt x="11" y="4121"/>
                    <a:pt x="870" y="4972"/>
                    <a:pt x="1927" y="4972"/>
                  </a:cubicBezTo>
                  <a:cubicBezTo>
                    <a:pt x="2983" y="4972"/>
                    <a:pt x="3843" y="4121"/>
                    <a:pt x="3853" y="3065"/>
                  </a:cubicBezTo>
                  <a:lnTo>
                    <a:pt x="3855" y="3065"/>
                  </a:lnTo>
                  <a:cubicBezTo>
                    <a:pt x="3855" y="2457"/>
                    <a:pt x="3386" y="1630"/>
                    <a:pt x="3106" y="1191"/>
                  </a:cubicBezTo>
                  <a:cubicBezTo>
                    <a:pt x="2348" y="1"/>
                    <a:pt x="2031" y="1"/>
                    <a:pt x="19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44"/>
            <p:cNvSpPr/>
            <p:nvPr/>
          </p:nvSpPr>
          <p:spPr>
            <a:xfrm>
              <a:off x="5034560" y="2480174"/>
              <a:ext cx="78304" cy="101240"/>
            </a:xfrm>
            <a:custGeom>
              <a:rect b="b" l="l" r="r" t="t"/>
              <a:pathLst>
                <a:path extrusionOk="0" h="5010" w="3875">
                  <a:moveTo>
                    <a:pt x="1938" y="748"/>
                  </a:moveTo>
                  <a:cubicBezTo>
                    <a:pt x="2319" y="1131"/>
                    <a:pt x="3186" y="2451"/>
                    <a:pt x="3186" y="3065"/>
                  </a:cubicBezTo>
                  <a:lnTo>
                    <a:pt x="3185" y="3065"/>
                  </a:lnTo>
                  <a:cubicBezTo>
                    <a:pt x="3210" y="3770"/>
                    <a:pt x="2644" y="4356"/>
                    <a:pt x="1938" y="4356"/>
                  </a:cubicBezTo>
                  <a:cubicBezTo>
                    <a:pt x="1231" y="4356"/>
                    <a:pt x="667" y="3770"/>
                    <a:pt x="691" y="3065"/>
                  </a:cubicBezTo>
                  <a:cubicBezTo>
                    <a:pt x="691" y="2451"/>
                    <a:pt x="1559" y="1131"/>
                    <a:pt x="1938" y="748"/>
                  </a:cubicBezTo>
                  <a:close/>
                  <a:moveTo>
                    <a:pt x="1937" y="1"/>
                  </a:moveTo>
                  <a:cubicBezTo>
                    <a:pt x="1833" y="1"/>
                    <a:pt x="1516" y="1"/>
                    <a:pt x="758" y="1191"/>
                  </a:cubicBezTo>
                  <a:cubicBezTo>
                    <a:pt x="478" y="1630"/>
                    <a:pt x="11" y="2457"/>
                    <a:pt x="11" y="3065"/>
                  </a:cubicBezTo>
                  <a:cubicBezTo>
                    <a:pt x="1" y="4135"/>
                    <a:pt x="866" y="5009"/>
                    <a:pt x="1937" y="5009"/>
                  </a:cubicBezTo>
                  <a:cubicBezTo>
                    <a:pt x="3009" y="5009"/>
                    <a:pt x="3875" y="4135"/>
                    <a:pt x="3865" y="3065"/>
                  </a:cubicBezTo>
                  <a:cubicBezTo>
                    <a:pt x="3865" y="2457"/>
                    <a:pt x="3396" y="1630"/>
                    <a:pt x="3116" y="1191"/>
                  </a:cubicBezTo>
                  <a:cubicBezTo>
                    <a:pt x="2359" y="1"/>
                    <a:pt x="2043" y="1"/>
                    <a:pt x="19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44"/>
            <p:cNvSpPr/>
            <p:nvPr/>
          </p:nvSpPr>
          <p:spPr>
            <a:xfrm>
              <a:off x="5196624" y="2480174"/>
              <a:ext cx="77900" cy="100856"/>
            </a:xfrm>
            <a:custGeom>
              <a:rect b="b" l="l" r="r" t="t"/>
              <a:pathLst>
                <a:path extrusionOk="0" h="4991" w="3855">
                  <a:moveTo>
                    <a:pt x="1928" y="748"/>
                  </a:moveTo>
                  <a:cubicBezTo>
                    <a:pt x="2308" y="1133"/>
                    <a:pt x="3175" y="2452"/>
                    <a:pt x="3175" y="3065"/>
                  </a:cubicBezTo>
                  <a:cubicBezTo>
                    <a:pt x="3198" y="3770"/>
                    <a:pt x="2633" y="4355"/>
                    <a:pt x="1927" y="4355"/>
                  </a:cubicBezTo>
                  <a:cubicBezTo>
                    <a:pt x="1221" y="4355"/>
                    <a:pt x="657" y="3770"/>
                    <a:pt x="681" y="3065"/>
                  </a:cubicBezTo>
                  <a:cubicBezTo>
                    <a:pt x="681" y="2452"/>
                    <a:pt x="1547" y="1133"/>
                    <a:pt x="1928" y="748"/>
                  </a:cubicBezTo>
                  <a:close/>
                  <a:moveTo>
                    <a:pt x="1927" y="1"/>
                  </a:moveTo>
                  <a:cubicBezTo>
                    <a:pt x="1823" y="1"/>
                    <a:pt x="1507" y="1"/>
                    <a:pt x="748" y="1191"/>
                  </a:cubicBezTo>
                  <a:cubicBezTo>
                    <a:pt x="469" y="1630"/>
                    <a:pt x="1" y="2457"/>
                    <a:pt x="1" y="3065"/>
                  </a:cubicBezTo>
                  <a:cubicBezTo>
                    <a:pt x="1" y="4128"/>
                    <a:pt x="864" y="4991"/>
                    <a:pt x="1927" y="4991"/>
                  </a:cubicBezTo>
                  <a:cubicBezTo>
                    <a:pt x="2992" y="4991"/>
                    <a:pt x="3855" y="4128"/>
                    <a:pt x="3855" y="3065"/>
                  </a:cubicBezTo>
                  <a:cubicBezTo>
                    <a:pt x="3855" y="2457"/>
                    <a:pt x="3386" y="1630"/>
                    <a:pt x="3106" y="1191"/>
                  </a:cubicBezTo>
                  <a:cubicBezTo>
                    <a:pt x="2349" y="1"/>
                    <a:pt x="2031" y="1"/>
                    <a:pt x="19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3" name="Google Shape;893;p44"/>
          <p:cNvSpPr/>
          <p:nvPr/>
        </p:nvSpPr>
        <p:spPr>
          <a:xfrm>
            <a:off x="2910417" y="4107524"/>
            <a:ext cx="468935" cy="276297"/>
          </a:xfrm>
          <a:custGeom>
            <a:rect b="b" l="l" r="r" t="t"/>
            <a:pathLst>
              <a:path extrusionOk="0" h="13673" w="23206">
                <a:moveTo>
                  <a:pt x="10250" y="1148"/>
                </a:moveTo>
                <a:lnTo>
                  <a:pt x="10250" y="1795"/>
                </a:lnTo>
                <a:lnTo>
                  <a:pt x="6364" y="1795"/>
                </a:lnTo>
                <a:lnTo>
                  <a:pt x="6364" y="1148"/>
                </a:lnTo>
                <a:close/>
                <a:moveTo>
                  <a:pt x="15297" y="1148"/>
                </a:moveTo>
                <a:lnTo>
                  <a:pt x="15297" y="1795"/>
                </a:lnTo>
                <a:lnTo>
                  <a:pt x="14470" y="1795"/>
                </a:lnTo>
                <a:lnTo>
                  <a:pt x="14470" y="1148"/>
                </a:lnTo>
                <a:close/>
                <a:moveTo>
                  <a:pt x="17078" y="1148"/>
                </a:moveTo>
                <a:cubicBezTo>
                  <a:pt x="17143" y="1148"/>
                  <a:pt x="17195" y="1201"/>
                  <a:pt x="17195" y="1265"/>
                </a:cubicBezTo>
                <a:lnTo>
                  <a:pt x="17195" y="1678"/>
                </a:lnTo>
                <a:cubicBezTo>
                  <a:pt x="17198" y="1745"/>
                  <a:pt x="17145" y="1799"/>
                  <a:pt x="17078" y="1799"/>
                </a:cubicBezTo>
                <a:cubicBezTo>
                  <a:pt x="17012" y="1799"/>
                  <a:pt x="16959" y="1745"/>
                  <a:pt x="16962" y="1678"/>
                </a:cubicBezTo>
                <a:lnTo>
                  <a:pt x="16962" y="1265"/>
                </a:lnTo>
                <a:cubicBezTo>
                  <a:pt x="16962" y="1201"/>
                  <a:pt x="17014" y="1148"/>
                  <a:pt x="17078" y="1148"/>
                </a:cubicBezTo>
                <a:close/>
                <a:moveTo>
                  <a:pt x="2145" y="3017"/>
                </a:moveTo>
                <a:lnTo>
                  <a:pt x="2145" y="3664"/>
                </a:lnTo>
                <a:lnTo>
                  <a:pt x="681" y="3664"/>
                </a:lnTo>
                <a:lnTo>
                  <a:pt x="681" y="3017"/>
                </a:lnTo>
                <a:close/>
                <a:moveTo>
                  <a:pt x="15297" y="2474"/>
                </a:moveTo>
                <a:lnTo>
                  <a:pt x="15297" y="4289"/>
                </a:lnTo>
                <a:lnTo>
                  <a:pt x="14470" y="4289"/>
                </a:lnTo>
                <a:lnTo>
                  <a:pt x="14470" y="2474"/>
                </a:lnTo>
                <a:close/>
                <a:moveTo>
                  <a:pt x="16282" y="975"/>
                </a:moveTo>
                <a:lnTo>
                  <a:pt x="16282" y="4289"/>
                </a:lnTo>
                <a:lnTo>
                  <a:pt x="15976" y="4289"/>
                </a:lnTo>
                <a:lnTo>
                  <a:pt x="15976" y="975"/>
                </a:lnTo>
                <a:close/>
                <a:moveTo>
                  <a:pt x="15297" y="4968"/>
                </a:moveTo>
                <a:lnTo>
                  <a:pt x="15297" y="5321"/>
                </a:lnTo>
                <a:lnTo>
                  <a:pt x="14470" y="5321"/>
                </a:lnTo>
                <a:lnTo>
                  <a:pt x="14470" y="4968"/>
                </a:lnTo>
                <a:close/>
                <a:moveTo>
                  <a:pt x="16282" y="4968"/>
                </a:moveTo>
                <a:lnTo>
                  <a:pt x="16282" y="6400"/>
                </a:lnTo>
                <a:lnTo>
                  <a:pt x="15976" y="6400"/>
                </a:lnTo>
                <a:lnTo>
                  <a:pt x="15976" y="4968"/>
                </a:lnTo>
                <a:close/>
                <a:moveTo>
                  <a:pt x="10250" y="2475"/>
                </a:moveTo>
                <a:lnTo>
                  <a:pt x="10250" y="3951"/>
                </a:lnTo>
                <a:lnTo>
                  <a:pt x="8624" y="3951"/>
                </a:lnTo>
                <a:cubicBezTo>
                  <a:pt x="8439" y="3955"/>
                  <a:pt x="8291" y="4106"/>
                  <a:pt x="8291" y="4292"/>
                </a:cubicBezTo>
                <a:cubicBezTo>
                  <a:pt x="8291" y="4476"/>
                  <a:pt x="8439" y="4627"/>
                  <a:pt x="8624" y="4631"/>
                </a:cubicBezTo>
                <a:lnTo>
                  <a:pt x="10250" y="4631"/>
                </a:lnTo>
                <a:lnTo>
                  <a:pt x="10250" y="4741"/>
                </a:lnTo>
                <a:cubicBezTo>
                  <a:pt x="10248" y="5813"/>
                  <a:pt x="9380" y="6683"/>
                  <a:pt x="8308" y="6684"/>
                </a:cubicBezTo>
                <a:cubicBezTo>
                  <a:pt x="7235" y="6683"/>
                  <a:pt x="6366" y="5813"/>
                  <a:pt x="6364" y="4741"/>
                </a:cubicBezTo>
                <a:lnTo>
                  <a:pt x="6364" y="4631"/>
                </a:lnTo>
                <a:lnTo>
                  <a:pt x="7037" y="4631"/>
                </a:lnTo>
                <a:cubicBezTo>
                  <a:pt x="7223" y="4627"/>
                  <a:pt x="7369" y="4476"/>
                  <a:pt x="7369" y="4292"/>
                </a:cubicBezTo>
                <a:cubicBezTo>
                  <a:pt x="7369" y="4106"/>
                  <a:pt x="7223" y="3955"/>
                  <a:pt x="7037" y="3951"/>
                </a:cubicBezTo>
                <a:lnTo>
                  <a:pt x="6364" y="3951"/>
                </a:lnTo>
                <a:lnTo>
                  <a:pt x="6364" y="2475"/>
                </a:lnTo>
                <a:close/>
                <a:moveTo>
                  <a:pt x="15297" y="6001"/>
                </a:moveTo>
                <a:lnTo>
                  <a:pt x="15297" y="7056"/>
                </a:lnTo>
                <a:lnTo>
                  <a:pt x="14470" y="7056"/>
                </a:lnTo>
                <a:lnTo>
                  <a:pt x="14470" y="6001"/>
                </a:lnTo>
                <a:close/>
                <a:moveTo>
                  <a:pt x="17317" y="4968"/>
                </a:moveTo>
                <a:cubicBezTo>
                  <a:pt x="17336" y="4969"/>
                  <a:pt x="17352" y="4983"/>
                  <a:pt x="17352" y="5003"/>
                </a:cubicBezTo>
                <a:lnTo>
                  <a:pt x="17352" y="8054"/>
                </a:lnTo>
                <a:cubicBezTo>
                  <a:pt x="17352" y="8073"/>
                  <a:pt x="17336" y="8089"/>
                  <a:pt x="17317" y="8089"/>
                </a:cubicBezTo>
                <a:lnTo>
                  <a:pt x="14470" y="8089"/>
                </a:lnTo>
                <a:lnTo>
                  <a:pt x="14470" y="7736"/>
                </a:lnTo>
                <a:lnTo>
                  <a:pt x="15636" y="7736"/>
                </a:lnTo>
                <a:cubicBezTo>
                  <a:pt x="15824" y="7736"/>
                  <a:pt x="15976" y="7584"/>
                  <a:pt x="15976" y="7396"/>
                </a:cubicBezTo>
                <a:lnTo>
                  <a:pt x="15976" y="7079"/>
                </a:lnTo>
                <a:lnTo>
                  <a:pt x="16622" y="7079"/>
                </a:lnTo>
                <a:cubicBezTo>
                  <a:pt x="16810" y="7079"/>
                  <a:pt x="16962" y="6928"/>
                  <a:pt x="16962" y="6740"/>
                </a:cubicBezTo>
                <a:lnTo>
                  <a:pt x="16962" y="4968"/>
                </a:lnTo>
                <a:close/>
                <a:moveTo>
                  <a:pt x="2145" y="8963"/>
                </a:moveTo>
                <a:lnTo>
                  <a:pt x="2145" y="9610"/>
                </a:lnTo>
                <a:lnTo>
                  <a:pt x="681" y="9610"/>
                </a:lnTo>
                <a:lnTo>
                  <a:pt x="681" y="8963"/>
                </a:lnTo>
                <a:close/>
                <a:moveTo>
                  <a:pt x="17875" y="10704"/>
                </a:moveTo>
                <a:lnTo>
                  <a:pt x="17875" y="11968"/>
                </a:lnTo>
                <a:lnTo>
                  <a:pt x="16000" y="11968"/>
                </a:lnTo>
                <a:cubicBezTo>
                  <a:pt x="15987" y="11968"/>
                  <a:pt x="15977" y="11958"/>
                  <a:pt x="15977" y="11945"/>
                </a:cubicBezTo>
                <a:lnTo>
                  <a:pt x="15976" y="11945"/>
                </a:lnTo>
                <a:lnTo>
                  <a:pt x="15976" y="10726"/>
                </a:lnTo>
                <a:cubicBezTo>
                  <a:pt x="15976" y="10714"/>
                  <a:pt x="15987" y="10704"/>
                  <a:pt x="15998" y="10704"/>
                </a:cubicBezTo>
                <a:close/>
                <a:moveTo>
                  <a:pt x="20128" y="9961"/>
                </a:moveTo>
                <a:lnTo>
                  <a:pt x="20128" y="12711"/>
                </a:lnTo>
                <a:lnTo>
                  <a:pt x="19711" y="12711"/>
                </a:lnTo>
                <a:cubicBezTo>
                  <a:pt x="19638" y="12710"/>
                  <a:pt x="19580" y="12651"/>
                  <a:pt x="19580" y="12580"/>
                </a:cubicBezTo>
                <a:lnTo>
                  <a:pt x="19580" y="10092"/>
                </a:lnTo>
                <a:cubicBezTo>
                  <a:pt x="19580" y="10021"/>
                  <a:pt x="19638" y="9962"/>
                  <a:pt x="19711" y="9961"/>
                </a:cubicBezTo>
                <a:close/>
                <a:moveTo>
                  <a:pt x="21298" y="9962"/>
                </a:moveTo>
                <a:lnTo>
                  <a:pt x="21298" y="12711"/>
                </a:lnTo>
                <a:lnTo>
                  <a:pt x="20808" y="12711"/>
                </a:lnTo>
                <a:lnTo>
                  <a:pt x="20808" y="9962"/>
                </a:lnTo>
                <a:close/>
                <a:moveTo>
                  <a:pt x="22395" y="9962"/>
                </a:moveTo>
                <a:cubicBezTo>
                  <a:pt x="22466" y="9962"/>
                  <a:pt x="22524" y="10021"/>
                  <a:pt x="22526" y="10092"/>
                </a:cubicBezTo>
                <a:lnTo>
                  <a:pt x="22526" y="12580"/>
                </a:lnTo>
                <a:cubicBezTo>
                  <a:pt x="22524" y="12653"/>
                  <a:pt x="22466" y="12711"/>
                  <a:pt x="22395" y="12711"/>
                </a:cubicBezTo>
                <a:lnTo>
                  <a:pt x="21978" y="12711"/>
                </a:lnTo>
                <a:lnTo>
                  <a:pt x="21978" y="9962"/>
                </a:lnTo>
                <a:close/>
                <a:moveTo>
                  <a:pt x="2918" y="0"/>
                </a:moveTo>
                <a:cubicBezTo>
                  <a:pt x="2492" y="0"/>
                  <a:pt x="2147" y="347"/>
                  <a:pt x="2145" y="773"/>
                </a:cubicBezTo>
                <a:lnTo>
                  <a:pt x="2145" y="2338"/>
                </a:lnTo>
                <a:lnTo>
                  <a:pt x="340" y="2338"/>
                </a:lnTo>
                <a:cubicBezTo>
                  <a:pt x="339" y="2338"/>
                  <a:pt x="339" y="2338"/>
                  <a:pt x="338" y="2338"/>
                </a:cubicBezTo>
                <a:cubicBezTo>
                  <a:pt x="152" y="2338"/>
                  <a:pt x="1" y="2490"/>
                  <a:pt x="1" y="2678"/>
                </a:cubicBezTo>
                <a:lnTo>
                  <a:pt x="1" y="4005"/>
                </a:lnTo>
                <a:cubicBezTo>
                  <a:pt x="1" y="4192"/>
                  <a:pt x="154" y="4345"/>
                  <a:pt x="340" y="4345"/>
                </a:cubicBezTo>
                <a:lnTo>
                  <a:pt x="2145" y="4345"/>
                </a:lnTo>
                <a:lnTo>
                  <a:pt x="2145" y="5154"/>
                </a:lnTo>
                <a:cubicBezTo>
                  <a:pt x="2150" y="5338"/>
                  <a:pt x="2299" y="5487"/>
                  <a:pt x="2485" y="5487"/>
                </a:cubicBezTo>
                <a:cubicBezTo>
                  <a:pt x="2670" y="5487"/>
                  <a:pt x="2821" y="5338"/>
                  <a:pt x="2825" y="5154"/>
                </a:cubicBezTo>
                <a:lnTo>
                  <a:pt x="2825" y="773"/>
                </a:lnTo>
                <a:cubicBezTo>
                  <a:pt x="2825" y="722"/>
                  <a:pt x="2867" y="680"/>
                  <a:pt x="2918" y="680"/>
                </a:cubicBezTo>
                <a:lnTo>
                  <a:pt x="5592" y="680"/>
                </a:lnTo>
                <a:cubicBezTo>
                  <a:pt x="5643" y="680"/>
                  <a:pt x="5684" y="722"/>
                  <a:pt x="5684" y="773"/>
                </a:cubicBezTo>
                <a:lnTo>
                  <a:pt x="5684" y="4741"/>
                </a:lnTo>
                <a:cubicBezTo>
                  <a:pt x="5684" y="6188"/>
                  <a:pt x="6860" y="7364"/>
                  <a:pt x="8306" y="7364"/>
                </a:cubicBezTo>
                <a:cubicBezTo>
                  <a:pt x="9753" y="7364"/>
                  <a:pt x="10930" y="6188"/>
                  <a:pt x="10930" y="4741"/>
                </a:cubicBezTo>
                <a:lnTo>
                  <a:pt x="10930" y="773"/>
                </a:lnTo>
                <a:cubicBezTo>
                  <a:pt x="10930" y="722"/>
                  <a:pt x="10971" y="680"/>
                  <a:pt x="11022" y="680"/>
                </a:cubicBezTo>
                <a:lnTo>
                  <a:pt x="13697" y="680"/>
                </a:lnTo>
                <a:cubicBezTo>
                  <a:pt x="13747" y="680"/>
                  <a:pt x="13788" y="722"/>
                  <a:pt x="13788" y="773"/>
                </a:cubicBezTo>
                <a:lnTo>
                  <a:pt x="13788" y="10364"/>
                </a:lnTo>
                <a:cubicBezTo>
                  <a:pt x="13788" y="10416"/>
                  <a:pt x="13747" y="10457"/>
                  <a:pt x="13697" y="10457"/>
                </a:cubicBezTo>
                <a:lnTo>
                  <a:pt x="2918" y="10457"/>
                </a:lnTo>
                <a:cubicBezTo>
                  <a:pt x="2867" y="10457"/>
                  <a:pt x="2825" y="10416"/>
                  <a:pt x="2825" y="10364"/>
                </a:cubicBezTo>
                <a:lnTo>
                  <a:pt x="2825" y="6740"/>
                </a:lnTo>
                <a:cubicBezTo>
                  <a:pt x="2821" y="6554"/>
                  <a:pt x="2670" y="6408"/>
                  <a:pt x="2486" y="6408"/>
                </a:cubicBezTo>
                <a:cubicBezTo>
                  <a:pt x="2301" y="6408"/>
                  <a:pt x="2150" y="6554"/>
                  <a:pt x="2145" y="6740"/>
                </a:cubicBezTo>
                <a:lnTo>
                  <a:pt x="2145" y="8283"/>
                </a:lnTo>
                <a:lnTo>
                  <a:pt x="340" y="8283"/>
                </a:lnTo>
                <a:cubicBezTo>
                  <a:pt x="154" y="8283"/>
                  <a:pt x="1" y="8434"/>
                  <a:pt x="1" y="8622"/>
                </a:cubicBezTo>
                <a:lnTo>
                  <a:pt x="1" y="9948"/>
                </a:lnTo>
                <a:cubicBezTo>
                  <a:pt x="1" y="10136"/>
                  <a:pt x="154" y="10287"/>
                  <a:pt x="340" y="10287"/>
                </a:cubicBezTo>
                <a:lnTo>
                  <a:pt x="2145" y="10287"/>
                </a:lnTo>
                <a:lnTo>
                  <a:pt x="2145" y="10364"/>
                </a:lnTo>
                <a:cubicBezTo>
                  <a:pt x="2145" y="10791"/>
                  <a:pt x="2490" y="11136"/>
                  <a:pt x="2917" y="11136"/>
                </a:cubicBezTo>
                <a:lnTo>
                  <a:pt x="13697" y="11136"/>
                </a:lnTo>
                <a:cubicBezTo>
                  <a:pt x="13992" y="11136"/>
                  <a:pt x="14260" y="10967"/>
                  <a:pt x="14390" y="10704"/>
                </a:cubicBezTo>
                <a:lnTo>
                  <a:pt x="15297" y="10704"/>
                </a:lnTo>
                <a:lnTo>
                  <a:pt x="15297" y="11944"/>
                </a:lnTo>
                <a:cubicBezTo>
                  <a:pt x="15297" y="12332"/>
                  <a:pt x="15612" y="12647"/>
                  <a:pt x="16000" y="12647"/>
                </a:cubicBezTo>
                <a:lnTo>
                  <a:pt x="16073" y="12647"/>
                </a:lnTo>
                <a:lnTo>
                  <a:pt x="16073" y="13333"/>
                </a:lnTo>
                <a:cubicBezTo>
                  <a:pt x="16073" y="13521"/>
                  <a:pt x="16225" y="13672"/>
                  <a:pt x="16413" y="13672"/>
                </a:cubicBezTo>
                <a:lnTo>
                  <a:pt x="19023" y="13672"/>
                </a:lnTo>
                <a:cubicBezTo>
                  <a:pt x="19232" y="13672"/>
                  <a:pt x="19425" y="13554"/>
                  <a:pt x="19520" y="13367"/>
                </a:cubicBezTo>
                <a:cubicBezTo>
                  <a:pt x="19607" y="13387"/>
                  <a:pt x="19567" y="13391"/>
                  <a:pt x="20316" y="13391"/>
                </a:cubicBezTo>
                <a:cubicBezTo>
                  <a:pt x="20725" y="13391"/>
                  <a:pt x="21368" y="13390"/>
                  <a:pt x="22395" y="13390"/>
                </a:cubicBezTo>
                <a:cubicBezTo>
                  <a:pt x="22842" y="13388"/>
                  <a:pt x="23204" y="13026"/>
                  <a:pt x="23206" y="12578"/>
                </a:cubicBezTo>
                <a:lnTo>
                  <a:pt x="23206" y="10092"/>
                </a:lnTo>
                <a:cubicBezTo>
                  <a:pt x="23204" y="9644"/>
                  <a:pt x="22842" y="9282"/>
                  <a:pt x="22395" y="9282"/>
                </a:cubicBezTo>
                <a:cubicBezTo>
                  <a:pt x="21293" y="9282"/>
                  <a:pt x="20633" y="9281"/>
                  <a:pt x="20231" y="9281"/>
                </a:cubicBezTo>
                <a:cubicBezTo>
                  <a:pt x="19569" y="9281"/>
                  <a:pt x="19603" y="9284"/>
                  <a:pt x="19520" y="9305"/>
                </a:cubicBezTo>
                <a:cubicBezTo>
                  <a:pt x="19425" y="9117"/>
                  <a:pt x="19232" y="8998"/>
                  <a:pt x="19021" y="8998"/>
                </a:cubicBezTo>
                <a:lnTo>
                  <a:pt x="17126" y="8998"/>
                </a:lnTo>
                <a:cubicBezTo>
                  <a:pt x="16939" y="8998"/>
                  <a:pt x="16787" y="9151"/>
                  <a:pt x="16787" y="9339"/>
                </a:cubicBezTo>
                <a:cubicBezTo>
                  <a:pt x="16787" y="9526"/>
                  <a:pt x="16939" y="9678"/>
                  <a:pt x="17126" y="9678"/>
                </a:cubicBezTo>
                <a:lnTo>
                  <a:pt x="18900" y="9678"/>
                </a:lnTo>
                <a:lnTo>
                  <a:pt x="18900" y="12993"/>
                </a:lnTo>
                <a:lnTo>
                  <a:pt x="16753" y="12993"/>
                </a:lnTo>
                <a:lnTo>
                  <a:pt x="16753" y="12648"/>
                </a:lnTo>
                <a:lnTo>
                  <a:pt x="17996" y="12648"/>
                </a:lnTo>
                <a:cubicBezTo>
                  <a:pt x="18304" y="12647"/>
                  <a:pt x="18553" y="12397"/>
                  <a:pt x="18555" y="12089"/>
                </a:cubicBezTo>
                <a:lnTo>
                  <a:pt x="18555" y="10584"/>
                </a:lnTo>
                <a:cubicBezTo>
                  <a:pt x="18553" y="10274"/>
                  <a:pt x="18304" y="10025"/>
                  <a:pt x="17996" y="10025"/>
                </a:cubicBezTo>
                <a:lnTo>
                  <a:pt x="14470" y="10025"/>
                </a:lnTo>
                <a:lnTo>
                  <a:pt x="14470" y="9678"/>
                </a:lnTo>
                <a:lnTo>
                  <a:pt x="15541" y="9678"/>
                </a:lnTo>
                <a:cubicBezTo>
                  <a:pt x="15729" y="9678"/>
                  <a:pt x="15880" y="9527"/>
                  <a:pt x="15880" y="9339"/>
                </a:cubicBezTo>
                <a:cubicBezTo>
                  <a:pt x="15880" y="9151"/>
                  <a:pt x="15729" y="9000"/>
                  <a:pt x="15541" y="9000"/>
                </a:cubicBezTo>
                <a:lnTo>
                  <a:pt x="14470" y="9000"/>
                </a:lnTo>
                <a:lnTo>
                  <a:pt x="14470" y="8769"/>
                </a:lnTo>
                <a:lnTo>
                  <a:pt x="17317" y="8769"/>
                </a:lnTo>
                <a:cubicBezTo>
                  <a:pt x="17712" y="8767"/>
                  <a:pt x="18032" y="8448"/>
                  <a:pt x="18032" y="8054"/>
                </a:cubicBezTo>
                <a:lnTo>
                  <a:pt x="18032" y="5002"/>
                </a:lnTo>
                <a:cubicBezTo>
                  <a:pt x="18032" y="4607"/>
                  <a:pt x="17712" y="4287"/>
                  <a:pt x="17317" y="4287"/>
                </a:cubicBezTo>
                <a:lnTo>
                  <a:pt x="16961" y="4287"/>
                </a:lnTo>
                <a:lnTo>
                  <a:pt x="16961" y="2465"/>
                </a:lnTo>
                <a:cubicBezTo>
                  <a:pt x="17001" y="2471"/>
                  <a:pt x="17040" y="2474"/>
                  <a:pt x="17080" y="2474"/>
                </a:cubicBezTo>
                <a:cubicBezTo>
                  <a:pt x="17462" y="2474"/>
                  <a:pt x="17797" y="2199"/>
                  <a:pt x="17863" y="1811"/>
                </a:cubicBezTo>
                <a:lnTo>
                  <a:pt x="19647" y="1811"/>
                </a:lnTo>
                <a:cubicBezTo>
                  <a:pt x="19835" y="1811"/>
                  <a:pt x="19988" y="1658"/>
                  <a:pt x="19988" y="1472"/>
                </a:cubicBezTo>
                <a:cubicBezTo>
                  <a:pt x="19988" y="1283"/>
                  <a:pt x="19835" y="1131"/>
                  <a:pt x="19647" y="1131"/>
                </a:cubicBezTo>
                <a:lnTo>
                  <a:pt x="17863" y="1131"/>
                </a:lnTo>
                <a:cubicBezTo>
                  <a:pt x="17797" y="742"/>
                  <a:pt x="17459" y="467"/>
                  <a:pt x="17078" y="467"/>
                </a:cubicBezTo>
                <a:cubicBezTo>
                  <a:pt x="17028" y="467"/>
                  <a:pt x="16977" y="472"/>
                  <a:pt x="16925" y="482"/>
                </a:cubicBezTo>
                <a:cubicBezTo>
                  <a:pt x="16867" y="368"/>
                  <a:pt x="16750" y="295"/>
                  <a:pt x="16622" y="295"/>
                </a:cubicBezTo>
                <a:lnTo>
                  <a:pt x="15636" y="295"/>
                </a:lnTo>
                <a:cubicBezTo>
                  <a:pt x="15514" y="295"/>
                  <a:pt x="15401" y="361"/>
                  <a:pt x="15341" y="468"/>
                </a:cubicBezTo>
                <a:lnTo>
                  <a:pt x="14407" y="468"/>
                </a:lnTo>
                <a:cubicBezTo>
                  <a:pt x="14285" y="184"/>
                  <a:pt x="14005" y="0"/>
                  <a:pt x="13697" y="0"/>
                </a:cubicBezTo>
                <a:lnTo>
                  <a:pt x="11022" y="0"/>
                </a:lnTo>
                <a:cubicBezTo>
                  <a:pt x="10713" y="0"/>
                  <a:pt x="10435" y="184"/>
                  <a:pt x="10312" y="468"/>
                </a:cubicBezTo>
                <a:lnTo>
                  <a:pt x="6302" y="468"/>
                </a:lnTo>
                <a:cubicBezTo>
                  <a:pt x="6180" y="184"/>
                  <a:pt x="5901" y="0"/>
                  <a:pt x="559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4" name="Google Shape;894;p44"/>
          <p:cNvGrpSpPr/>
          <p:nvPr/>
        </p:nvGrpSpPr>
        <p:grpSpPr>
          <a:xfrm>
            <a:off x="2305063" y="4011215"/>
            <a:ext cx="454164" cy="468915"/>
            <a:chOff x="790116" y="3502855"/>
            <a:chExt cx="454164" cy="468915"/>
          </a:xfrm>
        </p:grpSpPr>
        <p:sp>
          <p:nvSpPr>
            <p:cNvPr id="895" name="Google Shape;895;p44"/>
            <p:cNvSpPr/>
            <p:nvPr/>
          </p:nvSpPr>
          <p:spPr>
            <a:xfrm>
              <a:off x="790116" y="3502855"/>
              <a:ext cx="454164" cy="468915"/>
            </a:xfrm>
            <a:custGeom>
              <a:rect b="b" l="l" r="r" t="t"/>
              <a:pathLst>
                <a:path extrusionOk="0" h="23205" w="22475">
                  <a:moveTo>
                    <a:pt x="10194" y="6756"/>
                  </a:moveTo>
                  <a:lnTo>
                    <a:pt x="10826" y="7121"/>
                  </a:lnTo>
                  <a:lnTo>
                    <a:pt x="10557" y="7587"/>
                  </a:lnTo>
                  <a:lnTo>
                    <a:pt x="9926" y="7222"/>
                  </a:lnTo>
                  <a:lnTo>
                    <a:pt x="10194" y="6756"/>
                  </a:lnTo>
                  <a:close/>
                  <a:moveTo>
                    <a:pt x="11068" y="4499"/>
                  </a:moveTo>
                  <a:cubicBezTo>
                    <a:pt x="11469" y="4730"/>
                    <a:pt x="11774" y="4906"/>
                    <a:pt x="12001" y="5037"/>
                  </a:cubicBezTo>
                  <a:lnTo>
                    <a:pt x="12001" y="5037"/>
                  </a:lnTo>
                  <a:cubicBezTo>
                    <a:pt x="11620" y="4817"/>
                    <a:pt x="11185" y="4566"/>
                    <a:pt x="11185" y="4566"/>
                  </a:cubicBezTo>
                  <a:lnTo>
                    <a:pt x="11185" y="4566"/>
                  </a:lnTo>
                  <a:cubicBezTo>
                    <a:pt x="11184" y="4566"/>
                    <a:pt x="11964" y="5017"/>
                    <a:pt x="14697" y="6595"/>
                  </a:cubicBezTo>
                  <a:lnTo>
                    <a:pt x="13841" y="8077"/>
                  </a:lnTo>
                  <a:cubicBezTo>
                    <a:pt x="13271" y="7748"/>
                    <a:pt x="13120" y="7661"/>
                    <a:pt x="13120" y="7661"/>
                  </a:cubicBezTo>
                  <a:lnTo>
                    <a:pt x="13120" y="7661"/>
                  </a:lnTo>
                  <a:cubicBezTo>
                    <a:pt x="13120" y="7661"/>
                    <a:pt x="13308" y="7769"/>
                    <a:pt x="13307" y="7769"/>
                  </a:cubicBezTo>
                  <a:cubicBezTo>
                    <a:pt x="13307" y="7769"/>
                    <a:pt x="13260" y="7742"/>
                    <a:pt x="13120" y="7661"/>
                  </a:cubicBezTo>
                  <a:lnTo>
                    <a:pt x="13430" y="7123"/>
                  </a:lnTo>
                  <a:cubicBezTo>
                    <a:pt x="13533" y="6961"/>
                    <a:pt x="13479" y="6746"/>
                    <a:pt x="13312" y="6649"/>
                  </a:cubicBezTo>
                  <a:cubicBezTo>
                    <a:pt x="13258" y="6617"/>
                    <a:pt x="13200" y="6603"/>
                    <a:pt x="13142" y="6603"/>
                  </a:cubicBezTo>
                  <a:cubicBezTo>
                    <a:pt x="13020" y="6603"/>
                    <a:pt x="12903" y="6668"/>
                    <a:pt x="12842" y="6784"/>
                  </a:cubicBezTo>
                  <a:lnTo>
                    <a:pt x="12532" y="7322"/>
                  </a:lnTo>
                  <a:lnTo>
                    <a:pt x="11521" y="6739"/>
                  </a:lnTo>
                  <a:lnTo>
                    <a:pt x="11832" y="6201"/>
                  </a:lnTo>
                  <a:cubicBezTo>
                    <a:pt x="11935" y="6037"/>
                    <a:pt x="11881" y="5822"/>
                    <a:pt x="11714" y="5726"/>
                  </a:cubicBezTo>
                  <a:cubicBezTo>
                    <a:pt x="11660" y="5695"/>
                    <a:pt x="11601" y="5680"/>
                    <a:pt x="11543" y="5680"/>
                  </a:cubicBezTo>
                  <a:cubicBezTo>
                    <a:pt x="11422" y="5680"/>
                    <a:pt x="11304" y="5745"/>
                    <a:pt x="11243" y="5860"/>
                  </a:cubicBezTo>
                  <a:lnTo>
                    <a:pt x="10934" y="6398"/>
                  </a:lnTo>
                  <a:lnTo>
                    <a:pt x="10212" y="5983"/>
                  </a:lnTo>
                  <a:lnTo>
                    <a:pt x="11068" y="4499"/>
                  </a:lnTo>
                  <a:close/>
                  <a:moveTo>
                    <a:pt x="11413" y="7461"/>
                  </a:moveTo>
                  <a:lnTo>
                    <a:pt x="11959" y="7775"/>
                  </a:lnTo>
                  <a:lnTo>
                    <a:pt x="11690" y="8241"/>
                  </a:lnTo>
                  <a:lnTo>
                    <a:pt x="11145" y="7926"/>
                  </a:lnTo>
                  <a:lnTo>
                    <a:pt x="11413" y="7461"/>
                  </a:lnTo>
                  <a:close/>
                  <a:moveTo>
                    <a:pt x="12548" y="8116"/>
                  </a:moveTo>
                  <a:lnTo>
                    <a:pt x="13180" y="8481"/>
                  </a:lnTo>
                  <a:lnTo>
                    <a:pt x="12910" y="8946"/>
                  </a:lnTo>
                  <a:lnTo>
                    <a:pt x="12278" y="8582"/>
                  </a:lnTo>
                  <a:lnTo>
                    <a:pt x="12548" y="8116"/>
                  </a:lnTo>
                  <a:close/>
                  <a:moveTo>
                    <a:pt x="9585" y="7811"/>
                  </a:moveTo>
                  <a:lnTo>
                    <a:pt x="10217" y="8174"/>
                  </a:lnTo>
                  <a:lnTo>
                    <a:pt x="8878" y="10494"/>
                  </a:lnTo>
                  <a:cubicBezTo>
                    <a:pt x="8530" y="10396"/>
                    <a:pt x="8155" y="10262"/>
                    <a:pt x="7579" y="9929"/>
                  </a:cubicBezTo>
                  <a:cubicBezTo>
                    <a:pt x="6896" y="9536"/>
                    <a:pt x="6595" y="9246"/>
                    <a:pt x="6300" y="8947"/>
                  </a:cubicBezTo>
                  <a:lnTo>
                    <a:pt x="6473" y="8649"/>
                  </a:lnTo>
                  <a:cubicBezTo>
                    <a:pt x="6610" y="8411"/>
                    <a:pt x="6863" y="8267"/>
                    <a:pt x="7132" y="8267"/>
                  </a:cubicBezTo>
                  <a:cubicBezTo>
                    <a:pt x="7162" y="8267"/>
                    <a:pt x="7193" y="8269"/>
                    <a:pt x="7224" y="8273"/>
                  </a:cubicBezTo>
                  <a:lnTo>
                    <a:pt x="8685" y="8448"/>
                  </a:lnTo>
                  <a:cubicBezTo>
                    <a:pt x="8715" y="8452"/>
                    <a:pt x="8745" y="8453"/>
                    <a:pt x="8775" y="8453"/>
                  </a:cubicBezTo>
                  <a:cubicBezTo>
                    <a:pt x="9045" y="8453"/>
                    <a:pt x="9297" y="8311"/>
                    <a:pt x="9434" y="8073"/>
                  </a:cubicBezTo>
                  <a:lnTo>
                    <a:pt x="9585" y="7811"/>
                  </a:lnTo>
                  <a:close/>
                  <a:moveTo>
                    <a:pt x="10804" y="8515"/>
                  </a:moveTo>
                  <a:lnTo>
                    <a:pt x="11350" y="8830"/>
                  </a:lnTo>
                  <a:lnTo>
                    <a:pt x="10155" y="10902"/>
                  </a:lnTo>
                  <a:cubicBezTo>
                    <a:pt x="9960" y="10815"/>
                    <a:pt x="9760" y="10741"/>
                    <a:pt x="9555" y="10679"/>
                  </a:cubicBezTo>
                  <a:lnTo>
                    <a:pt x="9555" y="10678"/>
                  </a:lnTo>
                  <a:lnTo>
                    <a:pt x="10804" y="8515"/>
                  </a:lnTo>
                  <a:close/>
                  <a:moveTo>
                    <a:pt x="11939" y="9170"/>
                  </a:moveTo>
                  <a:lnTo>
                    <a:pt x="12571" y="9535"/>
                  </a:lnTo>
                  <a:lnTo>
                    <a:pt x="12420" y="9797"/>
                  </a:lnTo>
                  <a:cubicBezTo>
                    <a:pt x="12267" y="10061"/>
                    <a:pt x="12287" y="10389"/>
                    <a:pt x="12469" y="10631"/>
                  </a:cubicBezTo>
                  <a:lnTo>
                    <a:pt x="12468" y="10631"/>
                  </a:lnTo>
                  <a:lnTo>
                    <a:pt x="13351" y="11809"/>
                  </a:lnTo>
                  <a:cubicBezTo>
                    <a:pt x="13533" y="12054"/>
                    <a:pt x="13553" y="12383"/>
                    <a:pt x="13401" y="12648"/>
                  </a:cubicBezTo>
                  <a:lnTo>
                    <a:pt x="13135" y="13106"/>
                  </a:lnTo>
                  <a:cubicBezTo>
                    <a:pt x="12231" y="12467"/>
                    <a:pt x="12201" y="12013"/>
                    <a:pt x="10763" y="11207"/>
                  </a:cubicBezTo>
                  <a:lnTo>
                    <a:pt x="11939" y="9170"/>
                  </a:lnTo>
                  <a:close/>
                  <a:moveTo>
                    <a:pt x="16022" y="1"/>
                  </a:moveTo>
                  <a:cubicBezTo>
                    <a:pt x="15373" y="1"/>
                    <a:pt x="14741" y="338"/>
                    <a:pt x="14393" y="941"/>
                  </a:cubicBezTo>
                  <a:lnTo>
                    <a:pt x="12361" y="4460"/>
                  </a:lnTo>
                  <a:lnTo>
                    <a:pt x="11246" y="3817"/>
                  </a:lnTo>
                  <a:cubicBezTo>
                    <a:pt x="11168" y="3772"/>
                    <a:pt x="11083" y="3751"/>
                    <a:pt x="10999" y="3751"/>
                  </a:cubicBezTo>
                  <a:cubicBezTo>
                    <a:pt x="10829" y="3751"/>
                    <a:pt x="10663" y="3839"/>
                    <a:pt x="10572" y="3997"/>
                  </a:cubicBezTo>
                  <a:lnTo>
                    <a:pt x="9529" y="5803"/>
                  </a:lnTo>
                  <a:cubicBezTo>
                    <a:pt x="9417" y="5999"/>
                    <a:pt x="9450" y="6245"/>
                    <a:pt x="9612" y="6403"/>
                  </a:cubicBezTo>
                  <a:lnTo>
                    <a:pt x="9336" y="6883"/>
                  </a:lnTo>
                  <a:lnTo>
                    <a:pt x="9308" y="6867"/>
                  </a:lnTo>
                  <a:cubicBezTo>
                    <a:pt x="9252" y="6831"/>
                    <a:pt x="9189" y="6814"/>
                    <a:pt x="9127" y="6814"/>
                  </a:cubicBezTo>
                  <a:cubicBezTo>
                    <a:pt x="9010" y="6814"/>
                    <a:pt x="8896" y="6875"/>
                    <a:pt x="8832" y="6984"/>
                  </a:cubicBezTo>
                  <a:cubicBezTo>
                    <a:pt x="8737" y="7151"/>
                    <a:pt x="8798" y="7364"/>
                    <a:pt x="8968" y="7454"/>
                  </a:cubicBezTo>
                  <a:lnTo>
                    <a:pt x="8995" y="7470"/>
                  </a:lnTo>
                  <a:lnTo>
                    <a:pt x="8844" y="7732"/>
                  </a:lnTo>
                  <a:cubicBezTo>
                    <a:pt x="8829" y="7758"/>
                    <a:pt x="8802" y="7773"/>
                    <a:pt x="8773" y="7773"/>
                  </a:cubicBezTo>
                  <a:cubicBezTo>
                    <a:pt x="8771" y="7773"/>
                    <a:pt x="8768" y="7772"/>
                    <a:pt x="8765" y="7772"/>
                  </a:cubicBezTo>
                  <a:lnTo>
                    <a:pt x="7304" y="7597"/>
                  </a:lnTo>
                  <a:cubicBezTo>
                    <a:pt x="7246" y="7590"/>
                    <a:pt x="7188" y="7586"/>
                    <a:pt x="7130" y="7586"/>
                  </a:cubicBezTo>
                  <a:cubicBezTo>
                    <a:pt x="6620" y="7586"/>
                    <a:pt x="6142" y="7859"/>
                    <a:pt x="5884" y="8308"/>
                  </a:cubicBezTo>
                  <a:cubicBezTo>
                    <a:pt x="5061" y="9733"/>
                    <a:pt x="949" y="16855"/>
                    <a:pt x="376" y="17845"/>
                  </a:cubicBezTo>
                  <a:cubicBezTo>
                    <a:pt x="1" y="18494"/>
                    <a:pt x="223" y="19324"/>
                    <a:pt x="872" y="19699"/>
                  </a:cubicBezTo>
                  <a:lnTo>
                    <a:pt x="6629" y="23021"/>
                  </a:lnTo>
                  <a:cubicBezTo>
                    <a:pt x="6843" y="23145"/>
                    <a:pt x="7077" y="23204"/>
                    <a:pt x="7308" y="23204"/>
                  </a:cubicBezTo>
                  <a:cubicBezTo>
                    <a:pt x="7776" y="23204"/>
                    <a:pt x="8232" y="22961"/>
                    <a:pt x="8483" y="22525"/>
                  </a:cubicBezTo>
                  <a:lnTo>
                    <a:pt x="11898" y="16611"/>
                  </a:lnTo>
                  <a:cubicBezTo>
                    <a:pt x="11999" y="16448"/>
                    <a:pt x="11946" y="16233"/>
                    <a:pt x="11779" y="16136"/>
                  </a:cubicBezTo>
                  <a:cubicBezTo>
                    <a:pt x="11726" y="16105"/>
                    <a:pt x="11668" y="16091"/>
                    <a:pt x="11610" y="16091"/>
                  </a:cubicBezTo>
                  <a:cubicBezTo>
                    <a:pt x="11488" y="16091"/>
                    <a:pt x="11370" y="16156"/>
                    <a:pt x="11309" y="16271"/>
                  </a:cubicBezTo>
                  <a:lnTo>
                    <a:pt x="7894" y="22186"/>
                  </a:lnTo>
                  <a:cubicBezTo>
                    <a:pt x="7769" y="22403"/>
                    <a:pt x="7541" y="22524"/>
                    <a:pt x="7307" y="22524"/>
                  </a:cubicBezTo>
                  <a:cubicBezTo>
                    <a:pt x="7193" y="22524"/>
                    <a:pt x="7077" y="22495"/>
                    <a:pt x="6970" y="22434"/>
                  </a:cubicBezTo>
                  <a:lnTo>
                    <a:pt x="1213" y="19110"/>
                  </a:lnTo>
                  <a:cubicBezTo>
                    <a:pt x="889" y="18923"/>
                    <a:pt x="778" y="18510"/>
                    <a:pt x="966" y="18186"/>
                  </a:cubicBezTo>
                  <a:lnTo>
                    <a:pt x="5948" y="9557"/>
                  </a:lnTo>
                  <a:cubicBezTo>
                    <a:pt x="6233" y="9838"/>
                    <a:pt x="6582" y="10139"/>
                    <a:pt x="7237" y="10518"/>
                  </a:cubicBezTo>
                  <a:cubicBezTo>
                    <a:pt x="7790" y="10836"/>
                    <a:pt x="8185" y="10995"/>
                    <a:pt x="8527" y="11100"/>
                  </a:cubicBezTo>
                  <a:lnTo>
                    <a:pt x="5775" y="15865"/>
                  </a:lnTo>
                  <a:cubicBezTo>
                    <a:pt x="5673" y="16029"/>
                    <a:pt x="5725" y="16244"/>
                    <a:pt x="5892" y="16341"/>
                  </a:cubicBezTo>
                  <a:cubicBezTo>
                    <a:pt x="5946" y="16372"/>
                    <a:pt x="6004" y="16386"/>
                    <a:pt x="6061" y="16386"/>
                  </a:cubicBezTo>
                  <a:cubicBezTo>
                    <a:pt x="6183" y="16386"/>
                    <a:pt x="6302" y="16321"/>
                    <a:pt x="6363" y="16206"/>
                  </a:cubicBezTo>
                  <a:lnTo>
                    <a:pt x="9204" y="11284"/>
                  </a:lnTo>
                  <a:cubicBezTo>
                    <a:pt x="9411" y="11341"/>
                    <a:pt x="9614" y="11409"/>
                    <a:pt x="9812" y="11494"/>
                  </a:cubicBezTo>
                  <a:lnTo>
                    <a:pt x="5627" y="18741"/>
                  </a:lnTo>
                  <a:lnTo>
                    <a:pt x="5081" y="18424"/>
                  </a:lnTo>
                  <a:lnTo>
                    <a:pt x="5570" y="17579"/>
                  </a:lnTo>
                  <a:cubicBezTo>
                    <a:pt x="5673" y="17416"/>
                    <a:pt x="5619" y="17201"/>
                    <a:pt x="5452" y="17104"/>
                  </a:cubicBezTo>
                  <a:cubicBezTo>
                    <a:pt x="5398" y="17073"/>
                    <a:pt x="5339" y="17058"/>
                    <a:pt x="5282" y="17058"/>
                  </a:cubicBezTo>
                  <a:cubicBezTo>
                    <a:pt x="5161" y="17058"/>
                    <a:pt x="5043" y="17124"/>
                    <a:pt x="4981" y="17240"/>
                  </a:cubicBezTo>
                  <a:lnTo>
                    <a:pt x="4324" y="18380"/>
                  </a:lnTo>
                  <a:cubicBezTo>
                    <a:pt x="4230" y="18543"/>
                    <a:pt x="4285" y="18751"/>
                    <a:pt x="4448" y="18844"/>
                  </a:cubicBezTo>
                  <a:lnTo>
                    <a:pt x="5583" y="19499"/>
                  </a:lnTo>
                  <a:cubicBezTo>
                    <a:pt x="5636" y="19530"/>
                    <a:pt x="5694" y="19544"/>
                    <a:pt x="5751" y="19544"/>
                  </a:cubicBezTo>
                  <a:cubicBezTo>
                    <a:pt x="5869" y="19544"/>
                    <a:pt x="5983" y="19483"/>
                    <a:pt x="6046" y="19374"/>
                  </a:cubicBezTo>
                  <a:lnTo>
                    <a:pt x="10422" y="11796"/>
                  </a:lnTo>
                  <a:cubicBezTo>
                    <a:pt x="11818" y="12576"/>
                    <a:pt x="11738" y="12968"/>
                    <a:pt x="12792" y="13698"/>
                  </a:cubicBezTo>
                  <a:lnTo>
                    <a:pt x="12099" y="14898"/>
                  </a:lnTo>
                  <a:cubicBezTo>
                    <a:pt x="11996" y="15061"/>
                    <a:pt x="12050" y="15276"/>
                    <a:pt x="12217" y="15373"/>
                  </a:cubicBezTo>
                  <a:cubicBezTo>
                    <a:pt x="12271" y="15404"/>
                    <a:pt x="12329" y="15418"/>
                    <a:pt x="12386" y="15418"/>
                  </a:cubicBezTo>
                  <a:cubicBezTo>
                    <a:pt x="12508" y="15418"/>
                    <a:pt x="12627" y="15353"/>
                    <a:pt x="12688" y="15238"/>
                  </a:cubicBezTo>
                  <a:lnTo>
                    <a:pt x="13987" y="12988"/>
                  </a:lnTo>
                  <a:cubicBezTo>
                    <a:pt x="14276" y="12487"/>
                    <a:pt x="14239" y="11863"/>
                    <a:pt x="13892" y="11401"/>
                  </a:cubicBezTo>
                  <a:lnTo>
                    <a:pt x="13013" y="10225"/>
                  </a:lnTo>
                  <a:cubicBezTo>
                    <a:pt x="12994" y="10199"/>
                    <a:pt x="12991" y="10165"/>
                    <a:pt x="13007" y="10138"/>
                  </a:cubicBezTo>
                  <a:lnTo>
                    <a:pt x="13160" y="9875"/>
                  </a:lnTo>
                  <a:lnTo>
                    <a:pt x="13187" y="9890"/>
                  </a:lnTo>
                  <a:cubicBezTo>
                    <a:pt x="13237" y="9916"/>
                    <a:pt x="13292" y="9929"/>
                    <a:pt x="13346" y="9929"/>
                  </a:cubicBezTo>
                  <a:cubicBezTo>
                    <a:pt x="13463" y="9929"/>
                    <a:pt x="13577" y="9868"/>
                    <a:pt x="13640" y="9760"/>
                  </a:cubicBezTo>
                  <a:cubicBezTo>
                    <a:pt x="13731" y="9602"/>
                    <a:pt x="13681" y="9399"/>
                    <a:pt x="13526" y="9302"/>
                  </a:cubicBezTo>
                  <a:lnTo>
                    <a:pt x="13499" y="9286"/>
                  </a:lnTo>
                  <a:lnTo>
                    <a:pt x="13776" y="8807"/>
                  </a:lnTo>
                  <a:cubicBezTo>
                    <a:pt x="13820" y="8820"/>
                    <a:pt x="13865" y="8826"/>
                    <a:pt x="13909" y="8826"/>
                  </a:cubicBezTo>
                  <a:cubicBezTo>
                    <a:pt x="14082" y="8826"/>
                    <a:pt x="14246" y="8735"/>
                    <a:pt x="14336" y="8579"/>
                  </a:cubicBezTo>
                  <a:lnTo>
                    <a:pt x="15380" y="6773"/>
                  </a:lnTo>
                  <a:cubicBezTo>
                    <a:pt x="15515" y="6537"/>
                    <a:pt x="15435" y="6235"/>
                    <a:pt x="15198" y="6098"/>
                  </a:cubicBezTo>
                  <a:cubicBezTo>
                    <a:pt x="15198" y="6098"/>
                    <a:pt x="15199" y="6099"/>
                    <a:pt x="15198" y="6099"/>
                  </a:cubicBezTo>
                  <a:cubicBezTo>
                    <a:pt x="15196" y="6099"/>
                    <a:pt x="15136" y="6063"/>
                    <a:pt x="14083" y="5455"/>
                  </a:cubicBezTo>
                  <a:lnTo>
                    <a:pt x="14527" y="4688"/>
                  </a:lnTo>
                  <a:cubicBezTo>
                    <a:pt x="14628" y="4526"/>
                    <a:pt x="14575" y="4310"/>
                    <a:pt x="14409" y="4213"/>
                  </a:cubicBezTo>
                  <a:cubicBezTo>
                    <a:pt x="14355" y="4183"/>
                    <a:pt x="14297" y="4168"/>
                    <a:pt x="14239" y="4168"/>
                  </a:cubicBezTo>
                  <a:cubicBezTo>
                    <a:pt x="14117" y="4168"/>
                    <a:pt x="13999" y="4234"/>
                    <a:pt x="13938" y="4349"/>
                  </a:cubicBezTo>
                  <a:lnTo>
                    <a:pt x="13496" y="5116"/>
                  </a:lnTo>
                  <a:lnTo>
                    <a:pt x="12950" y="4801"/>
                  </a:lnTo>
                  <a:lnTo>
                    <a:pt x="14982" y="1282"/>
                  </a:lnTo>
                  <a:cubicBezTo>
                    <a:pt x="15204" y="897"/>
                    <a:pt x="15608" y="681"/>
                    <a:pt x="16023" y="681"/>
                  </a:cubicBezTo>
                  <a:cubicBezTo>
                    <a:pt x="16227" y="681"/>
                    <a:pt x="16433" y="733"/>
                    <a:pt x="16623" y="843"/>
                  </a:cubicBezTo>
                  <a:lnTo>
                    <a:pt x="21496" y="3656"/>
                  </a:lnTo>
                  <a:lnTo>
                    <a:pt x="21432" y="3680"/>
                  </a:lnTo>
                  <a:cubicBezTo>
                    <a:pt x="21252" y="3747"/>
                    <a:pt x="21064" y="3780"/>
                    <a:pt x="20877" y="3780"/>
                  </a:cubicBezTo>
                  <a:cubicBezTo>
                    <a:pt x="20600" y="3780"/>
                    <a:pt x="20325" y="3708"/>
                    <a:pt x="20079" y="3566"/>
                  </a:cubicBezTo>
                  <a:lnTo>
                    <a:pt x="16321" y="1395"/>
                  </a:lnTo>
                  <a:cubicBezTo>
                    <a:pt x="16228" y="1342"/>
                    <a:pt x="16127" y="1316"/>
                    <a:pt x="16028" y="1316"/>
                  </a:cubicBezTo>
                  <a:cubicBezTo>
                    <a:pt x="15826" y="1316"/>
                    <a:pt x="15630" y="1421"/>
                    <a:pt x="15521" y="1609"/>
                  </a:cubicBezTo>
                  <a:lnTo>
                    <a:pt x="14732" y="2976"/>
                  </a:lnTo>
                  <a:cubicBezTo>
                    <a:pt x="14630" y="3138"/>
                    <a:pt x="14684" y="3354"/>
                    <a:pt x="14851" y="3449"/>
                  </a:cubicBezTo>
                  <a:cubicBezTo>
                    <a:pt x="14904" y="3480"/>
                    <a:pt x="14962" y="3495"/>
                    <a:pt x="15020" y="3495"/>
                  </a:cubicBezTo>
                  <a:cubicBezTo>
                    <a:pt x="15141" y="3495"/>
                    <a:pt x="15259" y="3430"/>
                    <a:pt x="15320" y="3315"/>
                  </a:cubicBezTo>
                  <a:lnTo>
                    <a:pt x="16061" y="2031"/>
                  </a:lnTo>
                  <a:lnTo>
                    <a:pt x="19740" y="4154"/>
                  </a:lnTo>
                  <a:cubicBezTo>
                    <a:pt x="20089" y="4357"/>
                    <a:pt x="20482" y="4460"/>
                    <a:pt x="20877" y="4460"/>
                  </a:cubicBezTo>
                  <a:cubicBezTo>
                    <a:pt x="21144" y="4460"/>
                    <a:pt x="21411" y="4413"/>
                    <a:pt x="21667" y="4318"/>
                  </a:cubicBezTo>
                  <a:lnTo>
                    <a:pt x="21985" y="4199"/>
                  </a:lnTo>
                  <a:cubicBezTo>
                    <a:pt x="22424" y="4037"/>
                    <a:pt x="22474" y="3436"/>
                    <a:pt x="22069" y="3203"/>
                  </a:cubicBezTo>
                  <a:lnTo>
                    <a:pt x="16962" y="254"/>
                  </a:lnTo>
                  <a:cubicBezTo>
                    <a:pt x="16666" y="82"/>
                    <a:pt x="16342" y="1"/>
                    <a:pt x="160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44"/>
            <p:cNvSpPr/>
            <p:nvPr/>
          </p:nvSpPr>
          <p:spPr>
            <a:xfrm>
              <a:off x="826369" y="3726290"/>
              <a:ext cx="108575" cy="157659"/>
            </a:xfrm>
            <a:custGeom>
              <a:rect b="b" l="l" r="r" t="t"/>
              <a:pathLst>
                <a:path extrusionOk="0" h="7802" w="5373">
                  <a:moveTo>
                    <a:pt x="4256" y="0"/>
                  </a:moveTo>
                  <a:cubicBezTo>
                    <a:pt x="4138" y="0"/>
                    <a:pt x="4024" y="61"/>
                    <a:pt x="3961" y="170"/>
                  </a:cubicBezTo>
                  <a:cubicBezTo>
                    <a:pt x="2119" y="3361"/>
                    <a:pt x="1602" y="4256"/>
                    <a:pt x="1602" y="4256"/>
                  </a:cubicBezTo>
                  <a:lnTo>
                    <a:pt x="1602" y="4256"/>
                  </a:lnTo>
                  <a:cubicBezTo>
                    <a:pt x="1602" y="4256"/>
                    <a:pt x="2449" y="2790"/>
                    <a:pt x="2449" y="2790"/>
                  </a:cubicBezTo>
                  <a:lnTo>
                    <a:pt x="2449" y="2790"/>
                  </a:lnTo>
                  <a:cubicBezTo>
                    <a:pt x="2448" y="2790"/>
                    <a:pt x="1932" y="3684"/>
                    <a:pt x="93" y="6868"/>
                  </a:cubicBezTo>
                  <a:cubicBezTo>
                    <a:pt x="1" y="7031"/>
                    <a:pt x="56" y="7239"/>
                    <a:pt x="219" y="7333"/>
                  </a:cubicBezTo>
                  <a:lnTo>
                    <a:pt x="962" y="7762"/>
                  </a:lnTo>
                  <a:cubicBezTo>
                    <a:pt x="1012" y="7789"/>
                    <a:pt x="1067" y="7802"/>
                    <a:pt x="1121" y="7802"/>
                  </a:cubicBezTo>
                  <a:cubicBezTo>
                    <a:pt x="1238" y="7802"/>
                    <a:pt x="1352" y="7741"/>
                    <a:pt x="1415" y="7633"/>
                  </a:cubicBezTo>
                  <a:cubicBezTo>
                    <a:pt x="1506" y="7474"/>
                    <a:pt x="1456" y="7272"/>
                    <a:pt x="1302" y="7175"/>
                  </a:cubicBezTo>
                  <a:lnTo>
                    <a:pt x="853" y="6915"/>
                  </a:lnTo>
                  <a:lnTo>
                    <a:pt x="1481" y="5829"/>
                  </a:lnTo>
                  <a:lnTo>
                    <a:pt x="1928" y="6088"/>
                  </a:lnTo>
                  <a:cubicBezTo>
                    <a:pt x="1984" y="6123"/>
                    <a:pt x="2046" y="6140"/>
                    <a:pt x="2107" y="6140"/>
                  </a:cubicBezTo>
                  <a:cubicBezTo>
                    <a:pt x="2224" y="6140"/>
                    <a:pt x="2339" y="6079"/>
                    <a:pt x="2403" y="5970"/>
                  </a:cubicBezTo>
                  <a:cubicBezTo>
                    <a:pt x="2499" y="5803"/>
                    <a:pt x="2437" y="5591"/>
                    <a:pt x="2269" y="5500"/>
                  </a:cubicBezTo>
                  <a:lnTo>
                    <a:pt x="1820" y="5241"/>
                  </a:lnTo>
                  <a:lnTo>
                    <a:pt x="2447" y="4155"/>
                  </a:lnTo>
                  <a:lnTo>
                    <a:pt x="2895" y="4412"/>
                  </a:lnTo>
                  <a:cubicBezTo>
                    <a:pt x="2945" y="4438"/>
                    <a:pt x="2999" y="4451"/>
                    <a:pt x="3053" y="4451"/>
                  </a:cubicBezTo>
                  <a:cubicBezTo>
                    <a:pt x="3171" y="4451"/>
                    <a:pt x="3286" y="4389"/>
                    <a:pt x="3348" y="4280"/>
                  </a:cubicBezTo>
                  <a:cubicBezTo>
                    <a:pt x="3440" y="4122"/>
                    <a:pt x="3390" y="3920"/>
                    <a:pt x="3234" y="3823"/>
                  </a:cubicBezTo>
                  <a:lnTo>
                    <a:pt x="2787" y="3563"/>
                  </a:lnTo>
                  <a:lnTo>
                    <a:pt x="3412" y="2478"/>
                  </a:lnTo>
                  <a:lnTo>
                    <a:pt x="3862" y="2736"/>
                  </a:lnTo>
                  <a:cubicBezTo>
                    <a:pt x="3912" y="2763"/>
                    <a:pt x="3967" y="2776"/>
                    <a:pt x="4021" y="2776"/>
                  </a:cubicBezTo>
                  <a:cubicBezTo>
                    <a:pt x="4138" y="2776"/>
                    <a:pt x="4252" y="2715"/>
                    <a:pt x="4315" y="2607"/>
                  </a:cubicBezTo>
                  <a:cubicBezTo>
                    <a:pt x="4406" y="2448"/>
                    <a:pt x="4356" y="2246"/>
                    <a:pt x="4202" y="2149"/>
                  </a:cubicBezTo>
                  <a:lnTo>
                    <a:pt x="3753" y="1889"/>
                  </a:lnTo>
                  <a:lnTo>
                    <a:pt x="4381" y="804"/>
                  </a:lnTo>
                  <a:lnTo>
                    <a:pt x="4828" y="1062"/>
                  </a:lnTo>
                  <a:cubicBezTo>
                    <a:pt x="4879" y="1089"/>
                    <a:pt x="4934" y="1102"/>
                    <a:pt x="4988" y="1102"/>
                  </a:cubicBezTo>
                  <a:cubicBezTo>
                    <a:pt x="5106" y="1102"/>
                    <a:pt x="5219" y="1041"/>
                    <a:pt x="5282" y="933"/>
                  </a:cubicBezTo>
                  <a:cubicBezTo>
                    <a:pt x="5373" y="774"/>
                    <a:pt x="5323" y="572"/>
                    <a:pt x="5169" y="475"/>
                  </a:cubicBezTo>
                  <a:lnTo>
                    <a:pt x="4426" y="46"/>
                  </a:lnTo>
                  <a:cubicBezTo>
                    <a:pt x="4372" y="15"/>
                    <a:pt x="4313" y="0"/>
                    <a:pt x="42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7" name="Google Shape;897;p44"/>
          <p:cNvGrpSpPr/>
          <p:nvPr/>
        </p:nvGrpSpPr>
        <p:grpSpPr>
          <a:xfrm>
            <a:off x="1684978" y="4011225"/>
            <a:ext cx="468895" cy="468895"/>
            <a:chOff x="238128" y="3460420"/>
            <a:chExt cx="468895" cy="468895"/>
          </a:xfrm>
        </p:grpSpPr>
        <p:sp>
          <p:nvSpPr>
            <p:cNvPr id="898" name="Google Shape;898;p44"/>
            <p:cNvSpPr/>
            <p:nvPr/>
          </p:nvSpPr>
          <p:spPr>
            <a:xfrm>
              <a:off x="417854" y="3615189"/>
              <a:ext cx="109464" cy="159356"/>
            </a:xfrm>
            <a:custGeom>
              <a:rect b="b" l="l" r="r" t="t"/>
              <a:pathLst>
                <a:path extrusionOk="0" h="7886" w="5417">
                  <a:moveTo>
                    <a:pt x="864" y="0"/>
                  </a:moveTo>
                  <a:cubicBezTo>
                    <a:pt x="387" y="0"/>
                    <a:pt x="0" y="387"/>
                    <a:pt x="0" y="864"/>
                  </a:cubicBezTo>
                  <a:lnTo>
                    <a:pt x="0" y="2323"/>
                  </a:lnTo>
                  <a:cubicBezTo>
                    <a:pt x="0" y="2511"/>
                    <a:pt x="151" y="2664"/>
                    <a:pt x="339" y="2664"/>
                  </a:cubicBezTo>
                  <a:cubicBezTo>
                    <a:pt x="528" y="2664"/>
                    <a:pt x="680" y="2511"/>
                    <a:pt x="680" y="2323"/>
                  </a:cubicBezTo>
                  <a:lnTo>
                    <a:pt x="680" y="864"/>
                  </a:lnTo>
                  <a:cubicBezTo>
                    <a:pt x="680" y="763"/>
                    <a:pt x="763" y="680"/>
                    <a:pt x="864" y="680"/>
                  </a:cubicBezTo>
                  <a:lnTo>
                    <a:pt x="4551" y="680"/>
                  </a:lnTo>
                  <a:cubicBezTo>
                    <a:pt x="4654" y="680"/>
                    <a:pt x="4737" y="763"/>
                    <a:pt x="4737" y="864"/>
                  </a:cubicBezTo>
                  <a:lnTo>
                    <a:pt x="4737" y="7021"/>
                  </a:lnTo>
                  <a:cubicBezTo>
                    <a:pt x="4737" y="7122"/>
                    <a:pt x="4654" y="7205"/>
                    <a:pt x="4551" y="7206"/>
                  </a:cubicBezTo>
                  <a:lnTo>
                    <a:pt x="864" y="7206"/>
                  </a:lnTo>
                  <a:cubicBezTo>
                    <a:pt x="763" y="7205"/>
                    <a:pt x="680" y="7122"/>
                    <a:pt x="680" y="7021"/>
                  </a:cubicBezTo>
                  <a:lnTo>
                    <a:pt x="680" y="3910"/>
                  </a:lnTo>
                  <a:cubicBezTo>
                    <a:pt x="680" y="3722"/>
                    <a:pt x="528" y="3571"/>
                    <a:pt x="339" y="3571"/>
                  </a:cubicBezTo>
                  <a:cubicBezTo>
                    <a:pt x="151" y="3571"/>
                    <a:pt x="0" y="3722"/>
                    <a:pt x="0" y="3910"/>
                  </a:cubicBezTo>
                  <a:lnTo>
                    <a:pt x="0" y="7021"/>
                  </a:lnTo>
                  <a:cubicBezTo>
                    <a:pt x="0" y="7499"/>
                    <a:pt x="387" y="7885"/>
                    <a:pt x="864" y="7885"/>
                  </a:cubicBezTo>
                  <a:lnTo>
                    <a:pt x="4551" y="7885"/>
                  </a:lnTo>
                  <a:cubicBezTo>
                    <a:pt x="5029" y="7885"/>
                    <a:pt x="5415" y="7499"/>
                    <a:pt x="5417" y="7021"/>
                  </a:cubicBezTo>
                  <a:lnTo>
                    <a:pt x="5417" y="864"/>
                  </a:lnTo>
                  <a:cubicBezTo>
                    <a:pt x="5415" y="387"/>
                    <a:pt x="5029" y="0"/>
                    <a:pt x="45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44"/>
            <p:cNvSpPr/>
            <p:nvPr/>
          </p:nvSpPr>
          <p:spPr>
            <a:xfrm>
              <a:off x="238128" y="3460420"/>
              <a:ext cx="468895" cy="468895"/>
            </a:xfrm>
            <a:custGeom>
              <a:rect b="b" l="l" r="r" t="t"/>
              <a:pathLst>
                <a:path extrusionOk="0" h="23204" w="23204">
                  <a:moveTo>
                    <a:pt x="7418" y="8099"/>
                  </a:moveTo>
                  <a:lnTo>
                    <a:pt x="7418" y="15106"/>
                  </a:lnTo>
                  <a:lnTo>
                    <a:pt x="4183" y="15106"/>
                  </a:lnTo>
                  <a:cubicBezTo>
                    <a:pt x="2251" y="15106"/>
                    <a:pt x="680" y="13534"/>
                    <a:pt x="680" y="11602"/>
                  </a:cubicBezTo>
                  <a:cubicBezTo>
                    <a:pt x="680" y="9670"/>
                    <a:pt x="2251" y="8099"/>
                    <a:pt x="4183" y="8099"/>
                  </a:cubicBezTo>
                  <a:close/>
                  <a:moveTo>
                    <a:pt x="11602" y="0"/>
                  </a:moveTo>
                  <a:cubicBezTo>
                    <a:pt x="9295" y="0"/>
                    <a:pt x="7418" y="1876"/>
                    <a:pt x="7418" y="4183"/>
                  </a:cubicBezTo>
                  <a:lnTo>
                    <a:pt x="7418" y="7418"/>
                  </a:lnTo>
                  <a:lnTo>
                    <a:pt x="4183" y="7418"/>
                  </a:lnTo>
                  <a:cubicBezTo>
                    <a:pt x="1876" y="7418"/>
                    <a:pt x="0" y="9295"/>
                    <a:pt x="0" y="11602"/>
                  </a:cubicBezTo>
                  <a:cubicBezTo>
                    <a:pt x="0" y="13909"/>
                    <a:pt x="1876" y="15785"/>
                    <a:pt x="4183" y="15785"/>
                  </a:cubicBezTo>
                  <a:lnTo>
                    <a:pt x="7418" y="15785"/>
                  </a:lnTo>
                  <a:lnTo>
                    <a:pt x="7418" y="19020"/>
                  </a:lnTo>
                  <a:cubicBezTo>
                    <a:pt x="7418" y="21327"/>
                    <a:pt x="9295" y="23203"/>
                    <a:pt x="11602" y="23203"/>
                  </a:cubicBezTo>
                  <a:cubicBezTo>
                    <a:pt x="13909" y="23203"/>
                    <a:pt x="15785" y="21327"/>
                    <a:pt x="15785" y="19020"/>
                  </a:cubicBezTo>
                  <a:lnTo>
                    <a:pt x="15785" y="18475"/>
                  </a:lnTo>
                  <a:cubicBezTo>
                    <a:pt x="15785" y="18287"/>
                    <a:pt x="15634" y="18136"/>
                    <a:pt x="15446" y="18136"/>
                  </a:cubicBezTo>
                  <a:cubicBezTo>
                    <a:pt x="15257" y="18136"/>
                    <a:pt x="15106" y="18287"/>
                    <a:pt x="15106" y="18475"/>
                  </a:cubicBezTo>
                  <a:lnTo>
                    <a:pt x="15106" y="19020"/>
                  </a:lnTo>
                  <a:cubicBezTo>
                    <a:pt x="15106" y="20952"/>
                    <a:pt x="13534" y="22525"/>
                    <a:pt x="11602" y="22525"/>
                  </a:cubicBezTo>
                  <a:cubicBezTo>
                    <a:pt x="9670" y="22525"/>
                    <a:pt x="8099" y="20952"/>
                    <a:pt x="8099" y="19020"/>
                  </a:cubicBezTo>
                  <a:lnTo>
                    <a:pt x="8099" y="4183"/>
                  </a:lnTo>
                  <a:cubicBezTo>
                    <a:pt x="8099" y="2251"/>
                    <a:pt x="9670" y="680"/>
                    <a:pt x="11602" y="680"/>
                  </a:cubicBezTo>
                  <a:cubicBezTo>
                    <a:pt x="13534" y="680"/>
                    <a:pt x="15106" y="2251"/>
                    <a:pt x="15106" y="4183"/>
                  </a:cubicBezTo>
                  <a:lnTo>
                    <a:pt x="15106" y="16890"/>
                  </a:lnTo>
                  <a:cubicBezTo>
                    <a:pt x="15106" y="17077"/>
                    <a:pt x="15257" y="17229"/>
                    <a:pt x="15446" y="17229"/>
                  </a:cubicBezTo>
                  <a:cubicBezTo>
                    <a:pt x="15634" y="17229"/>
                    <a:pt x="15785" y="17077"/>
                    <a:pt x="15785" y="16890"/>
                  </a:cubicBezTo>
                  <a:lnTo>
                    <a:pt x="15785" y="15785"/>
                  </a:lnTo>
                  <a:lnTo>
                    <a:pt x="19020" y="15785"/>
                  </a:lnTo>
                  <a:cubicBezTo>
                    <a:pt x="21327" y="15785"/>
                    <a:pt x="23203" y="13909"/>
                    <a:pt x="23203" y="11602"/>
                  </a:cubicBezTo>
                  <a:cubicBezTo>
                    <a:pt x="23203" y="9295"/>
                    <a:pt x="21327" y="7418"/>
                    <a:pt x="19020" y="7418"/>
                  </a:cubicBezTo>
                  <a:lnTo>
                    <a:pt x="18376" y="7418"/>
                  </a:lnTo>
                  <a:cubicBezTo>
                    <a:pt x="18190" y="7423"/>
                    <a:pt x="18042" y="7574"/>
                    <a:pt x="18042" y="7758"/>
                  </a:cubicBezTo>
                  <a:cubicBezTo>
                    <a:pt x="18042" y="7943"/>
                    <a:pt x="18190" y="8094"/>
                    <a:pt x="18376" y="8099"/>
                  </a:cubicBezTo>
                  <a:lnTo>
                    <a:pt x="19020" y="8099"/>
                  </a:lnTo>
                  <a:cubicBezTo>
                    <a:pt x="20952" y="8099"/>
                    <a:pt x="22523" y="9670"/>
                    <a:pt x="22523" y="11602"/>
                  </a:cubicBezTo>
                  <a:cubicBezTo>
                    <a:pt x="22523" y="13534"/>
                    <a:pt x="20952" y="15106"/>
                    <a:pt x="19020" y="15106"/>
                  </a:cubicBezTo>
                  <a:lnTo>
                    <a:pt x="15785" y="15106"/>
                  </a:lnTo>
                  <a:lnTo>
                    <a:pt x="15785" y="8099"/>
                  </a:lnTo>
                  <a:lnTo>
                    <a:pt x="16789" y="8099"/>
                  </a:lnTo>
                  <a:cubicBezTo>
                    <a:pt x="16974" y="8094"/>
                    <a:pt x="17121" y="7943"/>
                    <a:pt x="17121" y="7758"/>
                  </a:cubicBezTo>
                  <a:cubicBezTo>
                    <a:pt x="17121" y="7574"/>
                    <a:pt x="16974" y="7423"/>
                    <a:pt x="16789" y="7418"/>
                  </a:cubicBezTo>
                  <a:lnTo>
                    <a:pt x="15785" y="7418"/>
                  </a:lnTo>
                  <a:lnTo>
                    <a:pt x="15785" y="4183"/>
                  </a:lnTo>
                  <a:cubicBezTo>
                    <a:pt x="15785" y="1876"/>
                    <a:pt x="13909" y="0"/>
                    <a:pt x="116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44"/>
            <p:cNvSpPr/>
            <p:nvPr/>
          </p:nvSpPr>
          <p:spPr>
            <a:xfrm>
              <a:off x="415510" y="3539471"/>
              <a:ext cx="16105" cy="13761"/>
            </a:xfrm>
            <a:custGeom>
              <a:rect b="b" l="l" r="r" t="t"/>
              <a:pathLst>
                <a:path extrusionOk="0" h="681" w="797">
                  <a:moveTo>
                    <a:pt x="458" y="0"/>
                  </a:moveTo>
                  <a:cubicBezTo>
                    <a:pt x="457" y="0"/>
                    <a:pt x="456" y="0"/>
                    <a:pt x="455" y="0"/>
                  </a:cubicBezTo>
                  <a:cubicBezTo>
                    <a:pt x="153" y="0"/>
                    <a:pt x="1" y="365"/>
                    <a:pt x="215" y="581"/>
                  </a:cubicBezTo>
                  <a:cubicBezTo>
                    <a:pt x="284" y="650"/>
                    <a:pt x="369" y="681"/>
                    <a:pt x="453" y="681"/>
                  </a:cubicBezTo>
                  <a:cubicBezTo>
                    <a:pt x="627" y="681"/>
                    <a:pt x="795" y="546"/>
                    <a:pt x="796" y="341"/>
                  </a:cubicBezTo>
                  <a:lnTo>
                    <a:pt x="796" y="340"/>
                  </a:lnTo>
                  <a:cubicBezTo>
                    <a:pt x="796" y="152"/>
                    <a:pt x="645" y="0"/>
                    <a:pt x="4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44"/>
            <p:cNvSpPr/>
            <p:nvPr/>
          </p:nvSpPr>
          <p:spPr>
            <a:xfrm>
              <a:off x="447438" y="3539471"/>
              <a:ext cx="16065" cy="13761"/>
            </a:xfrm>
            <a:custGeom>
              <a:rect b="b" l="l" r="r" t="t"/>
              <a:pathLst>
                <a:path extrusionOk="0" h="681" w="795">
                  <a:moveTo>
                    <a:pt x="454" y="0"/>
                  </a:moveTo>
                  <a:cubicBezTo>
                    <a:pt x="152" y="0"/>
                    <a:pt x="0" y="365"/>
                    <a:pt x="214" y="579"/>
                  </a:cubicBezTo>
                  <a:cubicBezTo>
                    <a:pt x="284" y="649"/>
                    <a:pt x="369" y="680"/>
                    <a:pt x="453" y="680"/>
                  </a:cubicBezTo>
                  <a:cubicBezTo>
                    <a:pt x="628" y="680"/>
                    <a:pt x="795" y="545"/>
                    <a:pt x="795" y="341"/>
                  </a:cubicBezTo>
                  <a:lnTo>
                    <a:pt x="795" y="340"/>
                  </a:lnTo>
                  <a:cubicBezTo>
                    <a:pt x="795" y="152"/>
                    <a:pt x="642" y="0"/>
                    <a:pt x="4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44"/>
            <p:cNvSpPr/>
            <p:nvPr/>
          </p:nvSpPr>
          <p:spPr>
            <a:xfrm>
              <a:off x="479325" y="3539471"/>
              <a:ext cx="16105" cy="13761"/>
            </a:xfrm>
            <a:custGeom>
              <a:rect b="b" l="l" r="r" t="t"/>
              <a:pathLst>
                <a:path extrusionOk="0" h="681" w="797">
                  <a:moveTo>
                    <a:pt x="458" y="0"/>
                  </a:moveTo>
                  <a:cubicBezTo>
                    <a:pt x="457" y="0"/>
                    <a:pt x="456" y="0"/>
                    <a:pt x="456" y="0"/>
                  </a:cubicBezTo>
                  <a:cubicBezTo>
                    <a:pt x="152" y="0"/>
                    <a:pt x="1" y="365"/>
                    <a:pt x="215" y="581"/>
                  </a:cubicBezTo>
                  <a:cubicBezTo>
                    <a:pt x="284" y="650"/>
                    <a:pt x="369" y="681"/>
                    <a:pt x="453" y="681"/>
                  </a:cubicBezTo>
                  <a:cubicBezTo>
                    <a:pt x="627" y="681"/>
                    <a:pt x="795" y="546"/>
                    <a:pt x="796" y="341"/>
                  </a:cubicBezTo>
                  <a:lnTo>
                    <a:pt x="796" y="340"/>
                  </a:lnTo>
                  <a:cubicBezTo>
                    <a:pt x="796" y="152"/>
                    <a:pt x="645" y="0"/>
                    <a:pt x="4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44"/>
            <p:cNvSpPr/>
            <p:nvPr/>
          </p:nvSpPr>
          <p:spPr>
            <a:xfrm>
              <a:off x="447438" y="3511545"/>
              <a:ext cx="16065" cy="13782"/>
            </a:xfrm>
            <a:custGeom>
              <a:rect b="b" l="l" r="r" t="t"/>
              <a:pathLst>
                <a:path extrusionOk="0" h="682" w="795">
                  <a:moveTo>
                    <a:pt x="454" y="1"/>
                  </a:moveTo>
                  <a:cubicBezTo>
                    <a:pt x="152" y="1"/>
                    <a:pt x="0" y="366"/>
                    <a:pt x="214" y="581"/>
                  </a:cubicBezTo>
                  <a:cubicBezTo>
                    <a:pt x="283" y="650"/>
                    <a:pt x="369" y="681"/>
                    <a:pt x="452" y="681"/>
                  </a:cubicBezTo>
                  <a:cubicBezTo>
                    <a:pt x="627" y="681"/>
                    <a:pt x="795" y="546"/>
                    <a:pt x="795" y="340"/>
                  </a:cubicBezTo>
                  <a:cubicBezTo>
                    <a:pt x="795" y="152"/>
                    <a:pt x="642" y="1"/>
                    <a:pt x="4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44"/>
            <p:cNvSpPr/>
            <p:nvPr/>
          </p:nvSpPr>
          <p:spPr>
            <a:xfrm>
              <a:off x="479325" y="3511545"/>
              <a:ext cx="16105" cy="13782"/>
            </a:xfrm>
            <a:custGeom>
              <a:rect b="b" l="l" r="r" t="t"/>
              <a:pathLst>
                <a:path extrusionOk="0" h="682" w="797">
                  <a:moveTo>
                    <a:pt x="456" y="1"/>
                  </a:moveTo>
                  <a:cubicBezTo>
                    <a:pt x="152" y="1"/>
                    <a:pt x="1" y="367"/>
                    <a:pt x="215" y="581"/>
                  </a:cubicBezTo>
                  <a:cubicBezTo>
                    <a:pt x="284" y="650"/>
                    <a:pt x="370" y="681"/>
                    <a:pt x="453" y="681"/>
                  </a:cubicBezTo>
                  <a:cubicBezTo>
                    <a:pt x="629" y="681"/>
                    <a:pt x="796" y="546"/>
                    <a:pt x="796" y="340"/>
                  </a:cubicBezTo>
                  <a:cubicBezTo>
                    <a:pt x="796" y="152"/>
                    <a:pt x="644" y="1"/>
                    <a:pt x="4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44"/>
            <p:cNvSpPr/>
            <p:nvPr/>
          </p:nvSpPr>
          <p:spPr>
            <a:xfrm>
              <a:off x="511253" y="3539471"/>
              <a:ext cx="16105" cy="13761"/>
            </a:xfrm>
            <a:custGeom>
              <a:rect b="b" l="l" r="r" t="t"/>
              <a:pathLst>
                <a:path extrusionOk="0" h="681" w="797">
                  <a:moveTo>
                    <a:pt x="457" y="0"/>
                  </a:moveTo>
                  <a:cubicBezTo>
                    <a:pt x="456" y="0"/>
                    <a:pt x="455" y="0"/>
                    <a:pt x="454" y="0"/>
                  </a:cubicBezTo>
                  <a:cubicBezTo>
                    <a:pt x="152" y="0"/>
                    <a:pt x="1" y="367"/>
                    <a:pt x="214" y="581"/>
                  </a:cubicBezTo>
                  <a:cubicBezTo>
                    <a:pt x="284" y="650"/>
                    <a:pt x="369" y="681"/>
                    <a:pt x="453" y="681"/>
                  </a:cubicBezTo>
                  <a:cubicBezTo>
                    <a:pt x="627" y="681"/>
                    <a:pt x="795" y="546"/>
                    <a:pt x="796" y="341"/>
                  </a:cubicBezTo>
                  <a:cubicBezTo>
                    <a:pt x="796" y="152"/>
                    <a:pt x="645" y="0"/>
                    <a:pt x="4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44"/>
            <p:cNvSpPr/>
            <p:nvPr/>
          </p:nvSpPr>
          <p:spPr>
            <a:xfrm>
              <a:off x="415510" y="3567378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5" y="1"/>
                  </a:moveTo>
                  <a:cubicBezTo>
                    <a:pt x="153" y="1"/>
                    <a:pt x="1" y="367"/>
                    <a:pt x="215" y="583"/>
                  </a:cubicBezTo>
                  <a:cubicBezTo>
                    <a:pt x="284" y="652"/>
                    <a:pt x="369" y="683"/>
                    <a:pt x="453" y="683"/>
                  </a:cubicBezTo>
                  <a:cubicBezTo>
                    <a:pt x="628" y="683"/>
                    <a:pt x="796" y="547"/>
                    <a:pt x="796" y="342"/>
                  </a:cubicBezTo>
                  <a:cubicBezTo>
                    <a:pt x="796" y="154"/>
                    <a:pt x="644" y="1"/>
                    <a:pt x="4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44"/>
            <p:cNvSpPr/>
            <p:nvPr/>
          </p:nvSpPr>
          <p:spPr>
            <a:xfrm>
              <a:off x="447438" y="3567378"/>
              <a:ext cx="16065" cy="13802"/>
            </a:xfrm>
            <a:custGeom>
              <a:rect b="b" l="l" r="r" t="t"/>
              <a:pathLst>
                <a:path extrusionOk="0" h="683" w="795">
                  <a:moveTo>
                    <a:pt x="454" y="1"/>
                  </a:moveTo>
                  <a:cubicBezTo>
                    <a:pt x="152" y="1"/>
                    <a:pt x="0" y="367"/>
                    <a:pt x="214" y="581"/>
                  </a:cubicBezTo>
                  <a:cubicBezTo>
                    <a:pt x="284" y="651"/>
                    <a:pt x="369" y="682"/>
                    <a:pt x="452" y="682"/>
                  </a:cubicBezTo>
                  <a:cubicBezTo>
                    <a:pt x="627" y="682"/>
                    <a:pt x="795" y="546"/>
                    <a:pt x="795" y="342"/>
                  </a:cubicBezTo>
                  <a:cubicBezTo>
                    <a:pt x="795" y="154"/>
                    <a:pt x="642" y="1"/>
                    <a:pt x="4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44"/>
            <p:cNvSpPr/>
            <p:nvPr/>
          </p:nvSpPr>
          <p:spPr>
            <a:xfrm>
              <a:off x="479325" y="3567378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6" y="1"/>
                  </a:moveTo>
                  <a:cubicBezTo>
                    <a:pt x="152" y="1"/>
                    <a:pt x="1" y="367"/>
                    <a:pt x="215" y="583"/>
                  </a:cubicBezTo>
                  <a:cubicBezTo>
                    <a:pt x="284" y="652"/>
                    <a:pt x="369" y="683"/>
                    <a:pt x="453" y="683"/>
                  </a:cubicBezTo>
                  <a:cubicBezTo>
                    <a:pt x="628" y="683"/>
                    <a:pt x="796" y="547"/>
                    <a:pt x="796" y="342"/>
                  </a:cubicBezTo>
                  <a:cubicBezTo>
                    <a:pt x="796" y="154"/>
                    <a:pt x="644" y="1"/>
                    <a:pt x="4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44"/>
            <p:cNvSpPr/>
            <p:nvPr/>
          </p:nvSpPr>
          <p:spPr>
            <a:xfrm>
              <a:off x="511253" y="3567378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5" y="1"/>
                  </a:moveTo>
                  <a:cubicBezTo>
                    <a:pt x="152" y="1"/>
                    <a:pt x="1" y="367"/>
                    <a:pt x="214" y="583"/>
                  </a:cubicBezTo>
                  <a:cubicBezTo>
                    <a:pt x="283" y="652"/>
                    <a:pt x="368" y="683"/>
                    <a:pt x="452" y="683"/>
                  </a:cubicBezTo>
                  <a:cubicBezTo>
                    <a:pt x="627" y="683"/>
                    <a:pt x="796" y="547"/>
                    <a:pt x="796" y="342"/>
                  </a:cubicBezTo>
                  <a:cubicBezTo>
                    <a:pt x="795" y="154"/>
                    <a:pt x="644" y="1"/>
                    <a:pt x="4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44"/>
            <p:cNvSpPr/>
            <p:nvPr/>
          </p:nvSpPr>
          <p:spPr>
            <a:xfrm>
              <a:off x="415510" y="3836481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5" y="1"/>
                  </a:moveTo>
                  <a:cubicBezTo>
                    <a:pt x="153" y="1"/>
                    <a:pt x="1" y="367"/>
                    <a:pt x="215" y="581"/>
                  </a:cubicBezTo>
                  <a:cubicBezTo>
                    <a:pt x="284" y="651"/>
                    <a:pt x="370" y="682"/>
                    <a:pt x="454" y="682"/>
                  </a:cubicBezTo>
                  <a:cubicBezTo>
                    <a:pt x="629" y="682"/>
                    <a:pt x="796" y="546"/>
                    <a:pt x="796" y="342"/>
                  </a:cubicBezTo>
                  <a:cubicBezTo>
                    <a:pt x="796" y="153"/>
                    <a:pt x="644" y="1"/>
                    <a:pt x="4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44"/>
            <p:cNvSpPr/>
            <p:nvPr/>
          </p:nvSpPr>
          <p:spPr>
            <a:xfrm>
              <a:off x="447438" y="3836481"/>
              <a:ext cx="16065" cy="13782"/>
            </a:xfrm>
            <a:custGeom>
              <a:rect b="b" l="l" r="r" t="t"/>
              <a:pathLst>
                <a:path extrusionOk="0" h="682" w="795">
                  <a:moveTo>
                    <a:pt x="454" y="1"/>
                  </a:moveTo>
                  <a:cubicBezTo>
                    <a:pt x="152" y="1"/>
                    <a:pt x="0" y="367"/>
                    <a:pt x="214" y="581"/>
                  </a:cubicBezTo>
                  <a:cubicBezTo>
                    <a:pt x="284" y="650"/>
                    <a:pt x="369" y="681"/>
                    <a:pt x="452" y="681"/>
                  </a:cubicBezTo>
                  <a:cubicBezTo>
                    <a:pt x="627" y="681"/>
                    <a:pt x="795" y="546"/>
                    <a:pt x="795" y="342"/>
                  </a:cubicBezTo>
                  <a:cubicBezTo>
                    <a:pt x="795" y="153"/>
                    <a:pt x="642" y="1"/>
                    <a:pt x="4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44"/>
            <p:cNvSpPr/>
            <p:nvPr/>
          </p:nvSpPr>
          <p:spPr>
            <a:xfrm>
              <a:off x="479325" y="3836481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6" y="1"/>
                  </a:moveTo>
                  <a:cubicBezTo>
                    <a:pt x="152" y="1"/>
                    <a:pt x="1" y="367"/>
                    <a:pt x="215" y="581"/>
                  </a:cubicBezTo>
                  <a:cubicBezTo>
                    <a:pt x="284" y="651"/>
                    <a:pt x="369" y="682"/>
                    <a:pt x="453" y="682"/>
                  </a:cubicBezTo>
                  <a:cubicBezTo>
                    <a:pt x="628" y="682"/>
                    <a:pt x="796" y="546"/>
                    <a:pt x="796" y="342"/>
                  </a:cubicBezTo>
                  <a:cubicBezTo>
                    <a:pt x="796" y="153"/>
                    <a:pt x="644" y="1"/>
                    <a:pt x="4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44"/>
            <p:cNvSpPr/>
            <p:nvPr/>
          </p:nvSpPr>
          <p:spPr>
            <a:xfrm>
              <a:off x="447438" y="3864408"/>
              <a:ext cx="16065" cy="13782"/>
            </a:xfrm>
            <a:custGeom>
              <a:rect b="b" l="l" r="r" t="t"/>
              <a:pathLst>
                <a:path extrusionOk="0" h="682" w="795">
                  <a:moveTo>
                    <a:pt x="454" y="1"/>
                  </a:moveTo>
                  <a:cubicBezTo>
                    <a:pt x="152" y="1"/>
                    <a:pt x="0" y="367"/>
                    <a:pt x="214" y="581"/>
                  </a:cubicBezTo>
                  <a:cubicBezTo>
                    <a:pt x="284" y="651"/>
                    <a:pt x="369" y="682"/>
                    <a:pt x="452" y="682"/>
                  </a:cubicBezTo>
                  <a:cubicBezTo>
                    <a:pt x="627" y="682"/>
                    <a:pt x="795" y="546"/>
                    <a:pt x="795" y="341"/>
                  </a:cubicBezTo>
                  <a:cubicBezTo>
                    <a:pt x="795" y="153"/>
                    <a:pt x="642" y="1"/>
                    <a:pt x="4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44"/>
            <p:cNvSpPr/>
            <p:nvPr/>
          </p:nvSpPr>
          <p:spPr>
            <a:xfrm>
              <a:off x="479325" y="3864408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6" y="1"/>
                  </a:moveTo>
                  <a:cubicBezTo>
                    <a:pt x="152" y="1"/>
                    <a:pt x="1" y="367"/>
                    <a:pt x="215" y="582"/>
                  </a:cubicBezTo>
                  <a:cubicBezTo>
                    <a:pt x="284" y="651"/>
                    <a:pt x="370" y="682"/>
                    <a:pt x="453" y="682"/>
                  </a:cubicBezTo>
                  <a:cubicBezTo>
                    <a:pt x="629" y="682"/>
                    <a:pt x="796" y="547"/>
                    <a:pt x="796" y="341"/>
                  </a:cubicBezTo>
                  <a:cubicBezTo>
                    <a:pt x="796" y="153"/>
                    <a:pt x="644" y="1"/>
                    <a:pt x="4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44"/>
            <p:cNvSpPr/>
            <p:nvPr/>
          </p:nvSpPr>
          <p:spPr>
            <a:xfrm>
              <a:off x="511253" y="3836481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5" y="1"/>
                  </a:moveTo>
                  <a:cubicBezTo>
                    <a:pt x="152" y="1"/>
                    <a:pt x="1" y="367"/>
                    <a:pt x="214" y="581"/>
                  </a:cubicBezTo>
                  <a:cubicBezTo>
                    <a:pt x="284" y="651"/>
                    <a:pt x="369" y="682"/>
                    <a:pt x="453" y="682"/>
                  </a:cubicBezTo>
                  <a:cubicBezTo>
                    <a:pt x="627" y="682"/>
                    <a:pt x="795" y="546"/>
                    <a:pt x="796" y="342"/>
                  </a:cubicBezTo>
                  <a:cubicBezTo>
                    <a:pt x="796" y="153"/>
                    <a:pt x="644" y="1"/>
                    <a:pt x="4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44"/>
            <p:cNvSpPr/>
            <p:nvPr/>
          </p:nvSpPr>
          <p:spPr>
            <a:xfrm>
              <a:off x="415510" y="3808575"/>
              <a:ext cx="16105" cy="13782"/>
            </a:xfrm>
            <a:custGeom>
              <a:rect b="b" l="l" r="r" t="t"/>
              <a:pathLst>
                <a:path extrusionOk="0" h="682" w="797">
                  <a:moveTo>
                    <a:pt x="455" y="0"/>
                  </a:moveTo>
                  <a:cubicBezTo>
                    <a:pt x="152" y="0"/>
                    <a:pt x="1" y="367"/>
                    <a:pt x="215" y="581"/>
                  </a:cubicBezTo>
                  <a:cubicBezTo>
                    <a:pt x="284" y="650"/>
                    <a:pt x="370" y="681"/>
                    <a:pt x="453" y="681"/>
                  </a:cubicBezTo>
                  <a:cubicBezTo>
                    <a:pt x="629" y="681"/>
                    <a:pt x="796" y="545"/>
                    <a:pt x="796" y="340"/>
                  </a:cubicBezTo>
                  <a:cubicBezTo>
                    <a:pt x="796" y="153"/>
                    <a:pt x="644" y="0"/>
                    <a:pt x="4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44"/>
            <p:cNvSpPr/>
            <p:nvPr/>
          </p:nvSpPr>
          <p:spPr>
            <a:xfrm>
              <a:off x="447438" y="3808575"/>
              <a:ext cx="16065" cy="13761"/>
            </a:xfrm>
            <a:custGeom>
              <a:rect b="b" l="l" r="r" t="t"/>
              <a:pathLst>
                <a:path extrusionOk="0" h="681" w="795">
                  <a:moveTo>
                    <a:pt x="454" y="0"/>
                  </a:moveTo>
                  <a:cubicBezTo>
                    <a:pt x="152" y="0"/>
                    <a:pt x="0" y="367"/>
                    <a:pt x="214" y="581"/>
                  </a:cubicBezTo>
                  <a:cubicBezTo>
                    <a:pt x="283" y="650"/>
                    <a:pt x="369" y="681"/>
                    <a:pt x="452" y="681"/>
                  </a:cubicBezTo>
                  <a:cubicBezTo>
                    <a:pt x="627" y="681"/>
                    <a:pt x="795" y="545"/>
                    <a:pt x="795" y="340"/>
                  </a:cubicBezTo>
                  <a:cubicBezTo>
                    <a:pt x="795" y="153"/>
                    <a:pt x="642" y="0"/>
                    <a:pt x="4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44"/>
            <p:cNvSpPr/>
            <p:nvPr/>
          </p:nvSpPr>
          <p:spPr>
            <a:xfrm>
              <a:off x="479325" y="3808575"/>
              <a:ext cx="16105" cy="13782"/>
            </a:xfrm>
            <a:custGeom>
              <a:rect b="b" l="l" r="r" t="t"/>
              <a:pathLst>
                <a:path extrusionOk="0" h="682" w="797">
                  <a:moveTo>
                    <a:pt x="456" y="0"/>
                  </a:moveTo>
                  <a:cubicBezTo>
                    <a:pt x="152" y="0"/>
                    <a:pt x="1" y="367"/>
                    <a:pt x="215" y="581"/>
                  </a:cubicBezTo>
                  <a:cubicBezTo>
                    <a:pt x="284" y="650"/>
                    <a:pt x="370" y="681"/>
                    <a:pt x="453" y="681"/>
                  </a:cubicBezTo>
                  <a:cubicBezTo>
                    <a:pt x="629" y="681"/>
                    <a:pt x="796" y="545"/>
                    <a:pt x="796" y="340"/>
                  </a:cubicBezTo>
                  <a:cubicBezTo>
                    <a:pt x="795" y="153"/>
                    <a:pt x="644" y="0"/>
                    <a:pt x="4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44"/>
            <p:cNvSpPr/>
            <p:nvPr/>
          </p:nvSpPr>
          <p:spPr>
            <a:xfrm>
              <a:off x="511253" y="3808575"/>
              <a:ext cx="16105" cy="13782"/>
            </a:xfrm>
            <a:custGeom>
              <a:rect b="b" l="l" r="r" t="t"/>
              <a:pathLst>
                <a:path extrusionOk="0" h="682" w="797">
                  <a:moveTo>
                    <a:pt x="455" y="0"/>
                  </a:moveTo>
                  <a:cubicBezTo>
                    <a:pt x="152" y="0"/>
                    <a:pt x="1" y="367"/>
                    <a:pt x="214" y="581"/>
                  </a:cubicBezTo>
                  <a:cubicBezTo>
                    <a:pt x="284" y="650"/>
                    <a:pt x="370" y="681"/>
                    <a:pt x="453" y="681"/>
                  </a:cubicBezTo>
                  <a:cubicBezTo>
                    <a:pt x="628" y="681"/>
                    <a:pt x="796" y="545"/>
                    <a:pt x="796" y="340"/>
                  </a:cubicBezTo>
                  <a:cubicBezTo>
                    <a:pt x="795" y="153"/>
                    <a:pt x="644" y="0"/>
                    <a:pt x="4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44"/>
            <p:cNvSpPr/>
            <p:nvPr/>
          </p:nvSpPr>
          <p:spPr>
            <a:xfrm>
              <a:off x="611886" y="3640105"/>
              <a:ext cx="16085" cy="13802"/>
            </a:xfrm>
            <a:custGeom>
              <a:rect b="b" l="l" r="r" t="t"/>
              <a:pathLst>
                <a:path extrusionOk="0" h="683" w="796">
                  <a:moveTo>
                    <a:pt x="456" y="1"/>
                  </a:moveTo>
                  <a:cubicBezTo>
                    <a:pt x="152" y="1"/>
                    <a:pt x="1" y="367"/>
                    <a:pt x="215" y="582"/>
                  </a:cubicBezTo>
                  <a:cubicBezTo>
                    <a:pt x="284" y="652"/>
                    <a:pt x="369" y="683"/>
                    <a:pt x="453" y="683"/>
                  </a:cubicBezTo>
                  <a:cubicBezTo>
                    <a:pt x="627" y="683"/>
                    <a:pt x="795" y="547"/>
                    <a:pt x="795" y="341"/>
                  </a:cubicBezTo>
                  <a:cubicBezTo>
                    <a:pt x="795" y="153"/>
                    <a:pt x="644" y="1"/>
                    <a:pt x="4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44"/>
            <p:cNvSpPr/>
            <p:nvPr/>
          </p:nvSpPr>
          <p:spPr>
            <a:xfrm>
              <a:off x="611886" y="3672032"/>
              <a:ext cx="16085" cy="13782"/>
            </a:xfrm>
            <a:custGeom>
              <a:rect b="b" l="l" r="r" t="t"/>
              <a:pathLst>
                <a:path extrusionOk="0" h="682" w="796">
                  <a:moveTo>
                    <a:pt x="456" y="0"/>
                  </a:moveTo>
                  <a:cubicBezTo>
                    <a:pt x="152" y="0"/>
                    <a:pt x="1" y="367"/>
                    <a:pt x="215" y="581"/>
                  </a:cubicBezTo>
                  <a:cubicBezTo>
                    <a:pt x="284" y="650"/>
                    <a:pt x="369" y="682"/>
                    <a:pt x="453" y="682"/>
                  </a:cubicBezTo>
                  <a:cubicBezTo>
                    <a:pt x="627" y="682"/>
                    <a:pt x="795" y="546"/>
                    <a:pt x="795" y="341"/>
                  </a:cubicBezTo>
                  <a:cubicBezTo>
                    <a:pt x="795" y="153"/>
                    <a:pt x="644" y="0"/>
                    <a:pt x="4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44"/>
            <p:cNvSpPr/>
            <p:nvPr/>
          </p:nvSpPr>
          <p:spPr>
            <a:xfrm>
              <a:off x="611886" y="3703920"/>
              <a:ext cx="16085" cy="13802"/>
            </a:xfrm>
            <a:custGeom>
              <a:rect b="b" l="l" r="r" t="t"/>
              <a:pathLst>
                <a:path extrusionOk="0" h="683" w="796">
                  <a:moveTo>
                    <a:pt x="456" y="1"/>
                  </a:moveTo>
                  <a:cubicBezTo>
                    <a:pt x="152" y="1"/>
                    <a:pt x="1" y="367"/>
                    <a:pt x="215" y="583"/>
                  </a:cubicBezTo>
                  <a:cubicBezTo>
                    <a:pt x="284" y="652"/>
                    <a:pt x="369" y="683"/>
                    <a:pt x="453" y="683"/>
                  </a:cubicBezTo>
                  <a:cubicBezTo>
                    <a:pt x="627" y="683"/>
                    <a:pt x="795" y="547"/>
                    <a:pt x="795" y="342"/>
                  </a:cubicBezTo>
                  <a:cubicBezTo>
                    <a:pt x="795" y="153"/>
                    <a:pt x="644" y="1"/>
                    <a:pt x="4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44"/>
            <p:cNvSpPr/>
            <p:nvPr/>
          </p:nvSpPr>
          <p:spPr>
            <a:xfrm>
              <a:off x="639813" y="3672032"/>
              <a:ext cx="16105" cy="13782"/>
            </a:xfrm>
            <a:custGeom>
              <a:rect b="b" l="l" r="r" t="t"/>
              <a:pathLst>
                <a:path extrusionOk="0" h="682" w="797">
                  <a:moveTo>
                    <a:pt x="455" y="0"/>
                  </a:moveTo>
                  <a:cubicBezTo>
                    <a:pt x="153" y="0"/>
                    <a:pt x="0" y="367"/>
                    <a:pt x="216" y="581"/>
                  </a:cubicBezTo>
                  <a:cubicBezTo>
                    <a:pt x="285" y="650"/>
                    <a:pt x="370" y="682"/>
                    <a:pt x="454" y="682"/>
                  </a:cubicBezTo>
                  <a:cubicBezTo>
                    <a:pt x="628" y="682"/>
                    <a:pt x="796" y="546"/>
                    <a:pt x="796" y="341"/>
                  </a:cubicBezTo>
                  <a:cubicBezTo>
                    <a:pt x="796" y="153"/>
                    <a:pt x="644" y="0"/>
                    <a:pt x="4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44"/>
            <p:cNvSpPr/>
            <p:nvPr/>
          </p:nvSpPr>
          <p:spPr>
            <a:xfrm>
              <a:off x="639813" y="3703920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5" y="1"/>
                  </a:moveTo>
                  <a:cubicBezTo>
                    <a:pt x="153" y="1"/>
                    <a:pt x="0" y="367"/>
                    <a:pt x="216" y="583"/>
                  </a:cubicBezTo>
                  <a:cubicBezTo>
                    <a:pt x="285" y="652"/>
                    <a:pt x="370" y="683"/>
                    <a:pt x="454" y="683"/>
                  </a:cubicBezTo>
                  <a:cubicBezTo>
                    <a:pt x="628" y="683"/>
                    <a:pt x="796" y="547"/>
                    <a:pt x="796" y="342"/>
                  </a:cubicBezTo>
                  <a:cubicBezTo>
                    <a:pt x="796" y="153"/>
                    <a:pt x="644" y="1"/>
                    <a:pt x="4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44"/>
            <p:cNvSpPr/>
            <p:nvPr/>
          </p:nvSpPr>
          <p:spPr>
            <a:xfrm>
              <a:off x="611886" y="3735848"/>
              <a:ext cx="16085" cy="13782"/>
            </a:xfrm>
            <a:custGeom>
              <a:rect b="b" l="l" r="r" t="t"/>
              <a:pathLst>
                <a:path extrusionOk="0" h="682" w="796">
                  <a:moveTo>
                    <a:pt x="456" y="1"/>
                  </a:moveTo>
                  <a:cubicBezTo>
                    <a:pt x="152" y="1"/>
                    <a:pt x="1" y="367"/>
                    <a:pt x="215" y="581"/>
                  </a:cubicBezTo>
                  <a:cubicBezTo>
                    <a:pt x="284" y="650"/>
                    <a:pt x="369" y="681"/>
                    <a:pt x="453" y="681"/>
                  </a:cubicBezTo>
                  <a:cubicBezTo>
                    <a:pt x="627" y="681"/>
                    <a:pt x="795" y="545"/>
                    <a:pt x="795" y="340"/>
                  </a:cubicBezTo>
                  <a:cubicBezTo>
                    <a:pt x="795" y="152"/>
                    <a:pt x="644" y="1"/>
                    <a:pt x="4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44"/>
            <p:cNvSpPr/>
            <p:nvPr/>
          </p:nvSpPr>
          <p:spPr>
            <a:xfrm>
              <a:off x="583939" y="3640105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7" y="1"/>
                  </a:moveTo>
                  <a:cubicBezTo>
                    <a:pt x="153" y="1"/>
                    <a:pt x="1" y="367"/>
                    <a:pt x="216" y="582"/>
                  </a:cubicBezTo>
                  <a:cubicBezTo>
                    <a:pt x="285" y="652"/>
                    <a:pt x="370" y="683"/>
                    <a:pt x="454" y="683"/>
                  </a:cubicBezTo>
                  <a:cubicBezTo>
                    <a:pt x="629" y="683"/>
                    <a:pt x="796" y="547"/>
                    <a:pt x="796" y="341"/>
                  </a:cubicBezTo>
                  <a:cubicBezTo>
                    <a:pt x="796" y="153"/>
                    <a:pt x="644" y="1"/>
                    <a:pt x="4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44"/>
            <p:cNvSpPr/>
            <p:nvPr/>
          </p:nvSpPr>
          <p:spPr>
            <a:xfrm>
              <a:off x="583939" y="3672032"/>
              <a:ext cx="16105" cy="13782"/>
            </a:xfrm>
            <a:custGeom>
              <a:rect b="b" l="l" r="r" t="t"/>
              <a:pathLst>
                <a:path extrusionOk="0" h="682" w="797">
                  <a:moveTo>
                    <a:pt x="457" y="0"/>
                  </a:moveTo>
                  <a:cubicBezTo>
                    <a:pt x="153" y="0"/>
                    <a:pt x="1" y="367"/>
                    <a:pt x="216" y="581"/>
                  </a:cubicBezTo>
                  <a:cubicBezTo>
                    <a:pt x="285" y="650"/>
                    <a:pt x="371" y="682"/>
                    <a:pt x="454" y="682"/>
                  </a:cubicBezTo>
                  <a:cubicBezTo>
                    <a:pt x="629" y="682"/>
                    <a:pt x="796" y="546"/>
                    <a:pt x="796" y="341"/>
                  </a:cubicBezTo>
                  <a:cubicBezTo>
                    <a:pt x="796" y="153"/>
                    <a:pt x="644" y="0"/>
                    <a:pt x="4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44"/>
            <p:cNvSpPr/>
            <p:nvPr/>
          </p:nvSpPr>
          <p:spPr>
            <a:xfrm>
              <a:off x="583939" y="3703920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7" y="1"/>
                  </a:moveTo>
                  <a:cubicBezTo>
                    <a:pt x="153" y="1"/>
                    <a:pt x="1" y="367"/>
                    <a:pt x="216" y="583"/>
                  </a:cubicBezTo>
                  <a:cubicBezTo>
                    <a:pt x="285" y="652"/>
                    <a:pt x="370" y="683"/>
                    <a:pt x="454" y="683"/>
                  </a:cubicBezTo>
                  <a:cubicBezTo>
                    <a:pt x="629" y="683"/>
                    <a:pt x="796" y="547"/>
                    <a:pt x="796" y="342"/>
                  </a:cubicBezTo>
                  <a:cubicBezTo>
                    <a:pt x="796" y="153"/>
                    <a:pt x="644" y="1"/>
                    <a:pt x="4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44"/>
            <p:cNvSpPr/>
            <p:nvPr/>
          </p:nvSpPr>
          <p:spPr>
            <a:xfrm>
              <a:off x="583939" y="3735848"/>
              <a:ext cx="16105" cy="13782"/>
            </a:xfrm>
            <a:custGeom>
              <a:rect b="b" l="l" r="r" t="t"/>
              <a:pathLst>
                <a:path extrusionOk="0" h="682" w="797">
                  <a:moveTo>
                    <a:pt x="457" y="1"/>
                  </a:moveTo>
                  <a:cubicBezTo>
                    <a:pt x="153" y="1"/>
                    <a:pt x="1" y="367"/>
                    <a:pt x="216" y="581"/>
                  </a:cubicBezTo>
                  <a:cubicBezTo>
                    <a:pt x="285" y="650"/>
                    <a:pt x="370" y="681"/>
                    <a:pt x="454" y="681"/>
                  </a:cubicBezTo>
                  <a:cubicBezTo>
                    <a:pt x="629" y="681"/>
                    <a:pt x="796" y="545"/>
                    <a:pt x="796" y="340"/>
                  </a:cubicBezTo>
                  <a:cubicBezTo>
                    <a:pt x="796" y="152"/>
                    <a:pt x="644" y="1"/>
                    <a:pt x="4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44"/>
            <p:cNvSpPr/>
            <p:nvPr/>
          </p:nvSpPr>
          <p:spPr>
            <a:xfrm>
              <a:off x="314876" y="3640105"/>
              <a:ext cx="16065" cy="13802"/>
            </a:xfrm>
            <a:custGeom>
              <a:rect b="b" l="l" r="r" t="t"/>
              <a:pathLst>
                <a:path extrusionOk="0" h="683" w="795">
                  <a:moveTo>
                    <a:pt x="455" y="1"/>
                  </a:moveTo>
                  <a:cubicBezTo>
                    <a:pt x="151" y="1"/>
                    <a:pt x="0" y="367"/>
                    <a:pt x="214" y="582"/>
                  </a:cubicBezTo>
                  <a:cubicBezTo>
                    <a:pt x="283" y="652"/>
                    <a:pt x="368" y="683"/>
                    <a:pt x="452" y="683"/>
                  </a:cubicBezTo>
                  <a:cubicBezTo>
                    <a:pt x="627" y="683"/>
                    <a:pt x="794" y="547"/>
                    <a:pt x="794" y="341"/>
                  </a:cubicBezTo>
                  <a:cubicBezTo>
                    <a:pt x="794" y="153"/>
                    <a:pt x="642" y="1"/>
                    <a:pt x="4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44"/>
            <p:cNvSpPr/>
            <p:nvPr/>
          </p:nvSpPr>
          <p:spPr>
            <a:xfrm>
              <a:off x="314876" y="3672032"/>
              <a:ext cx="16065" cy="13782"/>
            </a:xfrm>
            <a:custGeom>
              <a:rect b="b" l="l" r="r" t="t"/>
              <a:pathLst>
                <a:path extrusionOk="0" h="682" w="795">
                  <a:moveTo>
                    <a:pt x="455" y="0"/>
                  </a:moveTo>
                  <a:cubicBezTo>
                    <a:pt x="151" y="0"/>
                    <a:pt x="0" y="367"/>
                    <a:pt x="214" y="581"/>
                  </a:cubicBezTo>
                  <a:cubicBezTo>
                    <a:pt x="283" y="650"/>
                    <a:pt x="369" y="682"/>
                    <a:pt x="452" y="682"/>
                  </a:cubicBezTo>
                  <a:cubicBezTo>
                    <a:pt x="627" y="682"/>
                    <a:pt x="794" y="546"/>
                    <a:pt x="794" y="341"/>
                  </a:cubicBezTo>
                  <a:cubicBezTo>
                    <a:pt x="794" y="153"/>
                    <a:pt x="642" y="0"/>
                    <a:pt x="4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44"/>
            <p:cNvSpPr/>
            <p:nvPr/>
          </p:nvSpPr>
          <p:spPr>
            <a:xfrm>
              <a:off x="314876" y="3703920"/>
              <a:ext cx="16065" cy="13802"/>
            </a:xfrm>
            <a:custGeom>
              <a:rect b="b" l="l" r="r" t="t"/>
              <a:pathLst>
                <a:path extrusionOk="0" h="683" w="795">
                  <a:moveTo>
                    <a:pt x="455" y="1"/>
                  </a:moveTo>
                  <a:cubicBezTo>
                    <a:pt x="151" y="1"/>
                    <a:pt x="0" y="367"/>
                    <a:pt x="214" y="583"/>
                  </a:cubicBezTo>
                  <a:cubicBezTo>
                    <a:pt x="283" y="652"/>
                    <a:pt x="368" y="683"/>
                    <a:pt x="452" y="683"/>
                  </a:cubicBezTo>
                  <a:cubicBezTo>
                    <a:pt x="627" y="683"/>
                    <a:pt x="794" y="547"/>
                    <a:pt x="794" y="342"/>
                  </a:cubicBezTo>
                  <a:cubicBezTo>
                    <a:pt x="794" y="153"/>
                    <a:pt x="642" y="1"/>
                    <a:pt x="4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44"/>
            <p:cNvSpPr/>
            <p:nvPr/>
          </p:nvSpPr>
          <p:spPr>
            <a:xfrm>
              <a:off x="286929" y="3672032"/>
              <a:ext cx="16085" cy="13782"/>
            </a:xfrm>
            <a:custGeom>
              <a:rect b="b" l="l" r="r" t="t"/>
              <a:pathLst>
                <a:path extrusionOk="0" h="682" w="796">
                  <a:moveTo>
                    <a:pt x="455" y="0"/>
                  </a:moveTo>
                  <a:cubicBezTo>
                    <a:pt x="153" y="0"/>
                    <a:pt x="0" y="367"/>
                    <a:pt x="216" y="581"/>
                  </a:cubicBezTo>
                  <a:cubicBezTo>
                    <a:pt x="285" y="650"/>
                    <a:pt x="370" y="682"/>
                    <a:pt x="454" y="682"/>
                  </a:cubicBezTo>
                  <a:cubicBezTo>
                    <a:pt x="628" y="682"/>
                    <a:pt x="796" y="546"/>
                    <a:pt x="796" y="341"/>
                  </a:cubicBezTo>
                  <a:cubicBezTo>
                    <a:pt x="796" y="153"/>
                    <a:pt x="643" y="0"/>
                    <a:pt x="4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44"/>
            <p:cNvSpPr/>
            <p:nvPr/>
          </p:nvSpPr>
          <p:spPr>
            <a:xfrm>
              <a:off x="286929" y="3703920"/>
              <a:ext cx="16085" cy="13802"/>
            </a:xfrm>
            <a:custGeom>
              <a:rect b="b" l="l" r="r" t="t"/>
              <a:pathLst>
                <a:path extrusionOk="0" h="683" w="796">
                  <a:moveTo>
                    <a:pt x="455" y="1"/>
                  </a:moveTo>
                  <a:cubicBezTo>
                    <a:pt x="153" y="1"/>
                    <a:pt x="0" y="367"/>
                    <a:pt x="216" y="583"/>
                  </a:cubicBezTo>
                  <a:cubicBezTo>
                    <a:pt x="285" y="652"/>
                    <a:pt x="370" y="683"/>
                    <a:pt x="453" y="683"/>
                  </a:cubicBezTo>
                  <a:cubicBezTo>
                    <a:pt x="628" y="683"/>
                    <a:pt x="796" y="547"/>
                    <a:pt x="796" y="342"/>
                  </a:cubicBezTo>
                  <a:cubicBezTo>
                    <a:pt x="796" y="153"/>
                    <a:pt x="643" y="1"/>
                    <a:pt x="4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44"/>
            <p:cNvSpPr/>
            <p:nvPr/>
          </p:nvSpPr>
          <p:spPr>
            <a:xfrm>
              <a:off x="314876" y="3735848"/>
              <a:ext cx="16065" cy="13782"/>
            </a:xfrm>
            <a:custGeom>
              <a:rect b="b" l="l" r="r" t="t"/>
              <a:pathLst>
                <a:path extrusionOk="0" h="682" w="795">
                  <a:moveTo>
                    <a:pt x="455" y="1"/>
                  </a:moveTo>
                  <a:cubicBezTo>
                    <a:pt x="151" y="1"/>
                    <a:pt x="0" y="367"/>
                    <a:pt x="214" y="581"/>
                  </a:cubicBezTo>
                  <a:cubicBezTo>
                    <a:pt x="283" y="650"/>
                    <a:pt x="368" y="681"/>
                    <a:pt x="452" y="681"/>
                  </a:cubicBezTo>
                  <a:cubicBezTo>
                    <a:pt x="627" y="681"/>
                    <a:pt x="794" y="545"/>
                    <a:pt x="794" y="340"/>
                  </a:cubicBezTo>
                  <a:cubicBezTo>
                    <a:pt x="794" y="152"/>
                    <a:pt x="643" y="1"/>
                    <a:pt x="4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44"/>
            <p:cNvSpPr/>
            <p:nvPr/>
          </p:nvSpPr>
          <p:spPr>
            <a:xfrm>
              <a:off x="342783" y="3640105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6" y="1"/>
                  </a:moveTo>
                  <a:cubicBezTo>
                    <a:pt x="152" y="1"/>
                    <a:pt x="1" y="367"/>
                    <a:pt x="215" y="582"/>
                  </a:cubicBezTo>
                  <a:cubicBezTo>
                    <a:pt x="284" y="652"/>
                    <a:pt x="370" y="683"/>
                    <a:pt x="454" y="683"/>
                  </a:cubicBezTo>
                  <a:cubicBezTo>
                    <a:pt x="629" y="683"/>
                    <a:pt x="797" y="547"/>
                    <a:pt x="797" y="341"/>
                  </a:cubicBezTo>
                  <a:cubicBezTo>
                    <a:pt x="797" y="153"/>
                    <a:pt x="644" y="1"/>
                    <a:pt x="4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44"/>
            <p:cNvSpPr/>
            <p:nvPr/>
          </p:nvSpPr>
          <p:spPr>
            <a:xfrm>
              <a:off x="342783" y="3672032"/>
              <a:ext cx="16105" cy="13782"/>
            </a:xfrm>
            <a:custGeom>
              <a:rect b="b" l="l" r="r" t="t"/>
              <a:pathLst>
                <a:path extrusionOk="0" h="682" w="797">
                  <a:moveTo>
                    <a:pt x="456" y="0"/>
                  </a:moveTo>
                  <a:cubicBezTo>
                    <a:pt x="152" y="0"/>
                    <a:pt x="1" y="367"/>
                    <a:pt x="215" y="581"/>
                  </a:cubicBezTo>
                  <a:cubicBezTo>
                    <a:pt x="284" y="650"/>
                    <a:pt x="370" y="682"/>
                    <a:pt x="454" y="682"/>
                  </a:cubicBezTo>
                  <a:cubicBezTo>
                    <a:pt x="629" y="682"/>
                    <a:pt x="797" y="546"/>
                    <a:pt x="797" y="341"/>
                  </a:cubicBezTo>
                  <a:cubicBezTo>
                    <a:pt x="797" y="153"/>
                    <a:pt x="644" y="0"/>
                    <a:pt x="4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44"/>
            <p:cNvSpPr/>
            <p:nvPr/>
          </p:nvSpPr>
          <p:spPr>
            <a:xfrm>
              <a:off x="342783" y="3703920"/>
              <a:ext cx="16105" cy="13802"/>
            </a:xfrm>
            <a:custGeom>
              <a:rect b="b" l="l" r="r" t="t"/>
              <a:pathLst>
                <a:path extrusionOk="0" h="683" w="797">
                  <a:moveTo>
                    <a:pt x="456" y="1"/>
                  </a:moveTo>
                  <a:cubicBezTo>
                    <a:pt x="152" y="1"/>
                    <a:pt x="1" y="367"/>
                    <a:pt x="215" y="583"/>
                  </a:cubicBezTo>
                  <a:cubicBezTo>
                    <a:pt x="284" y="652"/>
                    <a:pt x="370" y="683"/>
                    <a:pt x="454" y="683"/>
                  </a:cubicBezTo>
                  <a:cubicBezTo>
                    <a:pt x="629" y="683"/>
                    <a:pt x="797" y="547"/>
                    <a:pt x="797" y="342"/>
                  </a:cubicBezTo>
                  <a:cubicBezTo>
                    <a:pt x="797" y="153"/>
                    <a:pt x="644" y="1"/>
                    <a:pt x="4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44"/>
            <p:cNvSpPr/>
            <p:nvPr/>
          </p:nvSpPr>
          <p:spPr>
            <a:xfrm>
              <a:off x="342783" y="3735848"/>
              <a:ext cx="16105" cy="13782"/>
            </a:xfrm>
            <a:custGeom>
              <a:rect b="b" l="l" r="r" t="t"/>
              <a:pathLst>
                <a:path extrusionOk="0" h="682" w="797">
                  <a:moveTo>
                    <a:pt x="456" y="1"/>
                  </a:moveTo>
                  <a:cubicBezTo>
                    <a:pt x="152" y="1"/>
                    <a:pt x="1" y="367"/>
                    <a:pt x="215" y="581"/>
                  </a:cubicBezTo>
                  <a:cubicBezTo>
                    <a:pt x="284" y="650"/>
                    <a:pt x="370" y="681"/>
                    <a:pt x="454" y="681"/>
                  </a:cubicBezTo>
                  <a:cubicBezTo>
                    <a:pt x="629" y="681"/>
                    <a:pt x="797" y="545"/>
                    <a:pt x="797" y="340"/>
                  </a:cubicBezTo>
                  <a:cubicBezTo>
                    <a:pt x="797" y="152"/>
                    <a:pt x="644" y="1"/>
                    <a:pt x="4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" name="Google Shape;940;p44"/>
          <p:cNvGrpSpPr/>
          <p:nvPr/>
        </p:nvGrpSpPr>
        <p:grpSpPr>
          <a:xfrm>
            <a:off x="6990094" y="1340725"/>
            <a:ext cx="468935" cy="295454"/>
            <a:chOff x="5336279" y="1121462"/>
            <a:chExt cx="468935" cy="295454"/>
          </a:xfrm>
        </p:grpSpPr>
        <p:sp>
          <p:nvSpPr>
            <p:cNvPr id="941" name="Google Shape;941;p44"/>
            <p:cNvSpPr/>
            <p:nvPr/>
          </p:nvSpPr>
          <p:spPr>
            <a:xfrm>
              <a:off x="5336279" y="1121462"/>
              <a:ext cx="371717" cy="186839"/>
            </a:xfrm>
            <a:custGeom>
              <a:rect b="b" l="l" r="r" t="t"/>
              <a:pathLst>
                <a:path extrusionOk="0" h="9246" w="18395">
                  <a:moveTo>
                    <a:pt x="861" y="1"/>
                  </a:moveTo>
                  <a:cubicBezTo>
                    <a:pt x="386" y="1"/>
                    <a:pt x="2" y="384"/>
                    <a:pt x="1" y="859"/>
                  </a:cubicBezTo>
                  <a:lnTo>
                    <a:pt x="1" y="8906"/>
                  </a:lnTo>
                  <a:cubicBezTo>
                    <a:pt x="1" y="9095"/>
                    <a:pt x="153" y="9246"/>
                    <a:pt x="342" y="9246"/>
                  </a:cubicBezTo>
                  <a:cubicBezTo>
                    <a:pt x="528" y="9246"/>
                    <a:pt x="681" y="9095"/>
                    <a:pt x="681" y="8906"/>
                  </a:cubicBezTo>
                  <a:lnTo>
                    <a:pt x="681" y="859"/>
                  </a:lnTo>
                  <a:cubicBezTo>
                    <a:pt x="681" y="761"/>
                    <a:pt x="762" y="679"/>
                    <a:pt x="861" y="679"/>
                  </a:cubicBezTo>
                  <a:lnTo>
                    <a:pt x="18056" y="679"/>
                  </a:lnTo>
                  <a:cubicBezTo>
                    <a:pt x="18242" y="679"/>
                    <a:pt x="18395" y="528"/>
                    <a:pt x="18395" y="340"/>
                  </a:cubicBezTo>
                  <a:cubicBezTo>
                    <a:pt x="18395" y="152"/>
                    <a:pt x="18242" y="1"/>
                    <a:pt x="180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44"/>
            <p:cNvSpPr/>
            <p:nvPr/>
          </p:nvSpPr>
          <p:spPr>
            <a:xfrm>
              <a:off x="5336279" y="1121462"/>
              <a:ext cx="468935" cy="295454"/>
            </a:xfrm>
            <a:custGeom>
              <a:rect b="b" l="l" r="r" t="t"/>
              <a:pathLst>
                <a:path extrusionOk="0" h="14621" w="23206">
                  <a:moveTo>
                    <a:pt x="3926" y="12941"/>
                  </a:moveTo>
                  <a:lnTo>
                    <a:pt x="3926" y="13942"/>
                  </a:lnTo>
                  <a:lnTo>
                    <a:pt x="2041" y="13942"/>
                  </a:lnTo>
                  <a:lnTo>
                    <a:pt x="2041" y="12941"/>
                  </a:lnTo>
                  <a:close/>
                  <a:moveTo>
                    <a:pt x="21165" y="12941"/>
                  </a:moveTo>
                  <a:lnTo>
                    <a:pt x="21165" y="13942"/>
                  </a:lnTo>
                  <a:lnTo>
                    <a:pt x="19280" y="13942"/>
                  </a:lnTo>
                  <a:lnTo>
                    <a:pt x="19280" y="12941"/>
                  </a:lnTo>
                  <a:close/>
                  <a:moveTo>
                    <a:pt x="19641" y="1"/>
                  </a:moveTo>
                  <a:cubicBezTo>
                    <a:pt x="19453" y="1"/>
                    <a:pt x="19302" y="152"/>
                    <a:pt x="19302" y="340"/>
                  </a:cubicBezTo>
                  <a:cubicBezTo>
                    <a:pt x="19302" y="528"/>
                    <a:pt x="19453" y="679"/>
                    <a:pt x="19641" y="679"/>
                  </a:cubicBezTo>
                  <a:lnTo>
                    <a:pt x="22346" y="679"/>
                  </a:lnTo>
                  <a:cubicBezTo>
                    <a:pt x="22444" y="679"/>
                    <a:pt x="22526" y="761"/>
                    <a:pt x="22526" y="859"/>
                  </a:cubicBezTo>
                  <a:lnTo>
                    <a:pt x="22526" y="12083"/>
                  </a:lnTo>
                  <a:cubicBezTo>
                    <a:pt x="22526" y="12181"/>
                    <a:pt x="22444" y="12261"/>
                    <a:pt x="22346" y="12261"/>
                  </a:cubicBezTo>
                  <a:lnTo>
                    <a:pt x="861" y="12261"/>
                  </a:lnTo>
                  <a:cubicBezTo>
                    <a:pt x="762" y="12261"/>
                    <a:pt x="681" y="12181"/>
                    <a:pt x="681" y="12083"/>
                  </a:cubicBezTo>
                  <a:lnTo>
                    <a:pt x="681" y="10493"/>
                  </a:lnTo>
                  <a:cubicBezTo>
                    <a:pt x="681" y="10305"/>
                    <a:pt x="528" y="10152"/>
                    <a:pt x="342" y="10152"/>
                  </a:cubicBezTo>
                  <a:cubicBezTo>
                    <a:pt x="153" y="10152"/>
                    <a:pt x="1" y="10305"/>
                    <a:pt x="1" y="10493"/>
                  </a:cubicBezTo>
                  <a:lnTo>
                    <a:pt x="1" y="12083"/>
                  </a:lnTo>
                  <a:cubicBezTo>
                    <a:pt x="2" y="12556"/>
                    <a:pt x="386" y="12941"/>
                    <a:pt x="861" y="12941"/>
                  </a:cubicBezTo>
                  <a:lnTo>
                    <a:pt x="1361" y="12941"/>
                  </a:lnTo>
                  <a:lnTo>
                    <a:pt x="1361" y="14282"/>
                  </a:lnTo>
                  <a:cubicBezTo>
                    <a:pt x="1361" y="14468"/>
                    <a:pt x="1514" y="14621"/>
                    <a:pt x="1700" y="14621"/>
                  </a:cubicBezTo>
                  <a:lnTo>
                    <a:pt x="4265" y="14621"/>
                  </a:lnTo>
                  <a:cubicBezTo>
                    <a:pt x="4454" y="14621"/>
                    <a:pt x="4606" y="14468"/>
                    <a:pt x="4606" y="14282"/>
                  </a:cubicBezTo>
                  <a:lnTo>
                    <a:pt x="4606" y="12941"/>
                  </a:lnTo>
                  <a:lnTo>
                    <a:pt x="18600" y="12941"/>
                  </a:lnTo>
                  <a:lnTo>
                    <a:pt x="18600" y="14282"/>
                  </a:lnTo>
                  <a:cubicBezTo>
                    <a:pt x="18600" y="14470"/>
                    <a:pt x="18753" y="14621"/>
                    <a:pt x="18941" y="14621"/>
                  </a:cubicBezTo>
                  <a:lnTo>
                    <a:pt x="21506" y="14621"/>
                  </a:lnTo>
                  <a:cubicBezTo>
                    <a:pt x="21693" y="14621"/>
                    <a:pt x="21845" y="14470"/>
                    <a:pt x="21845" y="14282"/>
                  </a:cubicBezTo>
                  <a:lnTo>
                    <a:pt x="21845" y="12941"/>
                  </a:lnTo>
                  <a:lnTo>
                    <a:pt x="22346" y="12941"/>
                  </a:lnTo>
                  <a:cubicBezTo>
                    <a:pt x="22821" y="12941"/>
                    <a:pt x="23204" y="12556"/>
                    <a:pt x="23206" y="12083"/>
                  </a:cubicBezTo>
                  <a:lnTo>
                    <a:pt x="23206" y="859"/>
                  </a:lnTo>
                  <a:cubicBezTo>
                    <a:pt x="23204" y="384"/>
                    <a:pt x="22821" y="1"/>
                    <a:pt x="22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44"/>
            <p:cNvSpPr/>
            <p:nvPr/>
          </p:nvSpPr>
          <p:spPr>
            <a:xfrm>
              <a:off x="5467546" y="1161049"/>
              <a:ext cx="206399" cy="93662"/>
            </a:xfrm>
            <a:custGeom>
              <a:rect b="b" l="l" r="r" t="t"/>
              <a:pathLst>
                <a:path extrusionOk="0" h="4635" w="10214">
                  <a:moveTo>
                    <a:pt x="340" y="1"/>
                  </a:moveTo>
                  <a:cubicBezTo>
                    <a:pt x="152" y="1"/>
                    <a:pt x="1" y="153"/>
                    <a:pt x="1" y="340"/>
                  </a:cubicBezTo>
                  <a:lnTo>
                    <a:pt x="1" y="4295"/>
                  </a:lnTo>
                  <a:cubicBezTo>
                    <a:pt x="1" y="4484"/>
                    <a:pt x="152" y="4635"/>
                    <a:pt x="340" y="4635"/>
                  </a:cubicBezTo>
                  <a:lnTo>
                    <a:pt x="933" y="4635"/>
                  </a:lnTo>
                  <a:cubicBezTo>
                    <a:pt x="1120" y="4635"/>
                    <a:pt x="1273" y="4484"/>
                    <a:pt x="1273" y="4295"/>
                  </a:cubicBezTo>
                  <a:cubicBezTo>
                    <a:pt x="1273" y="4107"/>
                    <a:pt x="1120" y="3956"/>
                    <a:pt x="933" y="3956"/>
                  </a:cubicBezTo>
                  <a:lnTo>
                    <a:pt x="679" y="3956"/>
                  </a:lnTo>
                  <a:lnTo>
                    <a:pt x="679" y="681"/>
                  </a:lnTo>
                  <a:lnTo>
                    <a:pt x="9534" y="681"/>
                  </a:lnTo>
                  <a:lnTo>
                    <a:pt x="9534" y="3955"/>
                  </a:lnTo>
                  <a:lnTo>
                    <a:pt x="2519" y="3955"/>
                  </a:lnTo>
                  <a:cubicBezTo>
                    <a:pt x="2332" y="3955"/>
                    <a:pt x="2179" y="4107"/>
                    <a:pt x="2179" y="4295"/>
                  </a:cubicBezTo>
                  <a:cubicBezTo>
                    <a:pt x="2179" y="4482"/>
                    <a:pt x="2332" y="4635"/>
                    <a:pt x="2519" y="4635"/>
                  </a:cubicBezTo>
                  <a:lnTo>
                    <a:pt x="9874" y="4635"/>
                  </a:lnTo>
                  <a:cubicBezTo>
                    <a:pt x="10063" y="4635"/>
                    <a:pt x="10214" y="4482"/>
                    <a:pt x="10214" y="4294"/>
                  </a:cubicBezTo>
                  <a:lnTo>
                    <a:pt x="10214" y="340"/>
                  </a:lnTo>
                  <a:cubicBezTo>
                    <a:pt x="10214" y="153"/>
                    <a:pt x="10063" y="1"/>
                    <a:pt x="98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44"/>
            <p:cNvSpPr/>
            <p:nvPr/>
          </p:nvSpPr>
          <p:spPr>
            <a:xfrm>
              <a:off x="5359618" y="1166060"/>
              <a:ext cx="91823" cy="83538"/>
            </a:xfrm>
            <a:custGeom>
              <a:rect b="b" l="l" r="r" t="t"/>
              <a:pathLst>
                <a:path extrusionOk="0" h="4134" w="4544">
                  <a:moveTo>
                    <a:pt x="2272" y="684"/>
                  </a:moveTo>
                  <a:cubicBezTo>
                    <a:pt x="3347" y="684"/>
                    <a:pt x="4009" y="1863"/>
                    <a:pt x="3461" y="2778"/>
                  </a:cubicBezTo>
                  <a:lnTo>
                    <a:pt x="2971" y="2288"/>
                  </a:lnTo>
                  <a:cubicBezTo>
                    <a:pt x="2904" y="2222"/>
                    <a:pt x="2817" y="2188"/>
                    <a:pt x="2730" y="2188"/>
                  </a:cubicBezTo>
                  <a:cubicBezTo>
                    <a:pt x="2643" y="2188"/>
                    <a:pt x="2556" y="2222"/>
                    <a:pt x="2490" y="2288"/>
                  </a:cubicBezTo>
                  <a:cubicBezTo>
                    <a:pt x="2356" y="2421"/>
                    <a:pt x="2356" y="2636"/>
                    <a:pt x="2490" y="2770"/>
                  </a:cubicBezTo>
                  <a:lnTo>
                    <a:pt x="2979" y="3259"/>
                  </a:lnTo>
                  <a:cubicBezTo>
                    <a:pt x="2753" y="3394"/>
                    <a:pt x="2511" y="3456"/>
                    <a:pt x="2275" y="3456"/>
                  </a:cubicBezTo>
                  <a:cubicBezTo>
                    <a:pt x="1554" y="3456"/>
                    <a:pt x="885" y="2881"/>
                    <a:pt x="885" y="2070"/>
                  </a:cubicBezTo>
                  <a:lnTo>
                    <a:pt x="886" y="2070"/>
                  </a:lnTo>
                  <a:cubicBezTo>
                    <a:pt x="886" y="1304"/>
                    <a:pt x="1506" y="684"/>
                    <a:pt x="2272" y="684"/>
                  </a:cubicBezTo>
                  <a:close/>
                  <a:moveTo>
                    <a:pt x="2271" y="0"/>
                  </a:moveTo>
                  <a:cubicBezTo>
                    <a:pt x="1742" y="0"/>
                    <a:pt x="1213" y="203"/>
                    <a:pt x="809" y="607"/>
                  </a:cubicBezTo>
                  <a:cubicBezTo>
                    <a:pt x="5" y="1410"/>
                    <a:pt x="1" y="2710"/>
                    <a:pt x="798" y="3518"/>
                  </a:cubicBezTo>
                  <a:cubicBezTo>
                    <a:pt x="1202" y="3928"/>
                    <a:pt x="1735" y="4134"/>
                    <a:pt x="2270" y="4134"/>
                  </a:cubicBezTo>
                  <a:cubicBezTo>
                    <a:pt x="2789" y="4134"/>
                    <a:pt x="3309" y="3939"/>
                    <a:pt x="3711" y="3548"/>
                  </a:cubicBezTo>
                  <a:cubicBezTo>
                    <a:pt x="3725" y="3535"/>
                    <a:pt x="3739" y="3523"/>
                    <a:pt x="3751" y="3508"/>
                  </a:cubicBezTo>
                  <a:cubicBezTo>
                    <a:pt x="4543" y="2694"/>
                    <a:pt x="4529" y="1393"/>
                    <a:pt x="3721" y="596"/>
                  </a:cubicBezTo>
                  <a:cubicBezTo>
                    <a:pt x="3319" y="198"/>
                    <a:pt x="2795" y="0"/>
                    <a:pt x="2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44"/>
            <p:cNvSpPr/>
            <p:nvPr/>
          </p:nvSpPr>
          <p:spPr>
            <a:xfrm>
              <a:off x="5690961" y="1166121"/>
              <a:ext cx="86771" cy="83497"/>
            </a:xfrm>
            <a:custGeom>
              <a:rect b="b" l="l" r="r" t="t"/>
              <a:pathLst>
                <a:path extrusionOk="0" h="4132" w="4294">
                  <a:moveTo>
                    <a:pt x="2228" y="680"/>
                  </a:moveTo>
                  <a:cubicBezTo>
                    <a:pt x="2323" y="680"/>
                    <a:pt x="2418" y="690"/>
                    <a:pt x="2513" y="709"/>
                  </a:cubicBezTo>
                  <a:cubicBezTo>
                    <a:pt x="3032" y="819"/>
                    <a:pt x="3442" y="1213"/>
                    <a:pt x="3572" y="1726"/>
                  </a:cubicBezTo>
                  <a:lnTo>
                    <a:pt x="2878" y="1726"/>
                  </a:lnTo>
                  <a:cubicBezTo>
                    <a:pt x="2689" y="1726"/>
                    <a:pt x="2538" y="1879"/>
                    <a:pt x="2538" y="2067"/>
                  </a:cubicBezTo>
                  <a:cubicBezTo>
                    <a:pt x="2538" y="2254"/>
                    <a:pt x="2689" y="2406"/>
                    <a:pt x="2878" y="2406"/>
                  </a:cubicBezTo>
                  <a:lnTo>
                    <a:pt x="3571" y="2406"/>
                  </a:lnTo>
                  <a:cubicBezTo>
                    <a:pt x="3415" y="3021"/>
                    <a:pt x="2862" y="3451"/>
                    <a:pt x="2227" y="3451"/>
                  </a:cubicBezTo>
                  <a:cubicBezTo>
                    <a:pt x="1699" y="3451"/>
                    <a:pt x="1215" y="3150"/>
                    <a:pt x="983" y="2674"/>
                  </a:cubicBezTo>
                  <a:cubicBezTo>
                    <a:pt x="750" y="2198"/>
                    <a:pt x="810" y="1632"/>
                    <a:pt x="1135" y="1214"/>
                  </a:cubicBezTo>
                  <a:cubicBezTo>
                    <a:pt x="1401" y="873"/>
                    <a:pt x="1807" y="680"/>
                    <a:pt x="2228" y="680"/>
                  </a:cubicBezTo>
                  <a:close/>
                  <a:moveTo>
                    <a:pt x="2229" y="1"/>
                  </a:moveTo>
                  <a:cubicBezTo>
                    <a:pt x="1692" y="1"/>
                    <a:pt x="1163" y="210"/>
                    <a:pt x="767" y="605"/>
                  </a:cubicBezTo>
                  <a:cubicBezTo>
                    <a:pt x="177" y="1196"/>
                    <a:pt x="0" y="2084"/>
                    <a:pt x="320" y="2857"/>
                  </a:cubicBezTo>
                  <a:cubicBezTo>
                    <a:pt x="639" y="3628"/>
                    <a:pt x="1393" y="4131"/>
                    <a:pt x="2227" y="4131"/>
                  </a:cubicBezTo>
                  <a:cubicBezTo>
                    <a:pt x="3368" y="4130"/>
                    <a:pt x="4292" y="3206"/>
                    <a:pt x="4293" y="2067"/>
                  </a:cubicBezTo>
                  <a:cubicBezTo>
                    <a:pt x="4293" y="1231"/>
                    <a:pt x="3790" y="477"/>
                    <a:pt x="3019" y="158"/>
                  </a:cubicBezTo>
                  <a:cubicBezTo>
                    <a:pt x="2764" y="52"/>
                    <a:pt x="2495" y="1"/>
                    <a:pt x="22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44"/>
            <p:cNvSpPr/>
            <p:nvPr/>
          </p:nvSpPr>
          <p:spPr>
            <a:xfrm>
              <a:off x="5497312" y="1201019"/>
              <a:ext cx="35424" cy="13741"/>
            </a:xfrm>
            <a:custGeom>
              <a:rect b="b" l="l" r="r" t="t"/>
              <a:pathLst>
                <a:path extrusionOk="0" h="680" w="1753">
                  <a:moveTo>
                    <a:pt x="337" y="0"/>
                  </a:moveTo>
                  <a:cubicBezTo>
                    <a:pt x="150" y="0"/>
                    <a:pt x="1" y="152"/>
                    <a:pt x="1" y="340"/>
                  </a:cubicBezTo>
                  <a:cubicBezTo>
                    <a:pt x="1" y="528"/>
                    <a:pt x="152" y="679"/>
                    <a:pt x="340" y="679"/>
                  </a:cubicBezTo>
                  <a:lnTo>
                    <a:pt x="1412" y="679"/>
                  </a:lnTo>
                  <a:cubicBezTo>
                    <a:pt x="1600" y="679"/>
                    <a:pt x="1753" y="528"/>
                    <a:pt x="1753" y="340"/>
                  </a:cubicBezTo>
                  <a:cubicBezTo>
                    <a:pt x="1753" y="152"/>
                    <a:pt x="1600" y="0"/>
                    <a:pt x="1412" y="0"/>
                  </a:cubicBezTo>
                  <a:lnTo>
                    <a:pt x="340" y="0"/>
                  </a:lnTo>
                  <a:cubicBezTo>
                    <a:pt x="339" y="0"/>
                    <a:pt x="338" y="0"/>
                    <a:pt x="3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44"/>
            <p:cNvSpPr/>
            <p:nvPr/>
          </p:nvSpPr>
          <p:spPr>
            <a:xfrm>
              <a:off x="5553044" y="1201019"/>
              <a:ext cx="35424" cy="13741"/>
            </a:xfrm>
            <a:custGeom>
              <a:rect b="b" l="l" r="r" t="t"/>
              <a:pathLst>
                <a:path extrusionOk="0" h="680" w="1753">
                  <a:moveTo>
                    <a:pt x="337" y="0"/>
                  </a:moveTo>
                  <a:cubicBezTo>
                    <a:pt x="150" y="0"/>
                    <a:pt x="0" y="152"/>
                    <a:pt x="0" y="340"/>
                  </a:cubicBezTo>
                  <a:cubicBezTo>
                    <a:pt x="0" y="528"/>
                    <a:pt x="151" y="679"/>
                    <a:pt x="339" y="679"/>
                  </a:cubicBezTo>
                  <a:lnTo>
                    <a:pt x="1413" y="679"/>
                  </a:lnTo>
                  <a:cubicBezTo>
                    <a:pt x="1600" y="679"/>
                    <a:pt x="1752" y="528"/>
                    <a:pt x="1752" y="340"/>
                  </a:cubicBezTo>
                  <a:cubicBezTo>
                    <a:pt x="1752" y="152"/>
                    <a:pt x="1600" y="0"/>
                    <a:pt x="1413" y="0"/>
                  </a:cubicBezTo>
                  <a:lnTo>
                    <a:pt x="339" y="0"/>
                  </a:lnTo>
                  <a:cubicBezTo>
                    <a:pt x="339" y="0"/>
                    <a:pt x="338" y="0"/>
                    <a:pt x="3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44"/>
            <p:cNvSpPr/>
            <p:nvPr/>
          </p:nvSpPr>
          <p:spPr>
            <a:xfrm>
              <a:off x="5608756" y="1201019"/>
              <a:ext cx="35424" cy="13741"/>
            </a:xfrm>
            <a:custGeom>
              <a:rect b="b" l="l" r="r" t="t"/>
              <a:pathLst>
                <a:path extrusionOk="0" h="680" w="1753">
                  <a:moveTo>
                    <a:pt x="339" y="0"/>
                  </a:moveTo>
                  <a:cubicBezTo>
                    <a:pt x="152" y="0"/>
                    <a:pt x="1" y="152"/>
                    <a:pt x="1" y="340"/>
                  </a:cubicBezTo>
                  <a:cubicBezTo>
                    <a:pt x="1" y="528"/>
                    <a:pt x="153" y="679"/>
                    <a:pt x="341" y="679"/>
                  </a:cubicBezTo>
                  <a:lnTo>
                    <a:pt x="1414" y="679"/>
                  </a:lnTo>
                  <a:cubicBezTo>
                    <a:pt x="1602" y="679"/>
                    <a:pt x="1753" y="528"/>
                    <a:pt x="1753" y="340"/>
                  </a:cubicBezTo>
                  <a:cubicBezTo>
                    <a:pt x="1753" y="152"/>
                    <a:pt x="1602" y="0"/>
                    <a:pt x="1414" y="0"/>
                  </a:cubicBezTo>
                  <a:lnTo>
                    <a:pt x="341" y="0"/>
                  </a:lnTo>
                  <a:cubicBezTo>
                    <a:pt x="340" y="0"/>
                    <a:pt x="340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44"/>
            <p:cNvSpPr/>
            <p:nvPr/>
          </p:nvSpPr>
          <p:spPr>
            <a:xfrm>
              <a:off x="5645009" y="1281667"/>
              <a:ext cx="99643" cy="61734"/>
            </a:xfrm>
            <a:custGeom>
              <a:rect b="b" l="l" r="r" t="t"/>
              <a:pathLst>
                <a:path extrusionOk="0" h="3055" w="4931">
                  <a:moveTo>
                    <a:pt x="2126" y="679"/>
                  </a:moveTo>
                  <a:lnTo>
                    <a:pt x="2126" y="2374"/>
                  </a:lnTo>
                  <a:lnTo>
                    <a:pt x="680" y="2374"/>
                  </a:lnTo>
                  <a:lnTo>
                    <a:pt x="680" y="679"/>
                  </a:lnTo>
                  <a:close/>
                  <a:moveTo>
                    <a:pt x="4252" y="679"/>
                  </a:moveTo>
                  <a:lnTo>
                    <a:pt x="4252" y="2374"/>
                  </a:lnTo>
                  <a:lnTo>
                    <a:pt x="2806" y="2374"/>
                  </a:lnTo>
                  <a:lnTo>
                    <a:pt x="2806" y="679"/>
                  </a:lnTo>
                  <a:close/>
                  <a:moveTo>
                    <a:pt x="340" y="0"/>
                  </a:moveTo>
                  <a:cubicBezTo>
                    <a:pt x="153" y="0"/>
                    <a:pt x="0" y="153"/>
                    <a:pt x="2" y="341"/>
                  </a:cubicBezTo>
                  <a:lnTo>
                    <a:pt x="2" y="2714"/>
                  </a:lnTo>
                  <a:cubicBezTo>
                    <a:pt x="0" y="2902"/>
                    <a:pt x="153" y="3054"/>
                    <a:pt x="341" y="3054"/>
                  </a:cubicBezTo>
                  <a:lnTo>
                    <a:pt x="4591" y="3054"/>
                  </a:lnTo>
                  <a:cubicBezTo>
                    <a:pt x="4780" y="3054"/>
                    <a:pt x="4931" y="2902"/>
                    <a:pt x="4931" y="2714"/>
                  </a:cubicBezTo>
                  <a:lnTo>
                    <a:pt x="4931" y="341"/>
                  </a:lnTo>
                  <a:cubicBezTo>
                    <a:pt x="4931" y="153"/>
                    <a:pt x="4780" y="0"/>
                    <a:pt x="4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44"/>
            <p:cNvSpPr/>
            <p:nvPr/>
          </p:nvSpPr>
          <p:spPr>
            <a:xfrm>
              <a:off x="5393304" y="1284678"/>
              <a:ext cx="57874" cy="55692"/>
            </a:xfrm>
            <a:custGeom>
              <a:rect b="b" l="l" r="r" t="t"/>
              <a:pathLst>
                <a:path extrusionOk="0" h="2756" w="2864">
                  <a:moveTo>
                    <a:pt x="1378" y="680"/>
                  </a:moveTo>
                  <a:cubicBezTo>
                    <a:pt x="1660" y="680"/>
                    <a:pt x="1915" y="851"/>
                    <a:pt x="2022" y="1112"/>
                  </a:cubicBezTo>
                  <a:cubicBezTo>
                    <a:pt x="2131" y="1371"/>
                    <a:pt x="2071" y="1672"/>
                    <a:pt x="1871" y="1872"/>
                  </a:cubicBezTo>
                  <a:cubicBezTo>
                    <a:pt x="1738" y="2005"/>
                    <a:pt x="1560" y="2076"/>
                    <a:pt x="1378" y="2076"/>
                  </a:cubicBezTo>
                  <a:cubicBezTo>
                    <a:pt x="1288" y="2076"/>
                    <a:pt x="1198" y="2059"/>
                    <a:pt x="1111" y="2023"/>
                  </a:cubicBezTo>
                  <a:cubicBezTo>
                    <a:pt x="850" y="1914"/>
                    <a:pt x="681" y="1661"/>
                    <a:pt x="681" y="1378"/>
                  </a:cubicBezTo>
                  <a:cubicBezTo>
                    <a:pt x="681" y="993"/>
                    <a:pt x="993" y="681"/>
                    <a:pt x="1378" y="680"/>
                  </a:cubicBezTo>
                  <a:close/>
                  <a:moveTo>
                    <a:pt x="1377" y="0"/>
                  </a:moveTo>
                  <a:cubicBezTo>
                    <a:pt x="1200" y="0"/>
                    <a:pt x="1021" y="35"/>
                    <a:pt x="850" y="105"/>
                  </a:cubicBezTo>
                  <a:cubicBezTo>
                    <a:pt x="336" y="319"/>
                    <a:pt x="0" y="821"/>
                    <a:pt x="0" y="1378"/>
                  </a:cubicBezTo>
                  <a:cubicBezTo>
                    <a:pt x="2" y="2138"/>
                    <a:pt x="618" y="2754"/>
                    <a:pt x="1378" y="2756"/>
                  </a:cubicBezTo>
                  <a:cubicBezTo>
                    <a:pt x="1935" y="2756"/>
                    <a:pt x="2437" y="2419"/>
                    <a:pt x="2651" y="1906"/>
                  </a:cubicBezTo>
                  <a:cubicBezTo>
                    <a:pt x="2863" y="1391"/>
                    <a:pt x="2747" y="798"/>
                    <a:pt x="2352" y="404"/>
                  </a:cubicBezTo>
                  <a:cubicBezTo>
                    <a:pt x="2088" y="140"/>
                    <a:pt x="1736" y="0"/>
                    <a:pt x="13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44"/>
            <p:cNvSpPr/>
            <p:nvPr/>
          </p:nvSpPr>
          <p:spPr>
            <a:xfrm>
              <a:off x="5476862" y="1284678"/>
              <a:ext cx="57894" cy="55692"/>
            </a:xfrm>
            <a:custGeom>
              <a:rect b="b" l="l" r="r" t="t"/>
              <a:pathLst>
                <a:path extrusionOk="0" h="2756" w="2865">
                  <a:moveTo>
                    <a:pt x="1378" y="680"/>
                  </a:moveTo>
                  <a:cubicBezTo>
                    <a:pt x="1660" y="680"/>
                    <a:pt x="1915" y="851"/>
                    <a:pt x="2023" y="1112"/>
                  </a:cubicBezTo>
                  <a:cubicBezTo>
                    <a:pt x="2130" y="1371"/>
                    <a:pt x="2071" y="1672"/>
                    <a:pt x="1871" y="1872"/>
                  </a:cubicBezTo>
                  <a:cubicBezTo>
                    <a:pt x="1737" y="2005"/>
                    <a:pt x="1559" y="2076"/>
                    <a:pt x="1378" y="2076"/>
                  </a:cubicBezTo>
                  <a:cubicBezTo>
                    <a:pt x="1288" y="2076"/>
                    <a:pt x="1197" y="2059"/>
                    <a:pt x="1111" y="2023"/>
                  </a:cubicBezTo>
                  <a:cubicBezTo>
                    <a:pt x="850" y="1914"/>
                    <a:pt x="680" y="1661"/>
                    <a:pt x="680" y="1378"/>
                  </a:cubicBezTo>
                  <a:cubicBezTo>
                    <a:pt x="680" y="993"/>
                    <a:pt x="993" y="681"/>
                    <a:pt x="1378" y="680"/>
                  </a:cubicBezTo>
                  <a:close/>
                  <a:moveTo>
                    <a:pt x="1378" y="1"/>
                  </a:moveTo>
                  <a:cubicBezTo>
                    <a:pt x="618" y="1"/>
                    <a:pt x="2" y="617"/>
                    <a:pt x="0" y="1378"/>
                  </a:cubicBezTo>
                  <a:cubicBezTo>
                    <a:pt x="0" y="1934"/>
                    <a:pt x="337" y="2438"/>
                    <a:pt x="851" y="2652"/>
                  </a:cubicBezTo>
                  <a:cubicBezTo>
                    <a:pt x="1021" y="2722"/>
                    <a:pt x="1200" y="2756"/>
                    <a:pt x="1377" y="2756"/>
                  </a:cubicBezTo>
                  <a:cubicBezTo>
                    <a:pt x="1736" y="2756"/>
                    <a:pt x="2088" y="2616"/>
                    <a:pt x="2353" y="2352"/>
                  </a:cubicBezTo>
                  <a:cubicBezTo>
                    <a:pt x="2746" y="1959"/>
                    <a:pt x="2865" y="1365"/>
                    <a:pt x="2651" y="851"/>
                  </a:cubicBezTo>
                  <a:cubicBezTo>
                    <a:pt x="2438" y="336"/>
                    <a:pt x="1935" y="1"/>
                    <a:pt x="13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44"/>
            <p:cNvSpPr/>
            <p:nvPr/>
          </p:nvSpPr>
          <p:spPr>
            <a:xfrm>
              <a:off x="5560440" y="1284678"/>
              <a:ext cx="57874" cy="55692"/>
            </a:xfrm>
            <a:custGeom>
              <a:rect b="b" l="l" r="r" t="t"/>
              <a:pathLst>
                <a:path extrusionOk="0" h="2756" w="2864">
                  <a:moveTo>
                    <a:pt x="1378" y="680"/>
                  </a:moveTo>
                  <a:cubicBezTo>
                    <a:pt x="1763" y="681"/>
                    <a:pt x="2075" y="993"/>
                    <a:pt x="2075" y="1378"/>
                  </a:cubicBezTo>
                  <a:cubicBezTo>
                    <a:pt x="2075" y="1661"/>
                    <a:pt x="1905" y="1914"/>
                    <a:pt x="1644" y="2023"/>
                  </a:cubicBezTo>
                  <a:cubicBezTo>
                    <a:pt x="1558" y="2058"/>
                    <a:pt x="1468" y="2075"/>
                    <a:pt x="1379" y="2075"/>
                  </a:cubicBezTo>
                  <a:cubicBezTo>
                    <a:pt x="1197" y="2075"/>
                    <a:pt x="1018" y="2004"/>
                    <a:pt x="885" y="1872"/>
                  </a:cubicBezTo>
                  <a:cubicBezTo>
                    <a:pt x="685" y="1672"/>
                    <a:pt x="625" y="1371"/>
                    <a:pt x="733" y="1110"/>
                  </a:cubicBezTo>
                  <a:cubicBezTo>
                    <a:pt x="840" y="851"/>
                    <a:pt x="1096" y="680"/>
                    <a:pt x="1378" y="680"/>
                  </a:cubicBezTo>
                  <a:close/>
                  <a:moveTo>
                    <a:pt x="1378" y="1"/>
                  </a:moveTo>
                  <a:cubicBezTo>
                    <a:pt x="618" y="1"/>
                    <a:pt x="2" y="617"/>
                    <a:pt x="1" y="1378"/>
                  </a:cubicBezTo>
                  <a:cubicBezTo>
                    <a:pt x="1" y="1934"/>
                    <a:pt x="336" y="2438"/>
                    <a:pt x="850" y="2650"/>
                  </a:cubicBezTo>
                  <a:cubicBezTo>
                    <a:pt x="1021" y="2721"/>
                    <a:pt x="1200" y="2755"/>
                    <a:pt x="1378" y="2755"/>
                  </a:cubicBezTo>
                  <a:cubicBezTo>
                    <a:pt x="1736" y="2755"/>
                    <a:pt x="2089" y="2615"/>
                    <a:pt x="2352" y="2352"/>
                  </a:cubicBezTo>
                  <a:cubicBezTo>
                    <a:pt x="2745" y="1959"/>
                    <a:pt x="2864" y="1365"/>
                    <a:pt x="2650" y="851"/>
                  </a:cubicBezTo>
                  <a:cubicBezTo>
                    <a:pt x="2437" y="336"/>
                    <a:pt x="1935" y="1"/>
                    <a:pt x="13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44"/>
            <p:cNvSpPr/>
            <p:nvPr/>
          </p:nvSpPr>
          <p:spPr>
            <a:xfrm>
              <a:off x="5411935" y="1305633"/>
              <a:ext cx="16105" cy="13782"/>
            </a:xfrm>
            <a:custGeom>
              <a:rect b="b" l="l" r="r" t="t"/>
              <a:pathLst>
                <a:path extrusionOk="0" h="682" w="797">
                  <a:moveTo>
                    <a:pt x="456" y="1"/>
                  </a:moveTo>
                  <a:cubicBezTo>
                    <a:pt x="154" y="1"/>
                    <a:pt x="1" y="367"/>
                    <a:pt x="216" y="581"/>
                  </a:cubicBezTo>
                  <a:cubicBezTo>
                    <a:pt x="285" y="650"/>
                    <a:pt x="371" y="681"/>
                    <a:pt x="454" y="681"/>
                  </a:cubicBezTo>
                  <a:cubicBezTo>
                    <a:pt x="629" y="681"/>
                    <a:pt x="797" y="546"/>
                    <a:pt x="797" y="341"/>
                  </a:cubicBezTo>
                  <a:cubicBezTo>
                    <a:pt x="797" y="153"/>
                    <a:pt x="644" y="1"/>
                    <a:pt x="4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44"/>
            <p:cNvSpPr/>
            <p:nvPr/>
          </p:nvSpPr>
          <p:spPr>
            <a:xfrm>
              <a:off x="5495493" y="1305633"/>
              <a:ext cx="16105" cy="13782"/>
            </a:xfrm>
            <a:custGeom>
              <a:rect b="b" l="l" r="r" t="t"/>
              <a:pathLst>
                <a:path extrusionOk="0" h="682" w="797">
                  <a:moveTo>
                    <a:pt x="456" y="1"/>
                  </a:moveTo>
                  <a:cubicBezTo>
                    <a:pt x="153" y="1"/>
                    <a:pt x="1" y="367"/>
                    <a:pt x="216" y="581"/>
                  </a:cubicBezTo>
                  <a:cubicBezTo>
                    <a:pt x="285" y="650"/>
                    <a:pt x="371" y="682"/>
                    <a:pt x="454" y="682"/>
                  </a:cubicBezTo>
                  <a:cubicBezTo>
                    <a:pt x="629" y="682"/>
                    <a:pt x="796" y="546"/>
                    <a:pt x="796" y="341"/>
                  </a:cubicBezTo>
                  <a:cubicBezTo>
                    <a:pt x="796" y="153"/>
                    <a:pt x="644" y="1"/>
                    <a:pt x="4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44"/>
            <p:cNvSpPr/>
            <p:nvPr/>
          </p:nvSpPr>
          <p:spPr>
            <a:xfrm>
              <a:off x="5579092" y="1305633"/>
              <a:ext cx="16065" cy="13782"/>
            </a:xfrm>
            <a:custGeom>
              <a:rect b="b" l="l" r="r" t="t"/>
              <a:pathLst>
                <a:path extrusionOk="0" h="682" w="795">
                  <a:moveTo>
                    <a:pt x="455" y="1"/>
                  </a:moveTo>
                  <a:cubicBezTo>
                    <a:pt x="151" y="1"/>
                    <a:pt x="0" y="367"/>
                    <a:pt x="214" y="581"/>
                  </a:cubicBezTo>
                  <a:cubicBezTo>
                    <a:pt x="283" y="650"/>
                    <a:pt x="368" y="681"/>
                    <a:pt x="452" y="681"/>
                  </a:cubicBezTo>
                  <a:cubicBezTo>
                    <a:pt x="627" y="681"/>
                    <a:pt x="794" y="546"/>
                    <a:pt x="794" y="341"/>
                  </a:cubicBezTo>
                  <a:cubicBezTo>
                    <a:pt x="794" y="153"/>
                    <a:pt x="642" y="1"/>
                    <a:pt x="4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" name="Google Shape;956;p44"/>
          <p:cNvGrpSpPr/>
          <p:nvPr/>
        </p:nvGrpSpPr>
        <p:grpSpPr>
          <a:xfrm>
            <a:off x="6990114" y="1978148"/>
            <a:ext cx="468915" cy="318066"/>
            <a:chOff x="5543264" y="1806213"/>
            <a:chExt cx="468915" cy="318066"/>
          </a:xfrm>
        </p:grpSpPr>
        <p:sp>
          <p:nvSpPr>
            <p:cNvPr id="957" name="Google Shape;957;p44"/>
            <p:cNvSpPr/>
            <p:nvPr/>
          </p:nvSpPr>
          <p:spPr>
            <a:xfrm>
              <a:off x="5543264" y="1806213"/>
              <a:ext cx="468915" cy="318066"/>
            </a:xfrm>
            <a:custGeom>
              <a:rect b="b" l="l" r="r" t="t"/>
              <a:pathLst>
                <a:path extrusionOk="0" h="15740" w="23205">
                  <a:moveTo>
                    <a:pt x="12176" y="2166"/>
                  </a:moveTo>
                  <a:cubicBezTo>
                    <a:pt x="12321" y="2166"/>
                    <a:pt x="12439" y="2284"/>
                    <a:pt x="12439" y="2431"/>
                  </a:cubicBezTo>
                  <a:cubicBezTo>
                    <a:pt x="12439" y="2577"/>
                    <a:pt x="12321" y="2695"/>
                    <a:pt x="12176" y="2695"/>
                  </a:cubicBezTo>
                  <a:lnTo>
                    <a:pt x="11029" y="2695"/>
                  </a:lnTo>
                  <a:cubicBezTo>
                    <a:pt x="10884" y="2695"/>
                    <a:pt x="10766" y="2577"/>
                    <a:pt x="10766" y="2431"/>
                  </a:cubicBezTo>
                  <a:cubicBezTo>
                    <a:pt x="10766" y="2284"/>
                    <a:pt x="10884" y="2166"/>
                    <a:pt x="11029" y="2166"/>
                  </a:cubicBezTo>
                  <a:close/>
                  <a:moveTo>
                    <a:pt x="12176" y="4885"/>
                  </a:moveTo>
                  <a:cubicBezTo>
                    <a:pt x="12321" y="4885"/>
                    <a:pt x="12439" y="5003"/>
                    <a:pt x="12439" y="5150"/>
                  </a:cubicBezTo>
                  <a:cubicBezTo>
                    <a:pt x="12439" y="5296"/>
                    <a:pt x="12321" y="5414"/>
                    <a:pt x="12176" y="5414"/>
                  </a:cubicBezTo>
                  <a:lnTo>
                    <a:pt x="11029" y="5414"/>
                  </a:lnTo>
                  <a:cubicBezTo>
                    <a:pt x="10884" y="5414"/>
                    <a:pt x="10766" y="5296"/>
                    <a:pt x="10766" y="5150"/>
                  </a:cubicBezTo>
                  <a:cubicBezTo>
                    <a:pt x="10766" y="5003"/>
                    <a:pt x="10884" y="4885"/>
                    <a:pt x="11029" y="4885"/>
                  </a:cubicBezTo>
                  <a:close/>
                  <a:moveTo>
                    <a:pt x="12176" y="7604"/>
                  </a:moveTo>
                  <a:cubicBezTo>
                    <a:pt x="12321" y="7604"/>
                    <a:pt x="12439" y="7722"/>
                    <a:pt x="12439" y="7869"/>
                  </a:cubicBezTo>
                  <a:cubicBezTo>
                    <a:pt x="12439" y="8015"/>
                    <a:pt x="12321" y="8134"/>
                    <a:pt x="12176" y="8134"/>
                  </a:cubicBezTo>
                  <a:lnTo>
                    <a:pt x="11029" y="8134"/>
                  </a:lnTo>
                  <a:cubicBezTo>
                    <a:pt x="10884" y="8133"/>
                    <a:pt x="10766" y="8015"/>
                    <a:pt x="10766" y="7869"/>
                  </a:cubicBezTo>
                  <a:cubicBezTo>
                    <a:pt x="10766" y="7722"/>
                    <a:pt x="10884" y="7604"/>
                    <a:pt x="11029" y="7604"/>
                  </a:cubicBezTo>
                  <a:close/>
                  <a:moveTo>
                    <a:pt x="12183" y="10324"/>
                  </a:moveTo>
                  <a:cubicBezTo>
                    <a:pt x="12328" y="10324"/>
                    <a:pt x="12447" y="10443"/>
                    <a:pt x="12447" y="10588"/>
                  </a:cubicBezTo>
                  <a:cubicBezTo>
                    <a:pt x="12447" y="10735"/>
                    <a:pt x="12327" y="10854"/>
                    <a:pt x="12181" y="10854"/>
                  </a:cubicBezTo>
                  <a:cubicBezTo>
                    <a:pt x="12179" y="10854"/>
                    <a:pt x="12177" y="10853"/>
                    <a:pt x="12176" y="10853"/>
                  </a:cubicBezTo>
                  <a:lnTo>
                    <a:pt x="11029" y="10853"/>
                  </a:lnTo>
                  <a:cubicBezTo>
                    <a:pt x="10884" y="10853"/>
                    <a:pt x="10766" y="10735"/>
                    <a:pt x="10766" y="10588"/>
                  </a:cubicBezTo>
                  <a:cubicBezTo>
                    <a:pt x="10766" y="10443"/>
                    <a:pt x="10884" y="10324"/>
                    <a:pt x="11029" y="10324"/>
                  </a:cubicBezTo>
                  <a:lnTo>
                    <a:pt x="12176" y="10324"/>
                  </a:lnTo>
                  <a:cubicBezTo>
                    <a:pt x="12178" y="10324"/>
                    <a:pt x="12181" y="10324"/>
                    <a:pt x="12183" y="10324"/>
                  </a:cubicBezTo>
                  <a:close/>
                  <a:moveTo>
                    <a:pt x="12183" y="13043"/>
                  </a:moveTo>
                  <a:cubicBezTo>
                    <a:pt x="12328" y="13043"/>
                    <a:pt x="12447" y="13162"/>
                    <a:pt x="12447" y="13307"/>
                  </a:cubicBezTo>
                  <a:cubicBezTo>
                    <a:pt x="12447" y="13455"/>
                    <a:pt x="12327" y="13573"/>
                    <a:pt x="12181" y="13573"/>
                  </a:cubicBezTo>
                  <a:cubicBezTo>
                    <a:pt x="12179" y="13573"/>
                    <a:pt x="12177" y="13572"/>
                    <a:pt x="12176" y="13572"/>
                  </a:cubicBezTo>
                  <a:lnTo>
                    <a:pt x="11029" y="13572"/>
                  </a:lnTo>
                  <a:cubicBezTo>
                    <a:pt x="10884" y="13572"/>
                    <a:pt x="10766" y="13454"/>
                    <a:pt x="10766" y="13307"/>
                  </a:cubicBezTo>
                  <a:cubicBezTo>
                    <a:pt x="10766" y="13162"/>
                    <a:pt x="10884" y="13043"/>
                    <a:pt x="11029" y="13043"/>
                  </a:cubicBezTo>
                  <a:lnTo>
                    <a:pt x="12176" y="13043"/>
                  </a:lnTo>
                  <a:cubicBezTo>
                    <a:pt x="12178" y="13043"/>
                    <a:pt x="12181" y="13043"/>
                    <a:pt x="12183" y="13043"/>
                  </a:cubicBezTo>
                  <a:close/>
                  <a:moveTo>
                    <a:pt x="1110" y="0"/>
                  </a:moveTo>
                  <a:cubicBezTo>
                    <a:pt x="497" y="0"/>
                    <a:pt x="1" y="496"/>
                    <a:pt x="1" y="1108"/>
                  </a:cubicBezTo>
                  <a:lnTo>
                    <a:pt x="1" y="11722"/>
                  </a:lnTo>
                  <a:cubicBezTo>
                    <a:pt x="1" y="11909"/>
                    <a:pt x="153" y="12061"/>
                    <a:pt x="340" y="12061"/>
                  </a:cubicBezTo>
                  <a:cubicBezTo>
                    <a:pt x="528" y="12061"/>
                    <a:pt x="681" y="11909"/>
                    <a:pt x="681" y="11722"/>
                  </a:cubicBezTo>
                  <a:lnTo>
                    <a:pt x="681" y="1108"/>
                  </a:lnTo>
                  <a:cubicBezTo>
                    <a:pt x="681" y="871"/>
                    <a:pt x="873" y="679"/>
                    <a:pt x="1110" y="679"/>
                  </a:cubicBezTo>
                  <a:lnTo>
                    <a:pt x="10834" y="679"/>
                  </a:lnTo>
                  <a:cubicBezTo>
                    <a:pt x="11071" y="679"/>
                    <a:pt x="11262" y="871"/>
                    <a:pt x="11263" y="1108"/>
                  </a:cubicBezTo>
                  <a:lnTo>
                    <a:pt x="11263" y="1486"/>
                  </a:lnTo>
                  <a:lnTo>
                    <a:pt x="11029" y="1486"/>
                  </a:lnTo>
                  <a:cubicBezTo>
                    <a:pt x="10507" y="1486"/>
                    <a:pt x="10085" y="1909"/>
                    <a:pt x="10085" y="2431"/>
                  </a:cubicBezTo>
                  <a:cubicBezTo>
                    <a:pt x="10085" y="2953"/>
                    <a:pt x="10507" y="3375"/>
                    <a:pt x="11029" y="3375"/>
                  </a:cubicBezTo>
                  <a:lnTo>
                    <a:pt x="11263" y="3375"/>
                  </a:lnTo>
                  <a:lnTo>
                    <a:pt x="11263" y="4206"/>
                  </a:lnTo>
                  <a:lnTo>
                    <a:pt x="11029" y="4206"/>
                  </a:lnTo>
                  <a:cubicBezTo>
                    <a:pt x="10507" y="4206"/>
                    <a:pt x="10085" y="4628"/>
                    <a:pt x="10085" y="5150"/>
                  </a:cubicBezTo>
                  <a:cubicBezTo>
                    <a:pt x="10085" y="5672"/>
                    <a:pt x="10507" y="6096"/>
                    <a:pt x="11029" y="6096"/>
                  </a:cubicBezTo>
                  <a:lnTo>
                    <a:pt x="11263" y="6096"/>
                  </a:lnTo>
                  <a:lnTo>
                    <a:pt x="11263" y="6925"/>
                  </a:lnTo>
                  <a:lnTo>
                    <a:pt x="11029" y="6925"/>
                  </a:lnTo>
                  <a:cubicBezTo>
                    <a:pt x="10507" y="6925"/>
                    <a:pt x="10085" y="7347"/>
                    <a:pt x="10085" y="7869"/>
                  </a:cubicBezTo>
                  <a:cubicBezTo>
                    <a:pt x="10085" y="8391"/>
                    <a:pt x="10507" y="8815"/>
                    <a:pt x="11029" y="8815"/>
                  </a:cubicBezTo>
                  <a:lnTo>
                    <a:pt x="11263" y="8815"/>
                  </a:lnTo>
                  <a:lnTo>
                    <a:pt x="11263" y="9644"/>
                  </a:lnTo>
                  <a:lnTo>
                    <a:pt x="11029" y="9644"/>
                  </a:lnTo>
                  <a:cubicBezTo>
                    <a:pt x="10507" y="9644"/>
                    <a:pt x="10085" y="10068"/>
                    <a:pt x="10085" y="10590"/>
                  </a:cubicBezTo>
                  <a:cubicBezTo>
                    <a:pt x="10085" y="11110"/>
                    <a:pt x="10507" y="11534"/>
                    <a:pt x="11029" y="11534"/>
                  </a:cubicBezTo>
                  <a:lnTo>
                    <a:pt x="11263" y="11534"/>
                  </a:lnTo>
                  <a:lnTo>
                    <a:pt x="11263" y="12363"/>
                  </a:lnTo>
                  <a:lnTo>
                    <a:pt x="11029" y="12363"/>
                  </a:lnTo>
                  <a:cubicBezTo>
                    <a:pt x="10507" y="12363"/>
                    <a:pt x="10085" y="12787"/>
                    <a:pt x="10085" y="13309"/>
                  </a:cubicBezTo>
                  <a:cubicBezTo>
                    <a:pt x="10085" y="13831"/>
                    <a:pt x="10507" y="14253"/>
                    <a:pt x="11029" y="14253"/>
                  </a:cubicBezTo>
                  <a:lnTo>
                    <a:pt x="11263" y="14253"/>
                  </a:lnTo>
                  <a:lnTo>
                    <a:pt x="11263" y="14630"/>
                  </a:lnTo>
                  <a:cubicBezTo>
                    <a:pt x="11262" y="14867"/>
                    <a:pt x="11071" y="15060"/>
                    <a:pt x="10834" y="15060"/>
                  </a:cubicBezTo>
                  <a:lnTo>
                    <a:pt x="1110" y="15060"/>
                  </a:lnTo>
                  <a:cubicBezTo>
                    <a:pt x="873" y="15060"/>
                    <a:pt x="681" y="14867"/>
                    <a:pt x="681" y="14630"/>
                  </a:cubicBezTo>
                  <a:lnTo>
                    <a:pt x="681" y="13309"/>
                  </a:lnTo>
                  <a:cubicBezTo>
                    <a:pt x="681" y="13120"/>
                    <a:pt x="528" y="12969"/>
                    <a:pt x="340" y="12969"/>
                  </a:cubicBezTo>
                  <a:cubicBezTo>
                    <a:pt x="153" y="12969"/>
                    <a:pt x="1" y="13120"/>
                    <a:pt x="1" y="13309"/>
                  </a:cubicBezTo>
                  <a:lnTo>
                    <a:pt x="1" y="14630"/>
                  </a:lnTo>
                  <a:cubicBezTo>
                    <a:pt x="1" y="15243"/>
                    <a:pt x="497" y="15740"/>
                    <a:pt x="1110" y="15740"/>
                  </a:cubicBezTo>
                  <a:lnTo>
                    <a:pt x="10834" y="15740"/>
                  </a:lnTo>
                  <a:cubicBezTo>
                    <a:pt x="11048" y="15532"/>
                    <a:pt x="11325" y="15428"/>
                    <a:pt x="11603" y="15428"/>
                  </a:cubicBezTo>
                  <a:cubicBezTo>
                    <a:pt x="11880" y="15428"/>
                    <a:pt x="12158" y="15532"/>
                    <a:pt x="12372" y="15740"/>
                  </a:cubicBezTo>
                  <a:lnTo>
                    <a:pt x="22095" y="15740"/>
                  </a:lnTo>
                  <a:cubicBezTo>
                    <a:pt x="22708" y="15740"/>
                    <a:pt x="23204" y="15243"/>
                    <a:pt x="23204" y="14630"/>
                  </a:cubicBezTo>
                  <a:lnTo>
                    <a:pt x="23204" y="1108"/>
                  </a:lnTo>
                  <a:cubicBezTo>
                    <a:pt x="23204" y="496"/>
                    <a:pt x="22708" y="0"/>
                    <a:pt x="22095" y="0"/>
                  </a:cubicBezTo>
                  <a:lnTo>
                    <a:pt x="20172" y="0"/>
                  </a:lnTo>
                  <a:cubicBezTo>
                    <a:pt x="19985" y="0"/>
                    <a:pt x="19832" y="151"/>
                    <a:pt x="19832" y="340"/>
                  </a:cubicBezTo>
                  <a:cubicBezTo>
                    <a:pt x="19832" y="528"/>
                    <a:pt x="19985" y="679"/>
                    <a:pt x="20172" y="679"/>
                  </a:cubicBezTo>
                  <a:lnTo>
                    <a:pt x="22095" y="679"/>
                  </a:lnTo>
                  <a:cubicBezTo>
                    <a:pt x="22332" y="679"/>
                    <a:pt x="22524" y="871"/>
                    <a:pt x="22524" y="1108"/>
                  </a:cubicBezTo>
                  <a:lnTo>
                    <a:pt x="22524" y="14629"/>
                  </a:lnTo>
                  <a:cubicBezTo>
                    <a:pt x="22524" y="14867"/>
                    <a:pt x="22332" y="15058"/>
                    <a:pt x="22095" y="15060"/>
                  </a:cubicBezTo>
                  <a:lnTo>
                    <a:pt x="12372" y="15060"/>
                  </a:lnTo>
                  <a:cubicBezTo>
                    <a:pt x="12134" y="15058"/>
                    <a:pt x="11943" y="14867"/>
                    <a:pt x="11942" y="14629"/>
                  </a:cubicBezTo>
                  <a:lnTo>
                    <a:pt x="11942" y="14253"/>
                  </a:lnTo>
                  <a:lnTo>
                    <a:pt x="12176" y="14253"/>
                  </a:lnTo>
                  <a:cubicBezTo>
                    <a:pt x="12697" y="14253"/>
                    <a:pt x="13120" y="13829"/>
                    <a:pt x="13120" y="13307"/>
                  </a:cubicBezTo>
                  <a:cubicBezTo>
                    <a:pt x="13120" y="12785"/>
                    <a:pt x="12697" y="12363"/>
                    <a:pt x="12176" y="12363"/>
                  </a:cubicBezTo>
                  <a:lnTo>
                    <a:pt x="11942" y="12363"/>
                  </a:lnTo>
                  <a:lnTo>
                    <a:pt x="11942" y="11534"/>
                  </a:lnTo>
                  <a:lnTo>
                    <a:pt x="12176" y="11534"/>
                  </a:lnTo>
                  <a:cubicBezTo>
                    <a:pt x="12697" y="11534"/>
                    <a:pt x="13120" y="11110"/>
                    <a:pt x="13120" y="10588"/>
                  </a:cubicBezTo>
                  <a:cubicBezTo>
                    <a:pt x="13120" y="10066"/>
                    <a:pt x="12697" y="9644"/>
                    <a:pt x="12176" y="9644"/>
                  </a:cubicBezTo>
                  <a:lnTo>
                    <a:pt x="11942" y="9644"/>
                  </a:lnTo>
                  <a:lnTo>
                    <a:pt x="11942" y="8813"/>
                  </a:lnTo>
                  <a:lnTo>
                    <a:pt x="12176" y="8813"/>
                  </a:lnTo>
                  <a:cubicBezTo>
                    <a:pt x="12697" y="8813"/>
                    <a:pt x="13120" y="8391"/>
                    <a:pt x="13120" y="7869"/>
                  </a:cubicBezTo>
                  <a:cubicBezTo>
                    <a:pt x="13120" y="7347"/>
                    <a:pt x="12697" y="6924"/>
                    <a:pt x="12176" y="6924"/>
                  </a:cubicBezTo>
                  <a:lnTo>
                    <a:pt x="11942" y="6924"/>
                  </a:lnTo>
                  <a:lnTo>
                    <a:pt x="11942" y="6094"/>
                  </a:lnTo>
                  <a:lnTo>
                    <a:pt x="12176" y="6094"/>
                  </a:lnTo>
                  <a:cubicBezTo>
                    <a:pt x="12697" y="6094"/>
                    <a:pt x="13120" y="5672"/>
                    <a:pt x="13120" y="5150"/>
                  </a:cubicBezTo>
                  <a:cubicBezTo>
                    <a:pt x="13120" y="4628"/>
                    <a:pt x="12697" y="4205"/>
                    <a:pt x="12176" y="4205"/>
                  </a:cubicBezTo>
                  <a:lnTo>
                    <a:pt x="11942" y="4205"/>
                  </a:lnTo>
                  <a:lnTo>
                    <a:pt x="11942" y="3375"/>
                  </a:lnTo>
                  <a:lnTo>
                    <a:pt x="12176" y="3375"/>
                  </a:lnTo>
                  <a:cubicBezTo>
                    <a:pt x="12697" y="3375"/>
                    <a:pt x="13120" y="2952"/>
                    <a:pt x="13120" y="2430"/>
                  </a:cubicBezTo>
                  <a:cubicBezTo>
                    <a:pt x="13120" y="1908"/>
                    <a:pt x="12697" y="1486"/>
                    <a:pt x="12176" y="1486"/>
                  </a:cubicBezTo>
                  <a:lnTo>
                    <a:pt x="11942" y="1486"/>
                  </a:lnTo>
                  <a:lnTo>
                    <a:pt x="11942" y="1110"/>
                  </a:lnTo>
                  <a:cubicBezTo>
                    <a:pt x="11943" y="871"/>
                    <a:pt x="12134" y="680"/>
                    <a:pt x="12372" y="679"/>
                  </a:cubicBezTo>
                  <a:lnTo>
                    <a:pt x="18586" y="679"/>
                  </a:lnTo>
                  <a:cubicBezTo>
                    <a:pt x="18773" y="679"/>
                    <a:pt x="18925" y="528"/>
                    <a:pt x="18925" y="340"/>
                  </a:cubicBezTo>
                  <a:cubicBezTo>
                    <a:pt x="18925" y="151"/>
                    <a:pt x="18773" y="0"/>
                    <a:pt x="18586" y="0"/>
                  </a:cubicBezTo>
                  <a:lnTo>
                    <a:pt x="12372" y="0"/>
                  </a:lnTo>
                  <a:cubicBezTo>
                    <a:pt x="12158" y="207"/>
                    <a:pt x="11880" y="310"/>
                    <a:pt x="11603" y="310"/>
                  </a:cubicBezTo>
                  <a:cubicBezTo>
                    <a:pt x="11325" y="310"/>
                    <a:pt x="11048" y="207"/>
                    <a:pt x="108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44"/>
            <p:cNvSpPr/>
            <p:nvPr/>
          </p:nvSpPr>
          <p:spPr>
            <a:xfrm>
              <a:off x="5886529" y="1987697"/>
              <a:ext cx="32494" cy="23340"/>
            </a:xfrm>
            <a:custGeom>
              <a:rect b="b" l="l" r="r" t="t"/>
              <a:pathLst>
                <a:path extrusionOk="0" h="1155" w="1608">
                  <a:moveTo>
                    <a:pt x="802" y="0"/>
                  </a:moveTo>
                  <a:cubicBezTo>
                    <a:pt x="430" y="0"/>
                    <a:pt x="165" y="434"/>
                    <a:pt x="66" y="690"/>
                  </a:cubicBezTo>
                  <a:cubicBezTo>
                    <a:pt x="1" y="866"/>
                    <a:pt x="89" y="1060"/>
                    <a:pt x="263" y="1127"/>
                  </a:cubicBezTo>
                  <a:cubicBezTo>
                    <a:pt x="303" y="1142"/>
                    <a:pt x="344" y="1150"/>
                    <a:pt x="385" y="1150"/>
                  </a:cubicBezTo>
                  <a:cubicBezTo>
                    <a:pt x="520" y="1150"/>
                    <a:pt x="648" y="1068"/>
                    <a:pt x="701" y="934"/>
                  </a:cubicBezTo>
                  <a:cubicBezTo>
                    <a:pt x="726" y="867"/>
                    <a:pt x="761" y="805"/>
                    <a:pt x="802" y="748"/>
                  </a:cubicBezTo>
                  <a:cubicBezTo>
                    <a:pt x="845" y="805"/>
                    <a:pt x="878" y="867"/>
                    <a:pt x="903" y="934"/>
                  </a:cubicBezTo>
                  <a:cubicBezTo>
                    <a:pt x="955" y="1071"/>
                    <a:pt x="1084" y="1155"/>
                    <a:pt x="1222" y="1155"/>
                  </a:cubicBezTo>
                  <a:cubicBezTo>
                    <a:pt x="1263" y="1155"/>
                    <a:pt x="1304" y="1148"/>
                    <a:pt x="1344" y="1132"/>
                  </a:cubicBezTo>
                  <a:cubicBezTo>
                    <a:pt x="1521" y="1064"/>
                    <a:pt x="1608" y="866"/>
                    <a:pt x="1539" y="690"/>
                  </a:cubicBezTo>
                  <a:cubicBezTo>
                    <a:pt x="1441" y="434"/>
                    <a:pt x="1176" y="0"/>
                    <a:pt x="8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44"/>
            <p:cNvSpPr/>
            <p:nvPr/>
          </p:nvSpPr>
          <p:spPr>
            <a:xfrm>
              <a:off x="5859269" y="1947949"/>
              <a:ext cx="39203" cy="37727"/>
            </a:xfrm>
            <a:custGeom>
              <a:rect b="b" l="l" r="r" t="t"/>
              <a:pathLst>
                <a:path extrusionOk="0" h="1867" w="1940">
                  <a:moveTo>
                    <a:pt x="1005" y="679"/>
                  </a:moveTo>
                  <a:cubicBezTo>
                    <a:pt x="1136" y="679"/>
                    <a:pt x="1260" y="780"/>
                    <a:pt x="1261" y="932"/>
                  </a:cubicBezTo>
                  <a:cubicBezTo>
                    <a:pt x="1260" y="1072"/>
                    <a:pt x="1147" y="1186"/>
                    <a:pt x="1008" y="1186"/>
                  </a:cubicBezTo>
                  <a:cubicBezTo>
                    <a:pt x="782" y="1186"/>
                    <a:pt x="668" y="914"/>
                    <a:pt x="828" y="754"/>
                  </a:cubicBezTo>
                  <a:cubicBezTo>
                    <a:pt x="880" y="702"/>
                    <a:pt x="943" y="679"/>
                    <a:pt x="1005" y="679"/>
                  </a:cubicBezTo>
                  <a:close/>
                  <a:moveTo>
                    <a:pt x="1008" y="0"/>
                  </a:moveTo>
                  <a:cubicBezTo>
                    <a:pt x="765" y="0"/>
                    <a:pt x="526" y="95"/>
                    <a:pt x="347" y="274"/>
                  </a:cubicBezTo>
                  <a:cubicBezTo>
                    <a:pt x="81" y="540"/>
                    <a:pt x="1" y="941"/>
                    <a:pt x="145" y="1290"/>
                  </a:cubicBezTo>
                  <a:cubicBezTo>
                    <a:pt x="290" y="1638"/>
                    <a:pt x="630" y="1866"/>
                    <a:pt x="1008" y="1866"/>
                  </a:cubicBezTo>
                  <a:cubicBezTo>
                    <a:pt x="1522" y="1865"/>
                    <a:pt x="1940" y="1448"/>
                    <a:pt x="1940" y="932"/>
                  </a:cubicBezTo>
                  <a:cubicBezTo>
                    <a:pt x="1940" y="556"/>
                    <a:pt x="1713" y="215"/>
                    <a:pt x="1364" y="71"/>
                  </a:cubicBezTo>
                  <a:cubicBezTo>
                    <a:pt x="1249" y="23"/>
                    <a:pt x="1128" y="0"/>
                    <a:pt x="10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44"/>
            <p:cNvSpPr/>
            <p:nvPr/>
          </p:nvSpPr>
          <p:spPr>
            <a:xfrm>
              <a:off x="5905524" y="1947929"/>
              <a:ext cx="39203" cy="37727"/>
            </a:xfrm>
            <a:custGeom>
              <a:rect b="b" l="l" r="r" t="t"/>
              <a:pathLst>
                <a:path extrusionOk="0" h="1867" w="1940">
                  <a:moveTo>
                    <a:pt x="1005" y="680"/>
                  </a:moveTo>
                  <a:cubicBezTo>
                    <a:pt x="1135" y="680"/>
                    <a:pt x="1259" y="781"/>
                    <a:pt x="1259" y="933"/>
                  </a:cubicBezTo>
                  <a:cubicBezTo>
                    <a:pt x="1259" y="1073"/>
                    <a:pt x="1147" y="1187"/>
                    <a:pt x="1007" y="1187"/>
                  </a:cubicBezTo>
                  <a:cubicBezTo>
                    <a:pt x="780" y="1187"/>
                    <a:pt x="668" y="915"/>
                    <a:pt x="827" y="755"/>
                  </a:cubicBezTo>
                  <a:cubicBezTo>
                    <a:pt x="879" y="703"/>
                    <a:pt x="943" y="680"/>
                    <a:pt x="1005" y="680"/>
                  </a:cubicBezTo>
                  <a:close/>
                  <a:moveTo>
                    <a:pt x="1007" y="1"/>
                  </a:moveTo>
                  <a:cubicBezTo>
                    <a:pt x="629" y="1"/>
                    <a:pt x="288" y="229"/>
                    <a:pt x="144" y="577"/>
                  </a:cubicBezTo>
                  <a:cubicBezTo>
                    <a:pt x="0" y="926"/>
                    <a:pt x="80" y="1327"/>
                    <a:pt x="347" y="1593"/>
                  </a:cubicBezTo>
                  <a:cubicBezTo>
                    <a:pt x="525" y="1772"/>
                    <a:pt x="764" y="1867"/>
                    <a:pt x="1007" y="1867"/>
                  </a:cubicBezTo>
                  <a:cubicBezTo>
                    <a:pt x="1127" y="1867"/>
                    <a:pt x="1248" y="1843"/>
                    <a:pt x="1363" y="1796"/>
                  </a:cubicBezTo>
                  <a:cubicBezTo>
                    <a:pt x="1713" y="1652"/>
                    <a:pt x="1939" y="1311"/>
                    <a:pt x="1939" y="933"/>
                  </a:cubicBezTo>
                  <a:cubicBezTo>
                    <a:pt x="1939" y="419"/>
                    <a:pt x="1522" y="1"/>
                    <a:pt x="10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44"/>
            <p:cNvSpPr/>
            <p:nvPr/>
          </p:nvSpPr>
          <p:spPr>
            <a:xfrm>
              <a:off x="5820733" y="1883143"/>
              <a:ext cx="164065" cy="164125"/>
            </a:xfrm>
            <a:custGeom>
              <a:rect b="b" l="l" r="r" t="t"/>
              <a:pathLst>
                <a:path extrusionOk="0" h="8122" w="8119">
                  <a:moveTo>
                    <a:pt x="4059" y="796"/>
                  </a:moveTo>
                  <a:cubicBezTo>
                    <a:pt x="4713" y="796"/>
                    <a:pt x="5363" y="1059"/>
                    <a:pt x="5835" y="1573"/>
                  </a:cubicBezTo>
                  <a:cubicBezTo>
                    <a:pt x="6279" y="2056"/>
                    <a:pt x="6522" y="2708"/>
                    <a:pt x="6469" y="3424"/>
                  </a:cubicBezTo>
                  <a:lnTo>
                    <a:pt x="6396" y="4404"/>
                  </a:lnTo>
                  <a:cubicBezTo>
                    <a:pt x="6378" y="4650"/>
                    <a:pt x="6492" y="4888"/>
                    <a:pt x="6697" y="5026"/>
                  </a:cubicBezTo>
                  <a:cubicBezTo>
                    <a:pt x="6858" y="5134"/>
                    <a:pt x="6781" y="5385"/>
                    <a:pt x="6589" y="5385"/>
                  </a:cubicBezTo>
                  <a:lnTo>
                    <a:pt x="6589" y="5387"/>
                  </a:lnTo>
                  <a:lnTo>
                    <a:pt x="6020" y="5387"/>
                  </a:lnTo>
                  <a:cubicBezTo>
                    <a:pt x="5884" y="5387"/>
                    <a:pt x="5753" y="5421"/>
                    <a:pt x="5636" y="5487"/>
                  </a:cubicBezTo>
                  <a:cubicBezTo>
                    <a:pt x="5619" y="5495"/>
                    <a:pt x="5604" y="5505"/>
                    <a:pt x="5588" y="5515"/>
                  </a:cubicBezTo>
                  <a:cubicBezTo>
                    <a:pt x="5395" y="5641"/>
                    <a:pt x="5267" y="5845"/>
                    <a:pt x="5236" y="6074"/>
                  </a:cubicBezTo>
                  <a:lnTo>
                    <a:pt x="5072" y="7332"/>
                  </a:lnTo>
                  <a:lnTo>
                    <a:pt x="3046" y="7332"/>
                  </a:lnTo>
                  <a:lnTo>
                    <a:pt x="2880" y="6074"/>
                  </a:lnTo>
                  <a:cubicBezTo>
                    <a:pt x="2850" y="5845"/>
                    <a:pt x="2722" y="5641"/>
                    <a:pt x="2528" y="5515"/>
                  </a:cubicBezTo>
                  <a:cubicBezTo>
                    <a:pt x="2514" y="5505"/>
                    <a:pt x="2498" y="5495"/>
                    <a:pt x="2481" y="5487"/>
                  </a:cubicBezTo>
                  <a:cubicBezTo>
                    <a:pt x="2364" y="5421"/>
                    <a:pt x="2232" y="5387"/>
                    <a:pt x="2098" y="5387"/>
                  </a:cubicBezTo>
                  <a:lnTo>
                    <a:pt x="1529" y="5387"/>
                  </a:lnTo>
                  <a:cubicBezTo>
                    <a:pt x="1336" y="5387"/>
                    <a:pt x="1259" y="5136"/>
                    <a:pt x="1420" y="5028"/>
                  </a:cubicBezTo>
                  <a:cubicBezTo>
                    <a:pt x="1624" y="4889"/>
                    <a:pt x="1740" y="4651"/>
                    <a:pt x="1721" y="4406"/>
                  </a:cubicBezTo>
                  <a:lnTo>
                    <a:pt x="1646" y="3395"/>
                  </a:lnTo>
                  <a:cubicBezTo>
                    <a:pt x="1593" y="2718"/>
                    <a:pt x="1829" y="2050"/>
                    <a:pt x="2296" y="1559"/>
                  </a:cubicBezTo>
                  <a:cubicBezTo>
                    <a:pt x="2778" y="1047"/>
                    <a:pt x="3420" y="796"/>
                    <a:pt x="4059" y="796"/>
                  </a:cubicBezTo>
                  <a:close/>
                  <a:moveTo>
                    <a:pt x="7095" y="0"/>
                  </a:moveTo>
                  <a:lnTo>
                    <a:pt x="7095" y="2"/>
                  </a:lnTo>
                  <a:cubicBezTo>
                    <a:pt x="6907" y="2"/>
                    <a:pt x="6754" y="154"/>
                    <a:pt x="6754" y="342"/>
                  </a:cubicBezTo>
                  <a:lnTo>
                    <a:pt x="6754" y="886"/>
                  </a:lnTo>
                  <a:lnTo>
                    <a:pt x="6425" y="1215"/>
                  </a:lnTo>
                  <a:cubicBezTo>
                    <a:pt x="5804" y="478"/>
                    <a:pt x="4935" y="118"/>
                    <a:pt x="4067" y="118"/>
                  </a:cubicBezTo>
                  <a:cubicBezTo>
                    <a:pt x="3185" y="118"/>
                    <a:pt x="2306" y="489"/>
                    <a:pt x="1693" y="1215"/>
                  </a:cubicBezTo>
                  <a:lnTo>
                    <a:pt x="1362" y="884"/>
                  </a:lnTo>
                  <a:lnTo>
                    <a:pt x="1362" y="341"/>
                  </a:lnTo>
                  <a:cubicBezTo>
                    <a:pt x="1362" y="154"/>
                    <a:pt x="1209" y="2"/>
                    <a:pt x="1022" y="2"/>
                  </a:cubicBezTo>
                  <a:cubicBezTo>
                    <a:pt x="834" y="2"/>
                    <a:pt x="682" y="154"/>
                    <a:pt x="682" y="341"/>
                  </a:cubicBezTo>
                  <a:lnTo>
                    <a:pt x="682" y="685"/>
                  </a:lnTo>
                  <a:lnTo>
                    <a:pt x="338" y="685"/>
                  </a:lnTo>
                  <a:cubicBezTo>
                    <a:pt x="154" y="689"/>
                    <a:pt x="6" y="840"/>
                    <a:pt x="6" y="1025"/>
                  </a:cubicBezTo>
                  <a:cubicBezTo>
                    <a:pt x="6" y="1211"/>
                    <a:pt x="154" y="1360"/>
                    <a:pt x="338" y="1365"/>
                  </a:cubicBezTo>
                  <a:lnTo>
                    <a:pt x="881" y="1365"/>
                  </a:lnTo>
                  <a:lnTo>
                    <a:pt x="1308" y="1791"/>
                  </a:lnTo>
                  <a:cubicBezTo>
                    <a:pt x="1044" y="2300"/>
                    <a:pt x="927" y="2872"/>
                    <a:pt x="968" y="3443"/>
                  </a:cubicBezTo>
                  <a:lnTo>
                    <a:pt x="1044" y="4454"/>
                  </a:lnTo>
                  <a:cubicBezTo>
                    <a:pt x="1044" y="4457"/>
                    <a:pt x="1042" y="4460"/>
                    <a:pt x="1042" y="4461"/>
                  </a:cubicBezTo>
                  <a:cubicBezTo>
                    <a:pt x="722" y="4677"/>
                    <a:pt x="579" y="5076"/>
                    <a:pt x="692" y="5444"/>
                  </a:cubicBezTo>
                  <a:cubicBezTo>
                    <a:pt x="804" y="5813"/>
                    <a:pt x="1144" y="6066"/>
                    <a:pt x="1530" y="6066"/>
                  </a:cubicBezTo>
                  <a:lnTo>
                    <a:pt x="1574" y="6066"/>
                  </a:lnTo>
                  <a:lnTo>
                    <a:pt x="883" y="6757"/>
                  </a:lnTo>
                  <a:lnTo>
                    <a:pt x="340" y="6757"/>
                  </a:lnTo>
                  <a:cubicBezTo>
                    <a:pt x="151" y="6757"/>
                    <a:pt x="0" y="6910"/>
                    <a:pt x="0" y="7098"/>
                  </a:cubicBezTo>
                  <a:cubicBezTo>
                    <a:pt x="0" y="7285"/>
                    <a:pt x="151" y="7437"/>
                    <a:pt x="340" y="7437"/>
                  </a:cubicBezTo>
                  <a:lnTo>
                    <a:pt x="683" y="7437"/>
                  </a:lnTo>
                  <a:lnTo>
                    <a:pt x="683" y="7781"/>
                  </a:lnTo>
                  <a:cubicBezTo>
                    <a:pt x="683" y="7969"/>
                    <a:pt x="836" y="8122"/>
                    <a:pt x="1024" y="8122"/>
                  </a:cubicBezTo>
                  <a:cubicBezTo>
                    <a:pt x="1211" y="8122"/>
                    <a:pt x="1363" y="7969"/>
                    <a:pt x="1363" y="7781"/>
                  </a:cubicBezTo>
                  <a:lnTo>
                    <a:pt x="1363" y="7239"/>
                  </a:lnTo>
                  <a:lnTo>
                    <a:pt x="2234" y="6366"/>
                  </a:lnTo>
                  <a:lnTo>
                    <a:pt x="2381" y="7484"/>
                  </a:lnTo>
                  <a:cubicBezTo>
                    <a:pt x="2421" y="7785"/>
                    <a:pt x="2678" y="8010"/>
                    <a:pt x="2982" y="8010"/>
                  </a:cubicBezTo>
                  <a:lnTo>
                    <a:pt x="5137" y="8010"/>
                  </a:lnTo>
                  <a:cubicBezTo>
                    <a:pt x="5441" y="8010"/>
                    <a:pt x="5698" y="7785"/>
                    <a:pt x="5738" y="7484"/>
                  </a:cubicBezTo>
                  <a:lnTo>
                    <a:pt x="5884" y="6366"/>
                  </a:lnTo>
                  <a:lnTo>
                    <a:pt x="6756" y="7239"/>
                  </a:lnTo>
                  <a:lnTo>
                    <a:pt x="6756" y="7781"/>
                  </a:lnTo>
                  <a:cubicBezTo>
                    <a:pt x="6756" y="7969"/>
                    <a:pt x="6908" y="8122"/>
                    <a:pt x="7095" y="8122"/>
                  </a:cubicBezTo>
                  <a:cubicBezTo>
                    <a:pt x="7283" y="8122"/>
                    <a:pt x="7436" y="7969"/>
                    <a:pt x="7436" y="7781"/>
                  </a:cubicBezTo>
                  <a:lnTo>
                    <a:pt x="7436" y="7437"/>
                  </a:lnTo>
                  <a:lnTo>
                    <a:pt x="7779" y="7437"/>
                  </a:lnTo>
                  <a:cubicBezTo>
                    <a:pt x="7966" y="7437"/>
                    <a:pt x="8119" y="7285"/>
                    <a:pt x="8119" y="7098"/>
                  </a:cubicBezTo>
                  <a:cubicBezTo>
                    <a:pt x="8119" y="6910"/>
                    <a:pt x="7966" y="6757"/>
                    <a:pt x="7779" y="6757"/>
                  </a:cubicBezTo>
                  <a:lnTo>
                    <a:pt x="7236" y="6757"/>
                  </a:lnTo>
                  <a:lnTo>
                    <a:pt x="6545" y="6066"/>
                  </a:lnTo>
                  <a:lnTo>
                    <a:pt x="6589" y="6066"/>
                  </a:lnTo>
                  <a:cubicBezTo>
                    <a:pt x="6975" y="6066"/>
                    <a:pt x="7315" y="5813"/>
                    <a:pt x="7427" y="5444"/>
                  </a:cubicBezTo>
                  <a:cubicBezTo>
                    <a:pt x="7540" y="5076"/>
                    <a:pt x="7397" y="4677"/>
                    <a:pt x="7076" y="4461"/>
                  </a:cubicBezTo>
                  <a:cubicBezTo>
                    <a:pt x="7075" y="4460"/>
                    <a:pt x="7075" y="4457"/>
                    <a:pt x="7075" y="4454"/>
                  </a:cubicBezTo>
                  <a:lnTo>
                    <a:pt x="7148" y="3473"/>
                  </a:lnTo>
                  <a:cubicBezTo>
                    <a:pt x="7193" y="2892"/>
                    <a:pt x="7076" y="2309"/>
                    <a:pt x="6811" y="1790"/>
                  </a:cubicBezTo>
                  <a:lnTo>
                    <a:pt x="7236" y="1365"/>
                  </a:lnTo>
                  <a:lnTo>
                    <a:pt x="7779" y="1365"/>
                  </a:lnTo>
                  <a:cubicBezTo>
                    <a:pt x="7966" y="1365"/>
                    <a:pt x="8119" y="1212"/>
                    <a:pt x="8119" y="1025"/>
                  </a:cubicBezTo>
                  <a:cubicBezTo>
                    <a:pt x="8119" y="837"/>
                    <a:pt x="7966" y="685"/>
                    <a:pt x="7779" y="685"/>
                  </a:cubicBezTo>
                  <a:lnTo>
                    <a:pt x="7434" y="685"/>
                  </a:lnTo>
                  <a:lnTo>
                    <a:pt x="7434" y="341"/>
                  </a:lnTo>
                  <a:cubicBezTo>
                    <a:pt x="7434" y="153"/>
                    <a:pt x="7282" y="2"/>
                    <a:pt x="70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44"/>
            <p:cNvSpPr/>
            <p:nvPr/>
          </p:nvSpPr>
          <p:spPr>
            <a:xfrm>
              <a:off x="5638946" y="1966317"/>
              <a:ext cx="37101" cy="51974"/>
            </a:xfrm>
            <a:custGeom>
              <a:rect b="b" l="l" r="r" t="t"/>
              <a:pathLst>
                <a:path extrusionOk="0" h="2572" w="1836">
                  <a:moveTo>
                    <a:pt x="921" y="681"/>
                  </a:moveTo>
                  <a:cubicBezTo>
                    <a:pt x="1072" y="681"/>
                    <a:pt x="1150" y="866"/>
                    <a:pt x="1040" y="974"/>
                  </a:cubicBezTo>
                  <a:cubicBezTo>
                    <a:pt x="1005" y="1010"/>
                    <a:pt x="962" y="1026"/>
                    <a:pt x="919" y="1026"/>
                  </a:cubicBezTo>
                  <a:cubicBezTo>
                    <a:pt x="831" y="1026"/>
                    <a:pt x="747" y="957"/>
                    <a:pt x="747" y="853"/>
                  </a:cubicBezTo>
                  <a:cubicBezTo>
                    <a:pt x="747" y="758"/>
                    <a:pt x="824" y="681"/>
                    <a:pt x="919" y="681"/>
                  </a:cubicBezTo>
                  <a:cubicBezTo>
                    <a:pt x="920" y="681"/>
                    <a:pt x="920" y="681"/>
                    <a:pt x="921" y="681"/>
                  </a:cubicBezTo>
                  <a:close/>
                  <a:moveTo>
                    <a:pt x="919" y="0"/>
                  </a:moveTo>
                  <a:cubicBezTo>
                    <a:pt x="514" y="0"/>
                    <a:pt x="166" y="284"/>
                    <a:pt x="84" y="679"/>
                  </a:cubicBezTo>
                  <a:cubicBezTo>
                    <a:pt x="1" y="1074"/>
                    <a:pt x="208" y="1473"/>
                    <a:pt x="578" y="1634"/>
                  </a:cubicBezTo>
                  <a:lnTo>
                    <a:pt x="578" y="2230"/>
                  </a:lnTo>
                  <a:cubicBezTo>
                    <a:pt x="578" y="2419"/>
                    <a:pt x="731" y="2571"/>
                    <a:pt x="919" y="2571"/>
                  </a:cubicBezTo>
                  <a:cubicBezTo>
                    <a:pt x="1106" y="2571"/>
                    <a:pt x="1258" y="2419"/>
                    <a:pt x="1258" y="2230"/>
                  </a:cubicBezTo>
                  <a:lnTo>
                    <a:pt x="1258" y="1634"/>
                  </a:lnTo>
                  <a:cubicBezTo>
                    <a:pt x="1629" y="1473"/>
                    <a:pt x="1836" y="1074"/>
                    <a:pt x="1753" y="679"/>
                  </a:cubicBezTo>
                  <a:cubicBezTo>
                    <a:pt x="1670" y="284"/>
                    <a:pt x="1323" y="0"/>
                    <a:pt x="9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44"/>
            <p:cNvSpPr/>
            <p:nvPr/>
          </p:nvSpPr>
          <p:spPr>
            <a:xfrm>
              <a:off x="5578587" y="1872757"/>
              <a:ext cx="157821" cy="184959"/>
            </a:xfrm>
            <a:custGeom>
              <a:rect b="b" l="l" r="r" t="t"/>
              <a:pathLst>
                <a:path extrusionOk="0" h="9153" w="7810">
                  <a:moveTo>
                    <a:pt x="3905" y="680"/>
                  </a:moveTo>
                  <a:cubicBezTo>
                    <a:pt x="4653" y="680"/>
                    <a:pt x="5259" y="1286"/>
                    <a:pt x="5259" y="2034"/>
                  </a:cubicBezTo>
                  <a:lnTo>
                    <a:pt x="5259" y="2483"/>
                  </a:lnTo>
                  <a:cubicBezTo>
                    <a:pt x="4750" y="2536"/>
                    <a:pt x="4272" y="2758"/>
                    <a:pt x="3905" y="3115"/>
                  </a:cubicBezTo>
                  <a:cubicBezTo>
                    <a:pt x="3537" y="2758"/>
                    <a:pt x="3061" y="2536"/>
                    <a:pt x="2550" y="2485"/>
                  </a:cubicBezTo>
                  <a:lnTo>
                    <a:pt x="2550" y="2034"/>
                  </a:lnTo>
                  <a:cubicBezTo>
                    <a:pt x="2550" y="1286"/>
                    <a:pt x="3157" y="680"/>
                    <a:pt x="3905" y="680"/>
                  </a:cubicBezTo>
                  <a:close/>
                  <a:moveTo>
                    <a:pt x="3905" y="1"/>
                  </a:moveTo>
                  <a:cubicBezTo>
                    <a:pt x="2783" y="1"/>
                    <a:pt x="1871" y="944"/>
                    <a:pt x="1871" y="2070"/>
                  </a:cubicBezTo>
                  <a:lnTo>
                    <a:pt x="1871" y="2517"/>
                  </a:lnTo>
                  <a:cubicBezTo>
                    <a:pt x="903" y="2713"/>
                    <a:pt x="148" y="3534"/>
                    <a:pt x="61" y="4541"/>
                  </a:cubicBezTo>
                  <a:cubicBezTo>
                    <a:pt x="1" y="5212"/>
                    <a:pt x="242" y="5875"/>
                    <a:pt x="719" y="6351"/>
                  </a:cubicBezTo>
                  <a:lnTo>
                    <a:pt x="3145" y="8832"/>
                  </a:lnTo>
                  <a:cubicBezTo>
                    <a:pt x="3354" y="9045"/>
                    <a:pt x="3630" y="9152"/>
                    <a:pt x="3906" y="9152"/>
                  </a:cubicBezTo>
                  <a:cubicBezTo>
                    <a:pt x="4182" y="9152"/>
                    <a:pt x="4459" y="9045"/>
                    <a:pt x="4667" y="8832"/>
                  </a:cubicBezTo>
                  <a:lnTo>
                    <a:pt x="5316" y="8168"/>
                  </a:lnTo>
                  <a:cubicBezTo>
                    <a:pt x="5446" y="8035"/>
                    <a:pt x="5457" y="7819"/>
                    <a:pt x="5328" y="7685"/>
                  </a:cubicBezTo>
                  <a:cubicBezTo>
                    <a:pt x="5261" y="7615"/>
                    <a:pt x="5172" y="7580"/>
                    <a:pt x="5083" y="7580"/>
                  </a:cubicBezTo>
                  <a:cubicBezTo>
                    <a:pt x="4995" y="7580"/>
                    <a:pt x="4907" y="7614"/>
                    <a:pt x="4840" y="7683"/>
                  </a:cubicBezTo>
                  <a:lnTo>
                    <a:pt x="4180" y="8356"/>
                  </a:lnTo>
                  <a:cubicBezTo>
                    <a:pt x="4105" y="8434"/>
                    <a:pt x="4005" y="8473"/>
                    <a:pt x="3905" y="8473"/>
                  </a:cubicBezTo>
                  <a:cubicBezTo>
                    <a:pt x="3805" y="8473"/>
                    <a:pt x="3705" y="8434"/>
                    <a:pt x="3629" y="8356"/>
                  </a:cubicBezTo>
                  <a:lnTo>
                    <a:pt x="1204" y="5875"/>
                  </a:lnTo>
                  <a:cubicBezTo>
                    <a:pt x="842" y="5504"/>
                    <a:pt x="698" y="5048"/>
                    <a:pt x="738" y="4599"/>
                  </a:cubicBezTo>
                  <a:cubicBezTo>
                    <a:pt x="805" y="3819"/>
                    <a:pt x="1447" y="3198"/>
                    <a:pt x="2231" y="3155"/>
                  </a:cubicBezTo>
                  <a:cubicBezTo>
                    <a:pt x="2264" y="3153"/>
                    <a:pt x="2298" y="3152"/>
                    <a:pt x="2331" y="3152"/>
                  </a:cubicBezTo>
                  <a:cubicBezTo>
                    <a:pt x="2807" y="3152"/>
                    <a:pt x="3258" y="3368"/>
                    <a:pt x="3558" y="3741"/>
                  </a:cubicBezTo>
                  <a:cubicBezTo>
                    <a:pt x="3647" y="3851"/>
                    <a:pt x="3776" y="3907"/>
                    <a:pt x="3905" y="3907"/>
                  </a:cubicBezTo>
                  <a:cubicBezTo>
                    <a:pt x="4034" y="3907"/>
                    <a:pt x="4163" y="3851"/>
                    <a:pt x="4252" y="3741"/>
                  </a:cubicBezTo>
                  <a:cubicBezTo>
                    <a:pt x="4552" y="3368"/>
                    <a:pt x="5004" y="3152"/>
                    <a:pt x="5479" y="3152"/>
                  </a:cubicBezTo>
                  <a:cubicBezTo>
                    <a:pt x="5513" y="3152"/>
                    <a:pt x="5546" y="3153"/>
                    <a:pt x="5580" y="3155"/>
                  </a:cubicBezTo>
                  <a:cubicBezTo>
                    <a:pt x="6363" y="3198"/>
                    <a:pt x="7006" y="3819"/>
                    <a:pt x="7073" y="4599"/>
                  </a:cubicBezTo>
                  <a:cubicBezTo>
                    <a:pt x="7113" y="5047"/>
                    <a:pt x="6970" y="5503"/>
                    <a:pt x="6606" y="5875"/>
                  </a:cubicBezTo>
                  <a:lnTo>
                    <a:pt x="5971" y="6521"/>
                  </a:lnTo>
                  <a:cubicBezTo>
                    <a:pt x="5837" y="6654"/>
                    <a:pt x="5838" y="6872"/>
                    <a:pt x="5973" y="7004"/>
                  </a:cubicBezTo>
                  <a:cubicBezTo>
                    <a:pt x="6040" y="7069"/>
                    <a:pt x="6125" y="7101"/>
                    <a:pt x="6210" y="7101"/>
                  </a:cubicBezTo>
                  <a:cubicBezTo>
                    <a:pt x="6300" y="7101"/>
                    <a:pt x="6390" y="7066"/>
                    <a:pt x="6457" y="6996"/>
                  </a:cubicBezTo>
                  <a:lnTo>
                    <a:pt x="7091" y="6351"/>
                  </a:lnTo>
                  <a:cubicBezTo>
                    <a:pt x="7569" y="5875"/>
                    <a:pt x="7810" y="5212"/>
                    <a:pt x="7751" y="4541"/>
                  </a:cubicBezTo>
                  <a:cubicBezTo>
                    <a:pt x="7663" y="3534"/>
                    <a:pt x="6909" y="2714"/>
                    <a:pt x="5939" y="2517"/>
                  </a:cubicBezTo>
                  <a:lnTo>
                    <a:pt x="5939" y="2034"/>
                  </a:lnTo>
                  <a:cubicBezTo>
                    <a:pt x="5938" y="925"/>
                    <a:pt x="5050" y="21"/>
                    <a:pt x="3942" y="1"/>
                  </a:cubicBezTo>
                  <a:lnTo>
                    <a:pt x="3940" y="1"/>
                  </a:lnTo>
                  <a:cubicBezTo>
                    <a:pt x="3929" y="1"/>
                    <a:pt x="3917" y="1"/>
                    <a:pt x="39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4" name="Google Shape;964;p44"/>
          <p:cNvGrpSpPr/>
          <p:nvPr/>
        </p:nvGrpSpPr>
        <p:grpSpPr>
          <a:xfrm>
            <a:off x="7044998" y="2602537"/>
            <a:ext cx="414031" cy="468915"/>
            <a:chOff x="5554297" y="2353453"/>
            <a:chExt cx="414031" cy="468915"/>
          </a:xfrm>
        </p:grpSpPr>
        <p:sp>
          <p:nvSpPr>
            <p:cNvPr id="965" name="Google Shape;965;p44"/>
            <p:cNvSpPr/>
            <p:nvPr/>
          </p:nvSpPr>
          <p:spPr>
            <a:xfrm>
              <a:off x="5554297" y="2353453"/>
              <a:ext cx="414031" cy="468915"/>
            </a:xfrm>
            <a:custGeom>
              <a:rect b="b" l="l" r="r" t="t"/>
              <a:pathLst>
                <a:path extrusionOk="0" h="23205" w="20489">
                  <a:moveTo>
                    <a:pt x="14219" y="7518"/>
                  </a:moveTo>
                  <a:cubicBezTo>
                    <a:pt x="14225" y="7518"/>
                    <a:pt x="14232" y="7520"/>
                    <a:pt x="14237" y="7523"/>
                  </a:cubicBezTo>
                  <a:lnTo>
                    <a:pt x="15063" y="8000"/>
                  </a:lnTo>
                  <a:cubicBezTo>
                    <a:pt x="15080" y="8010"/>
                    <a:pt x="15087" y="8032"/>
                    <a:pt x="15076" y="8051"/>
                  </a:cubicBezTo>
                  <a:lnTo>
                    <a:pt x="14761" y="8598"/>
                  </a:lnTo>
                  <a:cubicBezTo>
                    <a:pt x="14548" y="8476"/>
                    <a:pt x="14085" y="8208"/>
                    <a:pt x="13871" y="8084"/>
                  </a:cubicBezTo>
                  <a:lnTo>
                    <a:pt x="14188" y="7536"/>
                  </a:lnTo>
                  <a:cubicBezTo>
                    <a:pt x="14194" y="7525"/>
                    <a:pt x="14207" y="7518"/>
                    <a:pt x="14219" y="7518"/>
                  </a:cubicBezTo>
                  <a:close/>
                  <a:moveTo>
                    <a:pt x="13248" y="681"/>
                  </a:moveTo>
                  <a:cubicBezTo>
                    <a:pt x="13998" y="681"/>
                    <a:pt x="14756" y="969"/>
                    <a:pt x="15337" y="1579"/>
                  </a:cubicBezTo>
                  <a:cubicBezTo>
                    <a:pt x="15345" y="1588"/>
                    <a:pt x="15167" y="1418"/>
                    <a:pt x="19265" y="5311"/>
                  </a:cubicBezTo>
                  <a:lnTo>
                    <a:pt x="13020" y="5311"/>
                  </a:lnTo>
                  <a:cubicBezTo>
                    <a:pt x="12123" y="5311"/>
                    <a:pt x="11272" y="5597"/>
                    <a:pt x="10620" y="6120"/>
                  </a:cubicBezTo>
                  <a:cubicBezTo>
                    <a:pt x="10510" y="6209"/>
                    <a:pt x="10377" y="6253"/>
                    <a:pt x="10244" y="6253"/>
                  </a:cubicBezTo>
                  <a:cubicBezTo>
                    <a:pt x="10110" y="6253"/>
                    <a:pt x="9976" y="6209"/>
                    <a:pt x="9866" y="6120"/>
                  </a:cubicBezTo>
                  <a:cubicBezTo>
                    <a:pt x="9216" y="5597"/>
                    <a:pt x="8363" y="5311"/>
                    <a:pt x="7466" y="5311"/>
                  </a:cubicBezTo>
                  <a:lnTo>
                    <a:pt x="6666" y="5311"/>
                  </a:lnTo>
                  <a:cubicBezTo>
                    <a:pt x="6666" y="5311"/>
                    <a:pt x="6665" y="5311"/>
                    <a:pt x="6664" y="5311"/>
                  </a:cubicBezTo>
                  <a:cubicBezTo>
                    <a:pt x="6478" y="5311"/>
                    <a:pt x="6327" y="5463"/>
                    <a:pt x="6327" y="5650"/>
                  </a:cubicBezTo>
                  <a:cubicBezTo>
                    <a:pt x="6327" y="5838"/>
                    <a:pt x="6480" y="5989"/>
                    <a:pt x="6666" y="5989"/>
                  </a:cubicBezTo>
                  <a:lnTo>
                    <a:pt x="7466" y="5989"/>
                  </a:lnTo>
                  <a:cubicBezTo>
                    <a:pt x="8209" y="5989"/>
                    <a:pt x="8911" y="6224"/>
                    <a:pt x="9441" y="6651"/>
                  </a:cubicBezTo>
                  <a:cubicBezTo>
                    <a:pt x="9676" y="6838"/>
                    <a:pt x="9959" y="6932"/>
                    <a:pt x="10243" y="6932"/>
                  </a:cubicBezTo>
                  <a:cubicBezTo>
                    <a:pt x="10527" y="6932"/>
                    <a:pt x="10811" y="6838"/>
                    <a:pt x="11045" y="6651"/>
                  </a:cubicBezTo>
                  <a:cubicBezTo>
                    <a:pt x="11575" y="6224"/>
                    <a:pt x="12277" y="5989"/>
                    <a:pt x="13018" y="5989"/>
                  </a:cubicBezTo>
                  <a:lnTo>
                    <a:pt x="19265" y="5989"/>
                  </a:lnTo>
                  <a:lnTo>
                    <a:pt x="17397" y="7763"/>
                  </a:lnTo>
                  <a:cubicBezTo>
                    <a:pt x="16814" y="8318"/>
                    <a:pt x="16169" y="8802"/>
                    <a:pt x="15474" y="9207"/>
                  </a:cubicBezTo>
                  <a:cubicBezTo>
                    <a:pt x="15452" y="9113"/>
                    <a:pt x="15405" y="9026"/>
                    <a:pt x="15338" y="8958"/>
                  </a:cubicBezTo>
                  <a:lnTo>
                    <a:pt x="15665" y="8390"/>
                  </a:lnTo>
                  <a:cubicBezTo>
                    <a:pt x="15863" y="8047"/>
                    <a:pt x="15744" y="7609"/>
                    <a:pt x="15402" y="7411"/>
                  </a:cubicBezTo>
                  <a:lnTo>
                    <a:pt x="14578" y="6935"/>
                  </a:lnTo>
                  <a:cubicBezTo>
                    <a:pt x="14465" y="6869"/>
                    <a:pt x="14341" y="6838"/>
                    <a:pt x="14219" y="6838"/>
                  </a:cubicBezTo>
                  <a:cubicBezTo>
                    <a:pt x="13971" y="6838"/>
                    <a:pt x="13730" y="6967"/>
                    <a:pt x="13597" y="7197"/>
                  </a:cubicBezTo>
                  <a:lnTo>
                    <a:pt x="13271" y="7764"/>
                  </a:lnTo>
                  <a:cubicBezTo>
                    <a:pt x="13227" y="7754"/>
                    <a:pt x="13184" y="7748"/>
                    <a:pt x="13140" y="7748"/>
                  </a:cubicBezTo>
                  <a:cubicBezTo>
                    <a:pt x="12965" y="7748"/>
                    <a:pt x="12798" y="7834"/>
                    <a:pt x="12695" y="7982"/>
                  </a:cubicBezTo>
                  <a:lnTo>
                    <a:pt x="10871" y="10599"/>
                  </a:lnTo>
                  <a:cubicBezTo>
                    <a:pt x="10657" y="10612"/>
                    <a:pt x="10443" y="10619"/>
                    <a:pt x="10230" y="10619"/>
                  </a:cubicBezTo>
                  <a:cubicBezTo>
                    <a:pt x="7579" y="10619"/>
                    <a:pt x="5020" y="9601"/>
                    <a:pt x="3091" y="7763"/>
                  </a:cubicBezTo>
                  <a:lnTo>
                    <a:pt x="1223" y="5989"/>
                  </a:lnTo>
                  <a:lnTo>
                    <a:pt x="5081" y="5989"/>
                  </a:lnTo>
                  <a:cubicBezTo>
                    <a:pt x="5269" y="5989"/>
                    <a:pt x="5422" y="5838"/>
                    <a:pt x="5422" y="5650"/>
                  </a:cubicBezTo>
                  <a:cubicBezTo>
                    <a:pt x="5422" y="5462"/>
                    <a:pt x="5269" y="5311"/>
                    <a:pt x="5081" y="5311"/>
                  </a:cubicBezTo>
                  <a:lnTo>
                    <a:pt x="1223" y="5311"/>
                  </a:lnTo>
                  <a:cubicBezTo>
                    <a:pt x="5335" y="1405"/>
                    <a:pt x="5142" y="1588"/>
                    <a:pt x="5151" y="1579"/>
                  </a:cubicBezTo>
                  <a:cubicBezTo>
                    <a:pt x="5732" y="969"/>
                    <a:pt x="6489" y="681"/>
                    <a:pt x="7239" y="681"/>
                  </a:cubicBezTo>
                  <a:cubicBezTo>
                    <a:pt x="8222" y="681"/>
                    <a:pt x="9193" y="1178"/>
                    <a:pt x="9733" y="2097"/>
                  </a:cubicBezTo>
                  <a:cubicBezTo>
                    <a:pt x="9847" y="2291"/>
                    <a:pt x="10046" y="2389"/>
                    <a:pt x="10244" y="2389"/>
                  </a:cubicBezTo>
                  <a:cubicBezTo>
                    <a:pt x="10442" y="2389"/>
                    <a:pt x="10641" y="2291"/>
                    <a:pt x="10756" y="2097"/>
                  </a:cubicBezTo>
                  <a:cubicBezTo>
                    <a:pt x="11296" y="1177"/>
                    <a:pt x="12265" y="681"/>
                    <a:pt x="13248" y="681"/>
                  </a:cubicBezTo>
                  <a:close/>
                  <a:moveTo>
                    <a:pt x="13182" y="8473"/>
                  </a:moveTo>
                  <a:lnTo>
                    <a:pt x="14769" y="9387"/>
                  </a:lnTo>
                  <a:cubicBezTo>
                    <a:pt x="14196" y="10610"/>
                    <a:pt x="14127" y="10758"/>
                    <a:pt x="14127" y="10758"/>
                  </a:cubicBezTo>
                  <a:cubicBezTo>
                    <a:pt x="14127" y="10758"/>
                    <a:pt x="14134" y="10743"/>
                    <a:pt x="14134" y="10743"/>
                  </a:cubicBezTo>
                  <a:lnTo>
                    <a:pt x="14134" y="10743"/>
                  </a:lnTo>
                  <a:cubicBezTo>
                    <a:pt x="14134" y="10743"/>
                    <a:pt x="14116" y="10782"/>
                    <a:pt x="14019" y="10988"/>
                  </a:cubicBezTo>
                  <a:lnTo>
                    <a:pt x="12171" y="9922"/>
                  </a:lnTo>
                  <a:lnTo>
                    <a:pt x="13182" y="8473"/>
                  </a:lnTo>
                  <a:close/>
                  <a:moveTo>
                    <a:pt x="11781" y="10482"/>
                  </a:moveTo>
                  <a:lnTo>
                    <a:pt x="13728" y="11607"/>
                  </a:lnTo>
                  <a:lnTo>
                    <a:pt x="13284" y="12558"/>
                  </a:lnTo>
                  <a:lnTo>
                    <a:pt x="11181" y="11343"/>
                  </a:lnTo>
                  <a:cubicBezTo>
                    <a:pt x="11397" y="11032"/>
                    <a:pt x="11573" y="10778"/>
                    <a:pt x="11781" y="10482"/>
                  </a:cubicBezTo>
                  <a:close/>
                  <a:moveTo>
                    <a:pt x="8894" y="14323"/>
                  </a:moveTo>
                  <a:lnTo>
                    <a:pt x="11845" y="16028"/>
                  </a:lnTo>
                  <a:lnTo>
                    <a:pt x="10031" y="19169"/>
                  </a:lnTo>
                  <a:lnTo>
                    <a:pt x="9497" y="18861"/>
                  </a:lnTo>
                  <a:cubicBezTo>
                    <a:pt x="9446" y="18835"/>
                    <a:pt x="9392" y="18822"/>
                    <a:pt x="9338" y="18822"/>
                  </a:cubicBezTo>
                  <a:cubicBezTo>
                    <a:pt x="9220" y="18822"/>
                    <a:pt x="9106" y="18884"/>
                    <a:pt x="9043" y="18992"/>
                  </a:cubicBezTo>
                  <a:cubicBezTo>
                    <a:pt x="8952" y="19151"/>
                    <a:pt x="9002" y="19353"/>
                    <a:pt x="9156" y="19450"/>
                  </a:cubicBezTo>
                  <a:lnTo>
                    <a:pt x="9691" y="19758"/>
                  </a:lnTo>
                  <a:lnTo>
                    <a:pt x="8586" y="21673"/>
                  </a:lnTo>
                  <a:cubicBezTo>
                    <a:pt x="8270" y="22219"/>
                    <a:pt x="7697" y="22525"/>
                    <a:pt x="7108" y="22525"/>
                  </a:cubicBezTo>
                  <a:cubicBezTo>
                    <a:pt x="6819" y="22525"/>
                    <a:pt x="6527" y="22451"/>
                    <a:pt x="6259" y="22296"/>
                  </a:cubicBezTo>
                  <a:cubicBezTo>
                    <a:pt x="5443" y="21826"/>
                    <a:pt x="5164" y="20783"/>
                    <a:pt x="5634" y="19968"/>
                  </a:cubicBezTo>
                  <a:lnTo>
                    <a:pt x="6739" y="18054"/>
                  </a:lnTo>
                  <a:lnTo>
                    <a:pt x="7783" y="18656"/>
                  </a:lnTo>
                  <a:cubicBezTo>
                    <a:pt x="7839" y="18691"/>
                    <a:pt x="7902" y="18708"/>
                    <a:pt x="7963" y="18708"/>
                  </a:cubicBezTo>
                  <a:cubicBezTo>
                    <a:pt x="8080" y="18708"/>
                    <a:pt x="8194" y="18648"/>
                    <a:pt x="8258" y="18539"/>
                  </a:cubicBezTo>
                  <a:cubicBezTo>
                    <a:pt x="8353" y="18372"/>
                    <a:pt x="8293" y="18160"/>
                    <a:pt x="8124" y="18069"/>
                  </a:cubicBezTo>
                  <a:lnTo>
                    <a:pt x="7078" y="17465"/>
                  </a:lnTo>
                  <a:lnTo>
                    <a:pt x="8894" y="14323"/>
                  </a:lnTo>
                  <a:close/>
                  <a:moveTo>
                    <a:pt x="13251" y="1"/>
                  </a:moveTo>
                  <a:cubicBezTo>
                    <a:pt x="12079" y="1"/>
                    <a:pt x="10923" y="571"/>
                    <a:pt x="10244" y="1631"/>
                  </a:cubicBezTo>
                  <a:cubicBezTo>
                    <a:pt x="9563" y="571"/>
                    <a:pt x="8407" y="1"/>
                    <a:pt x="7236" y="1"/>
                  </a:cubicBezTo>
                  <a:cubicBezTo>
                    <a:pt x="6313" y="1"/>
                    <a:pt x="5381" y="356"/>
                    <a:pt x="4665" y="1103"/>
                  </a:cubicBezTo>
                  <a:cubicBezTo>
                    <a:pt x="264" y="5283"/>
                    <a:pt x="124" y="5416"/>
                    <a:pt x="123" y="5416"/>
                  </a:cubicBezTo>
                  <a:cubicBezTo>
                    <a:pt x="123" y="5416"/>
                    <a:pt x="124" y="5416"/>
                    <a:pt x="124" y="5416"/>
                  </a:cubicBezTo>
                  <a:lnTo>
                    <a:pt x="124" y="5416"/>
                  </a:lnTo>
                  <a:cubicBezTo>
                    <a:pt x="124" y="5416"/>
                    <a:pt x="124" y="5416"/>
                    <a:pt x="123" y="5416"/>
                  </a:cubicBezTo>
                  <a:cubicBezTo>
                    <a:pt x="7" y="5542"/>
                    <a:pt x="1" y="5734"/>
                    <a:pt x="109" y="5867"/>
                  </a:cubicBezTo>
                  <a:cubicBezTo>
                    <a:pt x="129" y="5889"/>
                    <a:pt x="12" y="5777"/>
                    <a:pt x="2623" y="8255"/>
                  </a:cubicBezTo>
                  <a:cubicBezTo>
                    <a:pt x="4675" y="10211"/>
                    <a:pt x="7399" y="11299"/>
                    <a:pt x="10230" y="11299"/>
                  </a:cubicBezTo>
                  <a:cubicBezTo>
                    <a:pt x="10281" y="11299"/>
                    <a:pt x="10332" y="11298"/>
                    <a:pt x="10383" y="11297"/>
                  </a:cubicBezTo>
                  <a:lnTo>
                    <a:pt x="10383" y="11297"/>
                  </a:lnTo>
                  <a:lnTo>
                    <a:pt x="8829" y="13525"/>
                  </a:lnTo>
                  <a:cubicBezTo>
                    <a:pt x="8809" y="13521"/>
                    <a:pt x="8789" y="13519"/>
                    <a:pt x="8769" y="13519"/>
                  </a:cubicBezTo>
                  <a:cubicBezTo>
                    <a:pt x="8649" y="13519"/>
                    <a:pt x="8537" y="13584"/>
                    <a:pt x="8476" y="13690"/>
                  </a:cubicBezTo>
                  <a:cubicBezTo>
                    <a:pt x="7396" y="15559"/>
                    <a:pt x="6126" y="17758"/>
                    <a:pt x="5047" y="19628"/>
                  </a:cubicBezTo>
                  <a:cubicBezTo>
                    <a:pt x="4389" y="20768"/>
                    <a:pt x="4780" y="22228"/>
                    <a:pt x="5919" y="22886"/>
                  </a:cubicBezTo>
                  <a:cubicBezTo>
                    <a:pt x="6295" y="23103"/>
                    <a:pt x="6704" y="23205"/>
                    <a:pt x="7106" y="23205"/>
                  </a:cubicBezTo>
                  <a:cubicBezTo>
                    <a:pt x="7934" y="23205"/>
                    <a:pt x="8737" y="22774"/>
                    <a:pt x="9176" y="22012"/>
                  </a:cubicBezTo>
                  <a:lnTo>
                    <a:pt x="12605" y="16072"/>
                  </a:lnTo>
                  <a:cubicBezTo>
                    <a:pt x="12678" y="15948"/>
                    <a:pt x="12663" y="15793"/>
                    <a:pt x="12571" y="15683"/>
                  </a:cubicBezTo>
                  <a:lnTo>
                    <a:pt x="12782" y="15234"/>
                  </a:lnTo>
                  <a:cubicBezTo>
                    <a:pt x="12856" y="15064"/>
                    <a:pt x="12782" y="14866"/>
                    <a:pt x="12615" y="14788"/>
                  </a:cubicBezTo>
                  <a:cubicBezTo>
                    <a:pt x="12568" y="14766"/>
                    <a:pt x="12520" y="14756"/>
                    <a:pt x="12471" y="14756"/>
                  </a:cubicBezTo>
                  <a:cubicBezTo>
                    <a:pt x="12346" y="14756"/>
                    <a:pt x="12225" y="14825"/>
                    <a:pt x="12166" y="14945"/>
                  </a:cubicBezTo>
                  <a:lnTo>
                    <a:pt x="11988" y="15324"/>
                  </a:lnTo>
                  <a:lnTo>
                    <a:pt x="9432" y="13850"/>
                  </a:lnTo>
                  <a:lnTo>
                    <a:pt x="10790" y="11902"/>
                  </a:lnTo>
                  <a:lnTo>
                    <a:pt x="12994" y="13175"/>
                  </a:lnTo>
                  <a:lnTo>
                    <a:pt x="12837" y="13509"/>
                  </a:lnTo>
                  <a:cubicBezTo>
                    <a:pt x="12759" y="13679"/>
                    <a:pt x="12832" y="13881"/>
                    <a:pt x="13001" y="13961"/>
                  </a:cubicBezTo>
                  <a:cubicBezTo>
                    <a:pt x="13048" y="13983"/>
                    <a:pt x="13097" y="13993"/>
                    <a:pt x="13146" y="13993"/>
                  </a:cubicBezTo>
                  <a:cubicBezTo>
                    <a:pt x="13273" y="13993"/>
                    <a:pt x="13395" y="13921"/>
                    <a:pt x="13453" y="13797"/>
                  </a:cubicBezTo>
                  <a:lnTo>
                    <a:pt x="15164" y="10144"/>
                  </a:lnTo>
                  <a:cubicBezTo>
                    <a:pt x="16154" y="9652"/>
                    <a:pt x="17065" y="9016"/>
                    <a:pt x="17866" y="8255"/>
                  </a:cubicBezTo>
                  <a:cubicBezTo>
                    <a:pt x="20468" y="5782"/>
                    <a:pt x="20353" y="5892"/>
                    <a:pt x="20363" y="5882"/>
                  </a:cubicBezTo>
                  <a:lnTo>
                    <a:pt x="20363" y="5882"/>
                  </a:lnTo>
                  <a:lnTo>
                    <a:pt x="20363" y="5884"/>
                  </a:lnTo>
                  <a:cubicBezTo>
                    <a:pt x="20488" y="5751"/>
                    <a:pt x="20487" y="5544"/>
                    <a:pt x="20360" y="5413"/>
                  </a:cubicBezTo>
                  <a:cubicBezTo>
                    <a:pt x="20359" y="5413"/>
                    <a:pt x="20359" y="5413"/>
                    <a:pt x="20359" y="5413"/>
                  </a:cubicBezTo>
                  <a:lnTo>
                    <a:pt x="20359" y="5413"/>
                  </a:lnTo>
                  <a:cubicBezTo>
                    <a:pt x="20359" y="5413"/>
                    <a:pt x="20359" y="5413"/>
                    <a:pt x="20359" y="5413"/>
                  </a:cubicBezTo>
                  <a:cubicBezTo>
                    <a:pt x="20360" y="5413"/>
                    <a:pt x="20333" y="5388"/>
                    <a:pt x="15823" y="1103"/>
                  </a:cubicBezTo>
                  <a:cubicBezTo>
                    <a:pt x="15106" y="355"/>
                    <a:pt x="14174" y="1"/>
                    <a:pt x="132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44"/>
            <p:cNvSpPr/>
            <p:nvPr/>
          </p:nvSpPr>
          <p:spPr>
            <a:xfrm>
              <a:off x="5726344" y="2674105"/>
              <a:ext cx="36919" cy="35525"/>
            </a:xfrm>
            <a:custGeom>
              <a:rect b="b" l="l" r="r" t="t"/>
              <a:pathLst>
                <a:path extrusionOk="0" h="1758" w="1827">
                  <a:moveTo>
                    <a:pt x="947" y="680"/>
                  </a:moveTo>
                  <a:cubicBezTo>
                    <a:pt x="1049" y="680"/>
                    <a:pt x="1147" y="759"/>
                    <a:pt x="1147" y="879"/>
                  </a:cubicBezTo>
                  <a:cubicBezTo>
                    <a:pt x="1147" y="989"/>
                    <a:pt x="1058" y="1077"/>
                    <a:pt x="948" y="1078"/>
                  </a:cubicBezTo>
                  <a:cubicBezTo>
                    <a:pt x="772" y="1078"/>
                    <a:pt x="683" y="863"/>
                    <a:pt x="807" y="739"/>
                  </a:cubicBezTo>
                  <a:cubicBezTo>
                    <a:pt x="848" y="698"/>
                    <a:pt x="898" y="680"/>
                    <a:pt x="947" y="680"/>
                  </a:cubicBezTo>
                  <a:close/>
                  <a:moveTo>
                    <a:pt x="948" y="1"/>
                  </a:moveTo>
                  <a:cubicBezTo>
                    <a:pt x="593" y="1"/>
                    <a:pt x="273" y="214"/>
                    <a:pt x="137" y="542"/>
                  </a:cubicBezTo>
                  <a:cubicBezTo>
                    <a:pt x="0" y="872"/>
                    <a:pt x="76" y="1250"/>
                    <a:pt x="327" y="1501"/>
                  </a:cubicBezTo>
                  <a:cubicBezTo>
                    <a:pt x="495" y="1668"/>
                    <a:pt x="720" y="1758"/>
                    <a:pt x="948" y="1758"/>
                  </a:cubicBezTo>
                  <a:cubicBezTo>
                    <a:pt x="1062" y="1758"/>
                    <a:pt x="1176" y="1736"/>
                    <a:pt x="1285" y="1690"/>
                  </a:cubicBezTo>
                  <a:cubicBezTo>
                    <a:pt x="1613" y="1555"/>
                    <a:pt x="1827" y="1234"/>
                    <a:pt x="1827" y="879"/>
                  </a:cubicBezTo>
                  <a:cubicBezTo>
                    <a:pt x="1827" y="394"/>
                    <a:pt x="1433" y="1"/>
                    <a:pt x="9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7" name="Google Shape;967;p44"/>
          <p:cNvGrpSpPr/>
          <p:nvPr/>
        </p:nvGrpSpPr>
        <p:grpSpPr>
          <a:xfrm>
            <a:off x="7191017" y="3333296"/>
            <a:ext cx="268012" cy="468935"/>
            <a:chOff x="5715169" y="2919808"/>
            <a:chExt cx="268012" cy="468935"/>
          </a:xfrm>
        </p:grpSpPr>
        <p:sp>
          <p:nvSpPr>
            <p:cNvPr id="968" name="Google Shape;968;p44"/>
            <p:cNvSpPr/>
            <p:nvPr/>
          </p:nvSpPr>
          <p:spPr>
            <a:xfrm>
              <a:off x="5715169" y="2919808"/>
              <a:ext cx="268012" cy="468935"/>
            </a:xfrm>
            <a:custGeom>
              <a:rect b="b" l="l" r="r" t="t"/>
              <a:pathLst>
                <a:path extrusionOk="0" h="23206" w="13263">
                  <a:moveTo>
                    <a:pt x="7450" y="2392"/>
                  </a:moveTo>
                  <a:lnTo>
                    <a:pt x="7450" y="3575"/>
                  </a:lnTo>
                  <a:lnTo>
                    <a:pt x="6694" y="3575"/>
                  </a:lnTo>
                  <a:lnTo>
                    <a:pt x="6694" y="2392"/>
                  </a:lnTo>
                  <a:close/>
                  <a:moveTo>
                    <a:pt x="8918" y="4254"/>
                  </a:moveTo>
                  <a:lnTo>
                    <a:pt x="8918" y="6063"/>
                  </a:lnTo>
                  <a:lnTo>
                    <a:pt x="8184" y="6063"/>
                  </a:lnTo>
                  <a:lnTo>
                    <a:pt x="8184" y="5258"/>
                  </a:lnTo>
                  <a:cubicBezTo>
                    <a:pt x="8184" y="5069"/>
                    <a:pt x="8032" y="4917"/>
                    <a:pt x="7845" y="4917"/>
                  </a:cubicBezTo>
                  <a:cubicBezTo>
                    <a:pt x="7657" y="4917"/>
                    <a:pt x="7504" y="5069"/>
                    <a:pt x="7504" y="5258"/>
                  </a:cubicBezTo>
                  <a:lnTo>
                    <a:pt x="7504" y="6063"/>
                  </a:lnTo>
                  <a:lnTo>
                    <a:pt x="6640" y="6063"/>
                  </a:lnTo>
                  <a:lnTo>
                    <a:pt x="6640" y="5258"/>
                  </a:lnTo>
                  <a:cubicBezTo>
                    <a:pt x="6644" y="5067"/>
                    <a:pt x="6492" y="4910"/>
                    <a:pt x="6301" y="4910"/>
                  </a:cubicBezTo>
                  <a:cubicBezTo>
                    <a:pt x="6110" y="4910"/>
                    <a:pt x="5956" y="5067"/>
                    <a:pt x="5961" y="5258"/>
                  </a:cubicBezTo>
                  <a:lnTo>
                    <a:pt x="5961" y="6063"/>
                  </a:lnTo>
                  <a:lnTo>
                    <a:pt x="5227" y="6063"/>
                  </a:lnTo>
                  <a:lnTo>
                    <a:pt x="5227" y="4254"/>
                  </a:lnTo>
                  <a:close/>
                  <a:moveTo>
                    <a:pt x="9755" y="6743"/>
                  </a:moveTo>
                  <a:cubicBezTo>
                    <a:pt x="9805" y="6743"/>
                    <a:pt x="9845" y="6783"/>
                    <a:pt x="9845" y="6832"/>
                  </a:cubicBezTo>
                  <a:lnTo>
                    <a:pt x="9845" y="7412"/>
                  </a:lnTo>
                  <a:lnTo>
                    <a:pt x="4300" y="7412"/>
                  </a:lnTo>
                  <a:lnTo>
                    <a:pt x="4300" y="6832"/>
                  </a:lnTo>
                  <a:cubicBezTo>
                    <a:pt x="4300" y="6783"/>
                    <a:pt x="4339" y="6743"/>
                    <a:pt x="4389" y="6743"/>
                  </a:cubicBezTo>
                  <a:close/>
                  <a:moveTo>
                    <a:pt x="970" y="1"/>
                  </a:moveTo>
                  <a:cubicBezTo>
                    <a:pt x="435" y="1"/>
                    <a:pt x="0" y="434"/>
                    <a:pt x="0" y="970"/>
                  </a:cubicBezTo>
                  <a:lnTo>
                    <a:pt x="0" y="1313"/>
                  </a:lnTo>
                  <a:cubicBezTo>
                    <a:pt x="0" y="1582"/>
                    <a:pt x="218" y="1800"/>
                    <a:pt x="486" y="1800"/>
                  </a:cubicBezTo>
                  <a:lnTo>
                    <a:pt x="863" y="1800"/>
                  </a:lnTo>
                  <a:cubicBezTo>
                    <a:pt x="931" y="2043"/>
                    <a:pt x="1152" y="2211"/>
                    <a:pt x="1404" y="2211"/>
                  </a:cubicBezTo>
                  <a:lnTo>
                    <a:pt x="2030" y="2211"/>
                  </a:lnTo>
                  <a:cubicBezTo>
                    <a:pt x="2283" y="2211"/>
                    <a:pt x="2505" y="2043"/>
                    <a:pt x="2574" y="1800"/>
                  </a:cubicBezTo>
                  <a:lnTo>
                    <a:pt x="5257" y="1800"/>
                  </a:lnTo>
                  <a:cubicBezTo>
                    <a:pt x="5338" y="1800"/>
                    <a:pt x="5404" y="1866"/>
                    <a:pt x="5404" y="1947"/>
                  </a:cubicBezTo>
                  <a:cubicBezTo>
                    <a:pt x="5404" y="2192"/>
                    <a:pt x="5602" y="2390"/>
                    <a:pt x="5849" y="2392"/>
                  </a:cubicBezTo>
                  <a:lnTo>
                    <a:pt x="6015" y="2392"/>
                  </a:lnTo>
                  <a:lnTo>
                    <a:pt x="6015" y="3575"/>
                  </a:lnTo>
                  <a:lnTo>
                    <a:pt x="5187" y="3575"/>
                  </a:lnTo>
                  <a:cubicBezTo>
                    <a:pt x="4834" y="3575"/>
                    <a:pt x="4548" y="3860"/>
                    <a:pt x="4548" y="4214"/>
                  </a:cubicBezTo>
                  <a:lnTo>
                    <a:pt x="4548" y="6063"/>
                  </a:lnTo>
                  <a:lnTo>
                    <a:pt x="4389" y="6063"/>
                  </a:lnTo>
                  <a:cubicBezTo>
                    <a:pt x="3964" y="6065"/>
                    <a:pt x="3620" y="6408"/>
                    <a:pt x="3620" y="6832"/>
                  </a:cubicBezTo>
                  <a:lnTo>
                    <a:pt x="3620" y="7413"/>
                  </a:lnTo>
                  <a:lnTo>
                    <a:pt x="1859" y="7413"/>
                  </a:lnTo>
                  <a:cubicBezTo>
                    <a:pt x="1282" y="7413"/>
                    <a:pt x="881" y="7990"/>
                    <a:pt x="1082" y="8531"/>
                  </a:cubicBezTo>
                  <a:cubicBezTo>
                    <a:pt x="1809" y="10489"/>
                    <a:pt x="2059" y="12592"/>
                    <a:pt x="1809" y="14667"/>
                  </a:cubicBezTo>
                  <a:lnTo>
                    <a:pt x="1071" y="20738"/>
                  </a:lnTo>
                  <a:cubicBezTo>
                    <a:pt x="913" y="22045"/>
                    <a:pt x="1932" y="23206"/>
                    <a:pt x="3257" y="23206"/>
                  </a:cubicBezTo>
                  <a:lnTo>
                    <a:pt x="8541" y="23206"/>
                  </a:lnTo>
                  <a:cubicBezTo>
                    <a:pt x="8725" y="23201"/>
                    <a:pt x="8873" y="23050"/>
                    <a:pt x="8873" y="22865"/>
                  </a:cubicBezTo>
                  <a:cubicBezTo>
                    <a:pt x="8873" y="22680"/>
                    <a:pt x="8725" y="22530"/>
                    <a:pt x="8541" y="22526"/>
                  </a:cubicBezTo>
                  <a:lnTo>
                    <a:pt x="3257" y="22526"/>
                  </a:lnTo>
                  <a:cubicBezTo>
                    <a:pt x="2343" y="22524"/>
                    <a:pt x="1635" y="21726"/>
                    <a:pt x="1745" y="20820"/>
                  </a:cubicBezTo>
                  <a:lnTo>
                    <a:pt x="2484" y="14749"/>
                  </a:lnTo>
                  <a:cubicBezTo>
                    <a:pt x="2746" y="12566"/>
                    <a:pt x="2484" y="10353"/>
                    <a:pt x="1720" y="8295"/>
                  </a:cubicBezTo>
                  <a:cubicBezTo>
                    <a:pt x="1683" y="8197"/>
                    <a:pt x="1754" y="8094"/>
                    <a:pt x="1857" y="8094"/>
                  </a:cubicBezTo>
                  <a:cubicBezTo>
                    <a:pt x="1858" y="8094"/>
                    <a:pt x="1859" y="8094"/>
                    <a:pt x="1859" y="8094"/>
                  </a:cubicBezTo>
                  <a:lnTo>
                    <a:pt x="12285" y="8094"/>
                  </a:lnTo>
                  <a:cubicBezTo>
                    <a:pt x="12285" y="8094"/>
                    <a:pt x="12286" y="8094"/>
                    <a:pt x="12287" y="8094"/>
                  </a:cubicBezTo>
                  <a:cubicBezTo>
                    <a:pt x="12390" y="8094"/>
                    <a:pt x="12461" y="8197"/>
                    <a:pt x="12424" y="8295"/>
                  </a:cubicBezTo>
                  <a:cubicBezTo>
                    <a:pt x="11660" y="10353"/>
                    <a:pt x="11398" y="12566"/>
                    <a:pt x="11660" y="14749"/>
                  </a:cubicBezTo>
                  <a:lnTo>
                    <a:pt x="12399" y="20820"/>
                  </a:lnTo>
                  <a:cubicBezTo>
                    <a:pt x="12509" y="21726"/>
                    <a:pt x="11801" y="22524"/>
                    <a:pt x="10887" y="22526"/>
                  </a:cubicBezTo>
                  <a:lnTo>
                    <a:pt x="10126" y="22526"/>
                  </a:lnTo>
                  <a:cubicBezTo>
                    <a:pt x="9942" y="22530"/>
                    <a:pt x="9794" y="22680"/>
                    <a:pt x="9794" y="22865"/>
                  </a:cubicBezTo>
                  <a:cubicBezTo>
                    <a:pt x="9794" y="23050"/>
                    <a:pt x="9942" y="23201"/>
                    <a:pt x="10126" y="23206"/>
                  </a:cubicBezTo>
                  <a:lnTo>
                    <a:pt x="10887" y="23206"/>
                  </a:lnTo>
                  <a:cubicBezTo>
                    <a:pt x="12203" y="23206"/>
                    <a:pt x="13233" y="22054"/>
                    <a:pt x="13073" y="20738"/>
                  </a:cubicBezTo>
                  <a:lnTo>
                    <a:pt x="12336" y="14667"/>
                  </a:lnTo>
                  <a:cubicBezTo>
                    <a:pt x="12085" y="12592"/>
                    <a:pt x="12335" y="10489"/>
                    <a:pt x="13062" y="8531"/>
                  </a:cubicBezTo>
                  <a:cubicBezTo>
                    <a:pt x="13263" y="7990"/>
                    <a:pt x="12862" y="7413"/>
                    <a:pt x="12285" y="7412"/>
                  </a:cubicBezTo>
                  <a:lnTo>
                    <a:pt x="10524" y="7412"/>
                  </a:lnTo>
                  <a:lnTo>
                    <a:pt x="10524" y="6832"/>
                  </a:lnTo>
                  <a:cubicBezTo>
                    <a:pt x="10524" y="6408"/>
                    <a:pt x="10180" y="6063"/>
                    <a:pt x="9755" y="6063"/>
                  </a:cubicBezTo>
                  <a:lnTo>
                    <a:pt x="9599" y="6063"/>
                  </a:lnTo>
                  <a:lnTo>
                    <a:pt x="9599" y="4214"/>
                  </a:lnTo>
                  <a:cubicBezTo>
                    <a:pt x="9597" y="3860"/>
                    <a:pt x="9312" y="3575"/>
                    <a:pt x="8958" y="3574"/>
                  </a:cubicBezTo>
                  <a:lnTo>
                    <a:pt x="8130" y="3574"/>
                  </a:lnTo>
                  <a:lnTo>
                    <a:pt x="8130" y="2392"/>
                  </a:lnTo>
                  <a:lnTo>
                    <a:pt x="8247" y="2392"/>
                  </a:lnTo>
                  <a:cubicBezTo>
                    <a:pt x="8492" y="2392"/>
                    <a:pt x="8692" y="2194"/>
                    <a:pt x="8692" y="1947"/>
                  </a:cubicBezTo>
                  <a:cubicBezTo>
                    <a:pt x="8692" y="1866"/>
                    <a:pt x="8757" y="1800"/>
                    <a:pt x="8839" y="1800"/>
                  </a:cubicBezTo>
                  <a:lnTo>
                    <a:pt x="9239" y="1800"/>
                  </a:lnTo>
                  <a:cubicBezTo>
                    <a:pt x="9737" y="1800"/>
                    <a:pt x="10139" y="1398"/>
                    <a:pt x="10139" y="900"/>
                  </a:cubicBezTo>
                  <a:cubicBezTo>
                    <a:pt x="10139" y="403"/>
                    <a:pt x="9737" y="1"/>
                    <a:pt x="9239" y="1"/>
                  </a:cubicBezTo>
                  <a:lnTo>
                    <a:pt x="7661" y="1"/>
                  </a:lnTo>
                  <a:cubicBezTo>
                    <a:pt x="7473" y="1"/>
                    <a:pt x="7322" y="152"/>
                    <a:pt x="7322" y="340"/>
                  </a:cubicBezTo>
                  <a:cubicBezTo>
                    <a:pt x="7322" y="528"/>
                    <a:pt x="7473" y="679"/>
                    <a:pt x="7661" y="679"/>
                  </a:cubicBezTo>
                  <a:lnTo>
                    <a:pt x="9239" y="679"/>
                  </a:lnTo>
                  <a:cubicBezTo>
                    <a:pt x="9241" y="679"/>
                    <a:pt x="9243" y="679"/>
                    <a:pt x="9244" y="679"/>
                  </a:cubicBezTo>
                  <a:cubicBezTo>
                    <a:pt x="9366" y="679"/>
                    <a:pt x="9466" y="778"/>
                    <a:pt x="9466" y="900"/>
                  </a:cubicBezTo>
                  <a:cubicBezTo>
                    <a:pt x="9466" y="1023"/>
                    <a:pt x="9366" y="1120"/>
                    <a:pt x="9244" y="1120"/>
                  </a:cubicBezTo>
                  <a:cubicBezTo>
                    <a:pt x="9243" y="1120"/>
                    <a:pt x="9241" y="1120"/>
                    <a:pt x="9239" y="1120"/>
                  </a:cubicBezTo>
                  <a:lnTo>
                    <a:pt x="8839" y="1120"/>
                  </a:lnTo>
                  <a:cubicBezTo>
                    <a:pt x="8474" y="1120"/>
                    <a:pt x="8151" y="1361"/>
                    <a:pt x="8046" y="1712"/>
                  </a:cubicBezTo>
                  <a:lnTo>
                    <a:pt x="6048" y="1712"/>
                  </a:lnTo>
                  <a:cubicBezTo>
                    <a:pt x="5944" y="1361"/>
                    <a:pt x="5622" y="1120"/>
                    <a:pt x="5256" y="1120"/>
                  </a:cubicBezTo>
                  <a:lnTo>
                    <a:pt x="2333" y="1120"/>
                  </a:lnTo>
                  <a:cubicBezTo>
                    <a:pt x="2105" y="1120"/>
                    <a:pt x="1918" y="1303"/>
                    <a:pt x="1913" y="1532"/>
                  </a:cubicBezTo>
                  <a:lnTo>
                    <a:pt x="1521" y="1532"/>
                  </a:lnTo>
                  <a:cubicBezTo>
                    <a:pt x="1517" y="1303"/>
                    <a:pt x="1330" y="1120"/>
                    <a:pt x="1102" y="1120"/>
                  </a:cubicBezTo>
                  <a:lnTo>
                    <a:pt x="680" y="1120"/>
                  </a:lnTo>
                  <a:lnTo>
                    <a:pt x="680" y="970"/>
                  </a:lnTo>
                  <a:cubicBezTo>
                    <a:pt x="680" y="811"/>
                    <a:pt x="810" y="679"/>
                    <a:pt x="970" y="679"/>
                  </a:cubicBezTo>
                  <a:lnTo>
                    <a:pt x="6075" y="679"/>
                  </a:lnTo>
                  <a:cubicBezTo>
                    <a:pt x="6262" y="679"/>
                    <a:pt x="6415" y="528"/>
                    <a:pt x="6415" y="340"/>
                  </a:cubicBezTo>
                  <a:cubicBezTo>
                    <a:pt x="6415" y="152"/>
                    <a:pt x="6262" y="1"/>
                    <a:pt x="60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44"/>
            <p:cNvSpPr/>
            <p:nvPr/>
          </p:nvSpPr>
          <p:spPr>
            <a:xfrm>
              <a:off x="5792059" y="3107758"/>
              <a:ext cx="132036" cy="242813"/>
            </a:xfrm>
            <a:custGeom>
              <a:rect b="b" l="l" r="r" t="t"/>
              <a:pathLst>
                <a:path extrusionOk="0" h="12016" w="6534">
                  <a:moveTo>
                    <a:pt x="5855" y="2381"/>
                  </a:moveTo>
                  <a:lnTo>
                    <a:pt x="5855" y="4462"/>
                  </a:lnTo>
                  <a:lnTo>
                    <a:pt x="681" y="9634"/>
                  </a:lnTo>
                  <a:lnTo>
                    <a:pt x="681" y="7554"/>
                  </a:lnTo>
                  <a:lnTo>
                    <a:pt x="5855" y="2381"/>
                  </a:lnTo>
                  <a:close/>
                  <a:moveTo>
                    <a:pt x="5853" y="5423"/>
                  </a:moveTo>
                  <a:lnTo>
                    <a:pt x="5853" y="11104"/>
                  </a:lnTo>
                  <a:cubicBezTo>
                    <a:pt x="5853" y="11231"/>
                    <a:pt x="5749" y="11335"/>
                    <a:pt x="5621" y="11335"/>
                  </a:cubicBezTo>
                  <a:lnTo>
                    <a:pt x="912" y="11335"/>
                  </a:lnTo>
                  <a:cubicBezTo>
                    <a:pt x="783" y="11335"/>
                    <a:pt x="681" y="11231"/>
                    <a:pt x="681" y="11104"/>
                  </a:cubicBezTo>
                  <a:lnTo>
                    <a:pt x="681" y="10595"/>
                  </a:lnTo>
                  <a:lnTo>
                    <a:pt x="5853" y="5423"/>
                  </a:lnTo>
                  <a:close/>
                  <a:moveTo>
                    <a:pt x="912" y="0"/>
                  </a:moveTo>
                  <a:cubicBezTo>
                    <a:pt x="408" y="0"/>
                    <a:pt x="1" y="408"/>
                    <a:pt x="1" y="911"/>
                  </a:cubicBezTo>
                  <a:lnTo>
                    <a:pt x="1" y="1971"/>
                  </a:lnTo>
                  <a:cubicBezTo>
                    <a:pt x="1" y="2159"/>
                    <a:pt x="153" y="2311"/>
                    <a:pt x="340" y="2311"/>
                  </a:cubicBezTo>
                  <a:cubicBezTo>
                    <a:pt x="528" y="2311"/>
                    <a:pt x="681" y="2159"/>
                    <a:pt x="681" y="1971"/>
                  </a:cubicBezTo>
                  <a:lnTo>
                    <a:pt x="681" y="911"/>
                  </a:lnTo>
                  <a:cubicBezTo>
                    <a:pt x="681" y="783"/>
                    <a:pt x="785" y="679"/>
                    <a:pt x="912" y="679"/>
                  </a:cubicBezTo>
                  <a:lnTo>
                    <a:pt x="5622" y="679"/>
                  </a:lnTo>
                  <a:cubicBezTo>
                    <a:pt x="5751" y="679"/>
                    <a:pt x="5855" y="783"/>
                    <a:pt x="5855" y="911"/>
                  </a:cubicBezTo>
                  <a:lnTo>
                    <a:pt x="5855" y="1419"/>
                  </a:lnTo>
                  <a:lnTo>
                    <a:pt x="682" y="6593"/>
                  </a:lnTo>
                  <a:lnTo>
                    <a:pt x="682" y="3558"/>
                  </a:lnTo>
                  <a:cubicBezTo>
                    <a:pt x="682" y="3369"/>
                    <a:pt x="529" y="3217"/>
                    <a:pt x="341" y="3217"/>
                  </a:cubicBezTo>
                  <a:cubicBezTo>
                    <a:pt x="153" y="3217"/>
                    <a:pt x="1" y="3369"/>
                    <a:pt x="1" y="3558"/>
                  </a:cubicBezTo>
                  <a:lnTo>
                    <a:pt x="1" y="11104"/>
                  </a:lnTo>
                  <a:cubicBezTo>
                    <a:pt x="2" y="11608"/>
                    <a:pt x="408" y="12014"/>
                    <a:pt x="912" y="12015"/>
                  </a:cubicBezTo>
                  <a:lnTo>
                    <a:pt x="5622" y="12015"/>
                  </a:lnTo>
                  <a:cubicBezTo>
                    <a:pt x="6126" y="12014"/>
                    <a:pt x="6532" y="11608"/>
                    <a:pt x="6534" y="11104"/>
                  </a:cubicBezTo>
                  <a:lnTo>
                    <a:pt x="6534" y="911"/>
                  </a:lnTo>
                  <a:cubicBezTo>
                    <a:pt x="6532" y="408"/>
                    <a:pt x="6126" y="0"/>
                    <a:pt x="56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" name="Google Shape;970;p44"/>
          <p:cNvGrpSpPr/>
          <p:nvPr/>
        </p:nvGrpSpPr>
        <p:grpSpPr>
          <a:xfrm>
            <a:off x="3530543" y="4065502"/>
            <a:ext cx="474371" cy="360340"/>
            <a:chOff x="2072565" y="3533328"/>
            <a:chExt cx="474371" cy="360340"/>
          </a:xfrm>
        </p:grpSpPr>
        <p:sp>
          <p:nvSpPr>
            <p:cNvPr id="971" name="Google Shape;971;p44"/>
            <p:cNvSpPr/>
            <p:nvPr/>
          </p:nvSpPr>
          <p:spPr>
            <a:xfrm>
              <a:off x="2446828" y="3590758"/>
              <a:ext cx="54762" cy="77152"/>
            </a:xfrm>
            <a:custGeom>
              <a:rect b="b" l="l" r="r" t="t"/>
              <a:pathLst>
                <a:path extrusionOk="0" h="3818" w="2710">
                  <a:moveTo>
                    <a:pt x="1355" y="679"/>
                  </a:moveTo>
                  <a:cubicBezTo>
                    <a:pt x="1675" y="679"/>
                    <a:pt x="2030" y="1184"/>
                    <a:pt x="2030" y="1908"/>
                  </a:cubicBezTo>
                  <a:cubicBezTo>
                    <a:pt x="2030" y="2632"/>
                    <a:pt x="1675" y="3137"/>
                    <a:pt x="1355" y="3137"/>
                  </a:cubicBezTo>
                  <a:cubicBezTo>
                    <a:pt x="1036" y="3137"/>
                    <a:pt x="681" y="2632"/>
                    <a:pt x="681" y="1908"/>
                  </a:cubicBezTo>
                  <a:cubicBezTo>
                    <a:pt x="681" y="1184"/>
                    <a:pt x="1036" y="679"/>
                    <a:pt x="1355" y="679"/>
                  </a:cubicBezTo>
                  <a:close/>
                  <a:moveTo>
                    <a:pt x="1355" y="0"/>
                  </a:moveTo>
                  <a:cubicBezTo>
                    <a:pt x="595" y="0"/>
                    <a:pt x="1" y="837"/>
                    <a:pt x="1" y="1908"/>
                  </a:cubicBezTo>
                  <a:cubicBezTo>
                    <a:pt x="1" y="2980"/>
                    <a:pt x="595" y="3817"/>
                    <a:pt x="1355" y="3817"/>
                  </a:cubicBezTo>
                  <a:cubicBezTo>
                    <a:pt x="2115" y="3817"/>
                    <a:pt x="2710" y="2979"/>
                    <a:pt x="2710" y="1908"/>
                  </a:cubicBezTo>
                  <a:cubicBezTo>
                    <a:pt x="2710" y="837"/>
                    <a:pt x="2115" y="0"/>
                    <a:pt x="13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44"/>
            <p:cNvSpPr/>
            <p:nvPr/>
          </p:nvSpPr>
          <p:spPr>
            <a:xfrm>
              <a:off x="2072565" y="3533328"/>
              <a:ext cx="474371" cy="360340"/>
            </a:xfrm>
            <a:custGeom>
              <a:rect b="b" l="l" r="r" t="t"/>
              <a:pathLst>
                <a:path extrusionOk="0" h="17832" w="23475">
                  <a:moveTo>
                    <a:pt x="17227" y="7639"/>
                  </a:moveTo>
                  <a:cubicBezTo>
                    <a:pt x="17462" y="8078"/>
                    <a:pt x="17770" y="8494"/>
                    <a:pt x="18150" y="8821"/>
                  </a:cubicBezTo>
                  <a:lnTo>
                    <a:pt x="17227" y="8821"/>
                  </a:lnTo>
                  <a:lnTo>
                    <a:pt x="17227" y="7639"/>
                  </a:lnTo>
                  <a:close/>
                  <a:moveTo>
                    <a:pt x="3330" y="1"/>
                  </a:moveTo>
                  <a:cubicBezTo>
                    <a:pt x="1506" y="1"/>
                    <a:pt x="45" y="2038"/>
                    <a:pt x="2" y="4637"/>
                  </a:cubicBezTo>
                  <a:cubicBezTo>
                    <a:pt x="1" y="4679"/>
                    <a:pt x="1" y="5322"/>
                    <a:pt x="1" y="5881"/>
                  </a:cubicBezTo>
                  <a:lnTo>
                    <a:pt x="1" y="9404"/>
                  </a:lnTo>
                  <a:cubicBezTo>
                    <a:pt x="5" y="9589"/>
                    <a:pt x="156" y="9736"/>
                    <a:pt x="340" y="9736"/>
                  </a:cubicBezTo>
                  <a:cubicBezTo>
                    <a:pt x="525" y="9736"/>
                    <a:pt x="676" y="9589"/>
                    <a:pt x="681" y="9404"/>
                  </a:cubicBezTo>
                  <a:cubicBezTo>
                    <a:pt x="681" y="8749"/>
                    <a:pt x="679" y="4789"/>
                    <a:pt x="681" y="4649"/>
                  </a:cubicBezTo>
                  <a:cubicBezTo>
                    <a:pt x="716" y="2460"/>
                    <a:pt x="1905" y="681"/>
                    <a:pt x="3330" y="681"/>
                  </a:cubicBezTo>
                  <a:lnTo>
                    <a:pt x="18148" y="681"/>
                  </a:lnTo>
                  <a:cubicBezTo>
                    <a:pt x="17085" y="1600"/>
                    <a:pt x="16547" y="3229"/>
                    <a:pt x="16547" y="4647"/>
                  </a:cubicBezTo>
                  <a:lnTo>
                    <a:pt x="16547" y="15683"/>
                  </a:lnTo>
                  <a:lnTo>
                    <a:pt x="682" y="15683"/>
                  </a:lnTo>
                  <a:cubicBezTo>
                    <a:pt x="682" y="14927"/>
                    <a:pt x="682" y="13015"/>
                    <a:pt x="681" y="10991"/>
                  </a:cubicBezTo>
                  <a:cubicBezTo>
                    <a:pt x="676" y="10805"/>
                    <a:pt x="525" y="10659"/>
                    <a:pt x="340" y="10659"/>
                  </a:cubicBezTo>
                  <a:cubicBezTo>
                    <a:pt x="156" y="10659"/>
                    <a:pt x="5" y="10805"/>
                    <a:pt x="1" y="10991"/>
                  </a:cubicBezTo>
                  <a:cubicBezTo>
                    <a:pt x="1" y="13600"/>
                    <a:pt x="2" y="16022"/>
                    <a:pt x="2" y="16022"/>
                  </a:cubicBezTo>
                  <a:cubicBezTo>
                    <a:pt x="2" y="16166"/>
                    <a:pt x="92" y="16295"/>
                    <a:pt x="229" y="16343"/>
                  </a:cubicBezTo>
                  <a:lnTo>
                    <a:pt x="229" y="17491"/>
                  </a:lnTo>
                  <a:cubicBezTo>
                    <a:pt x="229" y="17679"/>
                    <a:pt x="380" y="17832"/>
                    <a:pt x="568" y="17832"/>
                  </a:cubicBezTo>
                  <a:lnTo>
                    <a:pt x="13956" y="17832"/>
                  </a:lnTo>
                  <a:cubicBezTo>
                    <a:pt x="14140" y="17827"/>
                    <a:pt x="14289" y="17676"/>
                    <a:pt x="14289" y="17491"/>
                  </a:cubicBezTo>
                  <a:cubicBezTo>
                    <a:pt x="14289" y="17307"/>
                    <a:pt x="14140" y="17156"/>
                    <a:pt x="13956" y="17152"/>
                  </a:cubicBezTo>
                  <a:lnTo>
                    <a:pt x="907" y="17152"/>
                  </a:lnTo>
                  <a:lnTo>
                    <a:pt x="907" y="16362"/>
                  </a:lnTo>
                  <a:lnTo>
                    <a:pt x="16322" y="16362"/>
                  </a:lnTo>
                  <a:lnTo>
                    <a:pt x="16322" y="17150"/>
                  </a:lnTo>
                  <a:lnTo>
                    <a:pt x="15542" y="17150"/>
                  </a:lnTo>
                  <a:cubicBezTo>
                    <a:pt x="15358" y="17154"/>
                    <a:pt x="15210" y="17306"/>
                    <a:pt x="15210" y="17491"/>
                  </a:cubicBezTo>
                  <a:cubicBezTo>
                    <a:pt x="15210" y="17675"/>
                    <a:pt x="15358" y="17826"/>
                    <a:pt x="15542" y="17830"/>
                  </a:cubicBezTo>
                  <a:lnTo>
                    <a:pt x="16661" y="17830"/>
                  </a:lnTo>
                  <a:cubicBezTo>
                    <a:pt x="16849" y="17830"/>
                    <a:pt x="17000" y="17678"/>
                    <a:pt x="17000" y="17491"/>
                  </a:cubicBezTo>
                  <a:lnTo>
                    <a:pt x="17000" y="16345"/>
                  </a:lnTo>
                  <a:cubicBezTo>
                    <a:pt x="17137" y="16296"/>
                    <a:pt x="17227" y="16168"/>
                    <a:pt x="17227" y="16024"/>
                  </a:cubicBezTo>
                  <a:lnTo>
                    <a:pt x="17227" y="9502"/>
                  </a:lnTo>
                  <a:lnTo>
                    <a:pt x="19876" y="9502"/>
                  </a:lnTo>
                  <a:cubicBezTo>
                    <a:pt x="20790" y="9502"/>
                    <a:pt x="21640" y="8990"/>
                    <a:pt x="22270" y="8061"/>
                  </a:cubicBezTo>
                  <a:cubicBezTo>
                    <a:pt x="23364" y="6447"/>
                    <a:pt x="23475" y="4041"/>
                    <a:pt x="22719" y="2271"/>
                  </a:cubicBezTo>
                  <a:lnTo>
                    <a:pt x="22719" y="2269"/>
                  </a:lnTo>
                  <a:cubicBezTo>
                    <a:pt x="22664" y="2140"/>
                    <a:pt x="22539" y="2063"/>
                    <a:pt x="22407" y="2063"/>
                  </a:cubicBezTo>
                  <a:cubicBezTo>
                    <a:pt x="22362" y="2063"/>
                    <a:pt x="22317" y="2072"/>
                    <a:pt x="22273" y="2091"/>
                  </a:cubicBezTo>
                  <a:cubicBezTo>
                    <a:pt x="22100" y="2164"/>
                    <a:pt x="22019" y="2365"/>
                    <a:pt x="22093" y="2537"/>
                  </a:cubicBezTo>
                  <a:cubicBezTo>
                    <a:pt x="22771" y="4123"/>
                    <a:pt x="22657" y="6278"/>
                    <a:pt x="21708" y="7679"/>
                  </a:cubicBezTo>
                  <a:cubicBezTo>
                    <a:pt x="21192" y="8440"/>
                    <a:pt x="20534" y="8822"/>
                    <a:pt x="19876" y="8822"/>
                  </a:cubicBezTo>
                  <a:cubicBezTo>
                    <a:pt x="19218" y="8822"/>
                    <a:pt x="18561" y="8441"/>
                    <a:pt x="18044" y="7679"/>
                  </a:cubicBezTo>
                  <a:cubicBezTo>
                    <a:pt x="16955" y="6070"/>
                    <a:pt x="16955" y="3431"/>
                    <a:pt x="18044" y="1823"/>
                  </a:cubicBezTo>
                  <a:cubicBezTo>
                    <a:pt x="18542" y="1088"/>
                    <a:pt x="19202" y="679"/>
                    <a:pt x="19881" y="679"/>
                  </a:cubicBezTo>
                  <a:cubicBezTo>
                    <a:pt x="20331" y="679"/>
                    <a:pt x="20790" y="860"/>
                    <a:pt x="21214" y="1245"/>
                  </a:cubicBezTo>
                  <a:cubicBezTo>
                    <a:pt x="21278" y="1301"/>
                    <a:pt x="21358" y="1329"/>
                    <a:pt x="21437" y="1329"/>
                  </a:cubicBezTo>
                  <a:cubicBezTo>
                    <a:pt x="21530" y="1329"/>
                    <a:pt x="21622" y="1292"/>
                    <a:pt x="21688" y="1218"/>
                  </a:cubicBezTo>
                  <a:cubicBezTo>
                    <a:pt x="21814" y="1081"/>
                    <a:pt x="21805" y="869"/>
                    <a:pt x="21671" y="742"/>
                  </a:cubicBezTo>
                  <a:cubicBezTo>
                    <a:pt x="21137" y="257"/>
                    <a:pt x="20516" y="1"/>
                    <a:pt x="198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" name="Google Shape;973;p44"/>
          <p:cNvGrpSpPr/>
          <p:nvPr/>
        </p:nvGrpSpPr>
        <p:grpSpPr>
          <a:xfrm>
            <a:off x="4156104" y="4045568"/>
            <a:ext cx="468915" cy="400210"/>
            <a:chOff x="2644559" y="3489660"/>
            <a:chExt cx="468915" cy="400210"/>
          </a:xfrm>
        </p:grpSpPr>
        <p:sp>
          <p:nvSpPr>
            <p:cNvPr id="974" name="Google Shape;974;p44"/>
            <p:cNvSpPr/>
            <p:nvPr/>
          </p:nvSpPr>
          <p:spPr>
            <a:xfrm>
              <a:off x="2644559" y="3489660"/>
              <a:ext cx="468915" cy="400210"/>
            </a:xfrm>
            <a:custGeom>
              <a:rect b="b" l="l" r="r" t="t"/>
              <a:pathLst>
                <a:path extrusionOk="0" h="19805" w="23205">
                  <a:moveTo>
                    <a:pt x="22526" y="680"/>
                  </a:moveTo>
                  <a:lnTo>
                    <a:pt x="22526" y="7384"/>
                  </a:lnTo>
                  <a:lnTo>
                    <a:pt x="681" y="7384"/>
                  </a:lnTo>
                  <a:lnTo>
                    <a:pt x="681" y="680"/>
                  </a:lnTo>
                  <a:close/>
                  <a:moveTo>
                    <a:pt x="8007" y="13457"/>
                  </a:moveTo>
                  <a:lnTo>
                    <a:pt x="8007" y="15625"/>
                  </a:lnTo>
                  <a:lnTo>
                    <a:pt x="7583" y="15625"/>
                  </a:lnTo>
                  <a:lnTo>
                    <a:pt x="7585" y="13457"/>
                  </a:lnTo>
                  <a:close/>
                  <a:moveTo>
                    <a:pt x="16639" y="9958"/>
                  </a:moveTo>
                  <a:lnTo>
                    <a:pt x="16639" y="17522"/>
                  </a:lnTo>
                  <a:lnTo>
                    <a:pt x="13924" y="17522"/>
                  </a:lnTo>
                  <a:lnTo>
                    <a:pt x="13924" y="12560"/>
                  </a:lnTo>
                  <a:cubicBezTo>
                    <a:pt x="13924" y="12372"/>
                    <a:pt x="13771" y="12221"/>
                    <a:pt x="13585" y="12221"/>
                  </a:cubicBezTo>
                  <a:cubicBezTo>
                    <a:pt x="13396" y="12221"/>
                    <a:pt x="13244" y="12372"/>
                    <a:pt x="13244" y="12560"/>
                  </a:cubicBezTo>
                  <a:lnTo>
                    <a:pt x="13244" y="17522"/>
                  </a:lnTo>
                  <a:lnTo>
                    <a:pt x="10531" y="17522"/>
                  </a:lnTo>
                  <a:lnTo>
                    <a:pt x="10531" y="9958"/>
                  </a:lnTo>
                  <a:lnTo>
                    <a:pt x="13244" y="9958"/>
                  </a:lnTo>
                  <a:lnTo>
                    <a:pt x="13244" y="10975"/>
                  </a:lnTo>
                  <a:cubicBezTo>
                    <a:pt x="13245" y="11161"/>
                    <a:pt x="13396" y="11314"/>
                    <a:pt x="13585" y="11314"/>
                  </a:cubicBezTo>
                  <a:cubicBezTo>
                    <a:pt x="13773" y="11314"/>
                    <a:pt x="13924" y="11161"/>
                    <a:pt x="13924" y="10973"/>
                  </a:cubicBezTo>
                  <a:lnTo>
                    <a:pt x="13924" y="9958"/>
                  </a:lnTo>
                  <a:close/>
                  <a:moveTo>
                    <a:pt x="17317" y="9958"/>
                  </a:moveTo>
                  <a:lnTo>
                    <a:pt x="20032" y="9959"/>
                  </a:lnTo>
                  <a:lnTo>
                    <a:pt x="20032" y="17523"/>
                  </a:lnTo>
                  <a:lnTo>
                    <a:pt x="17317" y="17523"/>
                  </a:lnTo>
                  <a:lnTo>
                    <a:pt x="17317" y="9958"/>
                  </a:lnTo>
                  <a:close/>
                  <a:moveTo>
                    <a:pt x="21844" y="8064"/>
                  </a:moveTo>
                  <a:lnTo>
                    <a:pt x="21844" y="17522"/>
                  </a:lnTo>
                  <a:lnTo>
                    <a:pt x="20712" y="17523"/>
                  </a:lnTo>
                  <a:lnTo>
                    <a:pt x="20712" y="9619"/>
                  </a:lnTo>
                  <a:cubicBezTo>
                    <a:pt x="20712" y="9430"/>
                    <a:pt x="20560" y="9278"/>
                    <a:pt x="20373" y="9278"/>
                  </a:cubicBezTo>
                  <a:lnTo>
                    <a:pt x="10191" y="9278"/>
                  </a:lnTo>
                  <a:cubicBezTo>
                    <a:pt x="10003" y="9278"/>
                    <a:pt x="9850" y="9430"/>
                    <a:pt x="9850" y="9619"/>
                  </a:cubicBezTo>
                  <a:lnTo>
                    <a:pt x="9850" y="17522"/>
                  </a:lnTo>
                  <a:lnTo>
                    <a:pt x="8717" y="17522"/>
                  </a:lnTo>
                  <a:lnTo>
                    <a:pt x="8717" y="9619"/>
                  </a:lnTo>
                  <a:cubicBezTo>
                    <a:pt x="8717" y="9430"/>
                    <a:pt x="8566" y="9278"/>
                    <a:pt x="8378" y="9278"/>
                  </a:cubicBezTo>
                  <a:lnTo>
                    <a:pt x="2833" y="9278"/>
                  </a:lnTo>
                  <a:cubicBezTo>
                    <a:pt x="2646" y="9278"/>
                    <a:pt x="2493" y="9430"/>
                    <a:pt x="2493" y="9619"/>
                  </a:cubicBezTo>
                  <a:lnTo>
                    <a:pt x="2493" y="17522"/>
                  </a:lnTo>
                  <a:lnTo>
                    <a:pt x="1361" y="17522"/>
                  </a:lnTo>
                  <a:lnTo>
                    <a:pt x="1361" y="8064"/>
                  </a:lnTo>
                  <a:close/>
                  <a:moveTo>
                    <a:pt x="2493" y="18202"/>
                  </a:moveTo>
                  <a:lnTo>
                    <a:pt x="2493" y="19124"/>
                  </a:lnTo>
                  <a:lnTo>
                    <a:pt x="681" y="19124"/>
                  </a:lnTo>
                  <a:lnTo>
                    <a:pt x="681" y="18202"/>
                  </a:lnTo>
                  <a:close/>
                  <a:moveTo>
                    <a:pt x="22526" y="18202"/>
                  </a:moveTo>
                  <a:lnTo>
                    <a:pt x="22526" y="19124"/>
                  </a:lnTo>
                  <a:lnTo>
                    <a:pt x="8717" y="19124"/>
                  </a:lnTo>
                  <a:lnTo>
                    <a:pt x="8717" y="18202"/>
                  </a:lnTo>
                  <a:close/>
                  <a:moveTo>
                    <a:pt x="8038" y="9958"/>
                  </a:moveTo>
                  <a:lnTo>
                    <a:pt x="8038" y="12778"/>
                  </a:lnTo>
                  <a:lnTo>
                    <a:pt x="7585" y="12778"/>
                  </a:lnTo>
                  <a:lnTo>
                    <a:pt x="7585" y="10752"/>
                  </a:lnTo>
                  <a:cubicBezTo>
                    <a:pt x="7585" y="10565"/>
                    <a:pt x="7434" y="10413"/>
                    <a:pt x="7248" y="10413"/>
                  </a:cubicBezTo>
                  <a:cubicBezTo>
                    <a:pt x="7247" y="10413"/>
                    <a:pt x="7246" y="10413"/>
                    <a:pt x="7245" y="10413"/>
                  </a:cubicBezTo>
                  <a:lnTo>
                    <a:pt x="3966" y="10413"/>
                  </a:lnTo>
                  <a:cubicBezTo>
                    <a:pt x="3778" y="10413"/>
                    <a:pt x="3627" y="10564"/>
                    <a:pt x="3627" y="10752"/>
                  </a:cubicBezTo>
                  <a:lnTo>
                    <a:pt x="3627" y="15698"/>
                  </a:lnTo>
                  <a:cubicBezTo>
                    <a:pt x="3631" y="15882"/>
                    <a:pt x="3781" y="16030"/>
                    <a:pt x="3966" y="16030"/>
                  </a:cubicBezTo>
                  <a:cubicBezTo>
                    <a:pt x="4151" y="16030"/>
                    <a:pt x="4303" y="15882"/>
                    <a:pt x="4307" y="15698"/>
                  </a:cubicBezTo>
                  <a:lnTo>
                    <a:pt x="4307" y="11091"/>
                  </a:lnTo>
                  <a:lnTo>
                    <a:pt x="6905" y="11091"/>
                  </a:lnTo>
                  <a:lnTo>
                    <a:pt x="6905" y="17992"/>
                  </a:lnTo>
                  <a:lnTo>
                    <a:pt x="4307" y="17992"/>
                  </a:lnTo>
                  <a:lnTo>
                    <a:pt x="4307" y="17282"/>
                  </a:lnTo>
                  <a:cubicBezTo>
                    <a:pt x="4303" y="17098"/>
                    <a:pt x="4151" y="16950"/>
                    <a:pt x="3966" y="16950"/>
                  </a:cubicBezTo>
                  <a:cubicBezTo>
                    <a:pt x="3781" y="16950"/>
                    <a:pt x="3631" y="17098"/>
                    <a:pt x="3627" y="17282"/>
                  </a:cubicBezTo>
                  <a:lnTo>
                    <a:pt x="3627" y="18332"/>
                  </a:lnTo>
                  <a:cubicBezTo>
                    <a:pt x="3627" y="18520"/>
                    <a:pt x="3778" y="18671"/>
                    <a:pt x="3966" y="18671"/>
                  </a:cubicBezTo>
                  <a:lnTo>
                    <a:pt x="7244" y="18671"/>
                  </a:lnTo>
                  <a:cubicBezTo>
                    <a:pt x="7432" y="18671"/>
                    <a:pt x="7585" y="18520"/>
                    <a:pt x="7585" y="18332"/>
                  </a:cubicBezTo>
                  <a:lnTo>
                    <a:pt x="7585" y="16306"/>
                  </a:lnTo>
                  <a:lnTo>
                    <a:pt x="8038" y="16306"/>
                  </a:lnTo>
                  <a:lnTo>
                    <a:pt x="8038" y="19126"/>
                  </a:lnTo>
                  <a:lnTo>
                    <a:pt x="3173" y="19126"/>
                  </a:lnTo>
                  <a:lnTo>
                    <a:pt x="3173" y="9958"/>
                  </a:lnTo>
                  <a:close/>
                  <a:moveTo>
                    <a:pt x="340" y="0"/>
                  </a:moveTo>
                  <a:cubicBezTo>
                    <a:pt x="154" y="0"/>
                    <a:pt x="1" y="153"/>
                    <a:pt x="1" y="340"/>
                  </a:cubicBezTo>
                  <a:lnTo>
                    <a:pt x="1" y="7724"/>
                  </a:lnTo>
                  <a:cubicBezTo>
                    <a:pt x="1" y="7912"/>
                    <a:pt x="154" y="8064"/>
                    <a:pt x="340" y="8064"/>
                  </a:cubicBezTo>
                  <a:lnTo>
                    <a:pt x="681" y="8064"/>
                  </a:lnTo>
                  <a:lnTo>
                    <a:pt x="681" y="17522"/>
                  </a:lnTo>
                  <a:lnTo>
                    <a:pt x="340" y="17522"/>
                  </a:lnTo>
                  <a:cubicBezTo>
                    <a:pt x="154" y="17522"/>
                    <a:pt x="1" y="17674"/>
                    <a:pt x="1" y="17863"/>
                  </a:cubicBezTo>
                  <a:lnTo>
                    <a:pt x="1" y="19465"/>
                  </a:lnTo>
                  <a:cubicBezTo>
                    <a:pt x="1" y="19653"/>
                    <a:pt x="154" y="19805"/>
                    <a:pt x="340" y="19805"/>
                  </a:cubicBezTo>
                  <a:lnTo>
                    <a:pt x="22865" y="19805"/>
                  </a:lnTo>
                  <a:cubicBezTo>
                    <a:pt x="23052" y="19805"/>
                    <a:pt x="23204" y="19653"/>
                    <a:pt x="23204" y="19465"/>
                  </a:cubicBezTo>
                  <a:lnTo>
                    <a:pt x="23204" y="17864"/>
                  </a:lnTo>
                  <a:cubicBezTo>
                    <a:pt x="23204" y="17676"/>
                    <a:pt x="23052" y="17523"/>
                    <a:pt x="22865" y="17523"/>
                  </a:cubicBezTo>
                  <a:lnTo>
                    <a:pt x="22524" y="17523"/>
                  </a:lnTo>
                  <a:lnTo>
                    <a:pt x="22524" y="8064"/>
                  </a:lnTo>
                  <a:lnTo>
                    <a:pt x="22865" y="8064"/>
                  </a:lnTo>
                  <a:cubicBezTo>
                    <a:pt x="23053" y="8064"/>
                    <a:pt x="23204" y="7912"/>
                    <a:pt x="23204" y="7724"/>
                  </a:cubicBezTo>
                  <a:lnTo>
                    <a:pt x="23204" y="340"/>
                  </a:lnTo>
                  <a:cubicBezTo>
                    <a:pt x="23204" y="153"/>
                    <a:pt x="23053" y="0"/>
                    <a:pt x="228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44"/>
            <p:cNvSpPr/>
            <p:nvPr/>
          </p:nvSpPr>
          <p:spPr>
            <a:xfrm>
              <a:off x="2672061" y="3517142"/>
              <a:ext cx="413951" cy="108009"/>
            </a:xfrm>
            <a:custGeom>
              <a:rect b="b" l="l" r="r" t="t"/>
              <a:pathLst>
                <a:path extrusionOk="0" h="5345" w="20485">
                  <a:moveTo>
                    <a:pt x="1323" y="0"/>
                  </a:moveTo>
                  <a:cubicBezTo>
                    <a:pt x="1135" y="0"/>
                    <a:pt x="984" y="152"/>
                    <a:pt x="983" y="340"/>
                  </a:cubicBezTo>
                  <a:cubicBezTo>
                    <a:pt x="983" y="695"/>
                    <a:pt x="695" y="983"/>
                    <a:pt x="340" y="983"/>
                  </a:cubicBezTo>
                  <a:cubicBezTo>
                    <a:pt x="151" y="983"/>
                    <a:pt x="0" y="1135"/>
                    <a:pt x="0" y="1324"/>
                  </a:cubicBezTo>
                  <a:lnTo>
                    <a:pt x="0" y="4021"/>
                  </a:lnTo>
                  <a:cubicBezTo>
                    <a:pt x="0" y="4209"/>
                    <a:pt x="151" y="4362"/>
                    <a:pt x="340" y="4362"/>
                  </a:cubicBezTo>
                  <a:cubicBezTo>
                    <a:pt x="695" y="4362"/>
                    <a:pt x="983" y="4650"/>
                    <a:pt x="983" y="5005"/>
                  </a:cubicBezTo>
                  <a:cubicBezTo>
                    <a:pt x="983" y="5193"/>
                    <a:pt x="1135" y="5344"/>
                    <a:pt x="1323" y="5344"/>
                  </a:cubicBezTo>
                  <a:lnTo>
                    <a:pt x="19162" y="5344"/>
                  </a:lnTo>
                  <a:cubicBezTo>
                    <a:pt x="19348" y="5344"/>
                    <a:pt x="19501" y="5193"/>
                    <a:pt x="19501" y="5005"/>
                  </a:cubicBezTo>
                  <a:cubicBezTo>
                    <a:pt x="19501" y="4650"/>
                    <a:pt x="19789" y="4362"/>
                    <a:pt x="20144" y="4362"/>
                  </a:cubicBezTo>
                  <a:cubicBezTo>
                    <a:pt x="20332" y="4362"/>
                    <a:pt x="20485" y="4209"/>
                    <a:pt x="20485" y="4021"/>
                  </a:cubicBezTo>
                  <a:lnTo>
                    <a:pt x="20485" y="1324"/>
                  </a:lnTo>
                  <a:cubicBezTo>
                    <a:pt x="20485" y="1135"/>
                    <a:pt x="20332" y="983"/>
                    <a:pt x="20144" y="983"/>
                  </a:cubicBezTo>
                  <a:cubicBezTo>
                    <a:pt x="19789" y="983"/>
                    <a:pt x="19501" y="695"/>
                    <a:pt x="19501" y="340"/>
                  </a:cubicBezTo>
                  <a:cubicBezTo>
                    <a:pt x="19501" y="152"/>
                    <a:pt x="19348" y="0"/>
                    <a:pt x="19162" y="0"/>
                  </a:cubicBezTo>
                  <a:lnTo>
                    <a:pt x="4727" y="0"/>
                  </a:lnTo>
                  <a:cubicBezTo>
                    <a:pt x="4541" y="3"/>
                    <a:pt x="4395" y="154"/>
                    <a:pt x="4395" y="340"/>
                  </a:cubicBezTo>
                  <a:cubicBezTo>
                    <a:pt x="4395" y="525"/>
                    <a:pt x="4541" y="675"/>
                    <a:pt x="4727" y="679"/>
                  </a:cubicBezTo>
                  <a:lnTo>
                    <a:pt x="18865" y="679"/>
                  </a:lnTo>
                  <a:cubicBezTo>
                    <a:pt x="18988" y="1138"/>
                    <a:pt x="19345" y="1496"/>
                    <a:pt x="19805" y="1619"/>
                  </a:cubicBezTo>
                  <a:lnTo>
                    <a:pt x="19805" y="3726"/>
                  </a:lnTo>
                  <a:cubicBezTo>
                    <a:pt x="19345" y="3849"/>
                    <a:pt x="18988" y="4206"/>
                    <a:pt x="18865" y="4666"/>
                  </a:cubicBezTo>
                  <a:lnTo>
                    <a:pt x="1620" y="4666"/>
                  </a:lnTo>
                  <a:cubicBezTo>
                    <a:pt x="1496" y="4206"/>
                    <a:pt x="1138" y="3849"/>
                    <a:pt x="680" y="3726"/>
                  </a:cubicBezTo>
                  <a:lnTo>
                    <a:pt x="680" y="1619"/>
                  </a:lnTo>
                  <a:cubicBezTo>
                    <a:pt x="1138" y="1496"/>
                    <a:pt x="1496" y="1138"/>
                    <a:pt x="1620" y="679"/>
                  </a:cubicBezTo>
                  <a:lnTo>
                    <a:pt x="3141" y="679"/>
                  </a:lnTo>
                  <a:cubicBezTo>
                    <a:pt x="3325" y="675"/>
                    <a:pt x="3473" y="525"/>
                    <a:pt x="3473" y="340"/>
                  </a:cubicBezTo>
                  <a:cubicBezTo>
                    <a:pt x="3473" y="154"/>
                    <a:pt x="3325" y="3"/>
                    <a:pt x="31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44"/>
            <p:cNvSpPr/>
            <p:nvPr/>
          </p:nvSpPr>
          <p:spPr>
            <a:xfrm>
              <a:off x="2734543" y="3543412"/>
              <a:ext cx="46780" cy="56844"/>
            </a:xfrm>
            <a:custGeom>
              <a:rect b="b" l="l" r="r" t="t"/>
              <a:pathLst>
                <a:path extrusionOk="0" h="2813" w="2315">
                  <a:moveTo>
                    <a:pt x="342" y="1"/>
                  </a:moveTo>
                  <a:cubicBezTo>
                    <a:pt x="153" y="1"/>
                    <a:pt x="1" y="153"/>
                    <a:pt x="1" y="340"/>
                  </a:cubicBezTo>
                  <a:cubicBezTo>
                    <a:pt x="1" y="528"/>
                    <a:pt x="153" y="681"/>
                    <a:pt x="342" y="681"/>
                  </a:cubicBezTo>
                  <a:lnTo>
                    <a:pt x="818" y="681"/>
                  </a:lnTo>
                  <a:lnTo>
                    <a:pt x="818" y="2480"/>
                  </a:lnTo>
                  <a:cubicBezTo>
                    <a:pt x="822" y="2666"/>
                    <a:pt x="973" y="2812"/>
                    <a:pt x="1159" y="2812"/>
                  </a:cubicBezTo>
                  <a:cubicBezTo>
                    <a:pt x="1342" y="2812"/>
                    <a:pt x="1494" y="2666"/>
                    <a:pt x="1498" y="2480"/>
                  </a:cubicBezTo>
                  <a:lnTo>
                    <a:pt x="1498" y="681"/>
                  </a:lnTo>
                  <a:lnTo>
                    <a:pt x="1975" y="681"/>
                  </a:lnTo>
                  <a:cubicBezTo>
                    <a:pt x="2164" y="681"/>
                    <a:pt x="2315" y="528"/>
                    <a:pt x="2315" y="340"/>
                  </a:cubicBezTo>
                  <a:cubicBezTo>
                    <a:pt x="2315" y="153"/>
                    <a:pt x="2164" y="1"/>
                    <a:pt x="19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44"/>
            <p:cNvSpPr/>
            <p:nvPr/>
          </p:nvSpPr>
          <p:spPr>
            <a:xfrm>
              <a:off x="2823860" y="3543412"/>
              <a:ext cx="46780" cy="56985"/>
            </a:xfrm>
            <a:custGeom>
              <a:rect b="b" l="l" r="r" t="t"/>
              <a:pathLst>
                <a:path extrusionOk="0" h="2820" w="2315">
                  <a:moveTo>
                    <a:pt x="340" y="1"/>
                  </a:moveTo>
                  <a:cubicBezTo>
                    <a:pt x="152" y="1"/>
                    <a:pt x="1" y="152"/>
                    <a:pt x="1" y="340"/>
                  </a:cubicBezTo>
                  <a:cubicBezTo>
                    <a:pt x="1" y="528"/>
                    <a:pt x="152" y="679"/>
                    <a:pt x="340" y="681"/>
                  </a:cubicBezTo>
                  <a:lnTo>
                    <a:pt x="818" y="681"/>
                  </a:lnTo>
                  <a:lnTo>
                    <a:pt x="818" y="2480"/>
                  </a:lnTo>
                  <a:cubicBezTo>
                    <a:pt x="818" y="2668"/>
                    <a:pt x="970" y="2820"/>
                    <a:pt x="1157" y="2820"/>
                  </a:cubicBezTo>
                  <a:cubicBezTo>
                    <a:pt x="1345" y="2820"/>
                    <a:pt x="1498" y="2668"/>
                    <a:pt x="1498" y="2480"/>
                  </a:cubicBezTo>
                  <a:lnTo>
                    <a:pt x="1498" y="681"/>
                  </a:lnTo>
                  <a:lnTo>
                    <a:pt x="1975" y="681"/>
                  </a:lnTo>
                  <a:cubicBezTo>
                    <a:pt x="2162" y="681"/>
                    <a:pt x="2315" y="528"/>
                    <a:pt x="2315" y="340"/>
                  </a:cubicBezTo>
                  <a:cubicBezTo>
                    <a:pt x="2315" y="152"/>
                    <a:pt x="2162" y="1"/>
                    <a:pt x="19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44"/>
            <p:cNvSpPr/>
            <p:nvPr/>
          </p:nvSpPr>
          <p:spPr>
            <a:xfrm>
              <a:off x="2875530" y="3543412"/>
              <a:ext cx="46780" cy="56985"/>
            </a:xfrm>
            <a:custGeom>
              <a:rect b="b" l="l" r="r" t="t"/>
              <a:pathLst>
                <a:path extrusionOk="0" h="2820" w="2315">
                  <a:moveTo>
                    <a:pt x="341" y="1"/>
                  </a:moveTo>
                  <a:cubicBezTo>
                    <a:pt x="153" y="1"/>
                    <a:pt x="0" y="152"/>
                    <a:pt x="0" y="340"/>
                  </a:cubicBezTo>
                  <a:cubicBezTo>
                    <a:pt x="0" y="528"/>
                    <a:pt x="153" y="679"/>
                    <a:pt x="341" y="681"/>
                  </a:cubicBezTo>
                  <a:lnTo>
                    <a:pt x="819" y="681"/>
                  </a:lnTo>
                  <a:lnTo>
                    <a:pt x="819" y="2480"/>
                  </a:lnTo>
                  <a:cubicBezTo>
                    <a:pt x="819" y="2668"/>
                    <a:pt x="970" y="2820"/>
                    <a:pt x="1158" y="2820"/>
                  </a:cubicBezTo>
                  <a:cubicBezTo>
                    <a:pt x="1345" y="2820"/>
                    <a:pt x="1497" y="2668"/>
                    <a:pt x="1497" y="2480"/>
                  </a:cubicBezTo>
                  <a:lnTo>
                    <a:pt x="1497" y="681"/>
                  </a:lnTo>
                  <a:lnTo>
                    <a:pt x="1975" y="681"/>
                  </a:lnTo>
                  <a:cubicBezTo>
                    <a:pt x="2163" y="681"/>
                    <a:pt x="2314" y="528"/>
                    <a:pt x="2314" y="340"/>
                  </a:cubicBezTo>
                  <a:cubicBezTo>
                    <a:pt x="2314" y="152"/>
                    <a:pt x="2163" y="1"/>
                    <a:pt x="19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44"/>
            <p:cNvSpPr/>
            <p:nvPr/>
          </p:nvSpPr>
          <p:spPr>
            <a:xfrm>
              <a:off x="2778696" y="3543392"/>
              <a:ext cx="47811" cy="57026"/>
            </a:xfrm>
            <a:custGeom>
              <a:rect b="b" l="l" r="r" t="t"/>
              <a:pathLst>
                <a:path extrusionOk="0" h="2822" w="2366">
                  <a:moveTo>
                    <a:pt x="1183" y="680"/>
                  </a:moveTo>
                  <a:cubicBezTo>
                    <a:pt x="1265" y="680"/>
                    <a:pt x="1347" y="732"/>
                    <a:pt x="1366" y="834"/>
                  </a:cubicBezTo>
                  <a:lnTo>
                    <a:pt x="1403" y="1047"/>
                  </a:lnTo>
                  <a:lnTo>
                    <a:pt x="962" y="1047"/>
                  </a:lnTo>
                  <a:lnTo>
                    <a:pt x="1001" y="834"/>
                  </a:lnTo>
                  <a:cubicBezTo>
                    <a:pt x="1019" y="732"/>
                    <a:pt x="1101" y="680"/>
                    <a:pt x="1183" y="680"/>
                  </a:cubicBezTo>
                  <a:close/>
                  <a:moveTo>
                    <a:pt x="1182" y="0"/>
                  </a:moveTo>
                  <a:cubicBezTo>
                    <a:pt x="763" y="0"/>
                    <a:pt x="404" y="303"/>
                    <a:pt x="331" y="716"/>
                  </a:cubicBezTo>
                  <a:cubicBezTo>
                    <a:pt x="105" y="1997"/>
                    <a:pt x="30" y="2422"/>
                    <a:pt x="30" y="2422"/>
                  </a:cubicBezTo>
                  <a:cubicBezTo>
                    <a:pt x="30" y="2422"/>
                    <a:pt x="324" y="752"/>
                    <a:pt x="324" y="752"/>
                  </a:cubicBezTo>
                  <a:lnTo>
                    <a:pt x="324" y="752"/>
                  </a:lnTo>
                  <a:cubicBezTo>
                    <a:pt x="324" y="752"/>
                    <a:pt x="250" y="1170"/>
                    <a:pt x="30" y="2423"/>
                  </a:cubicBezTo>
                  <a:cubicBezTo>
                    <a:pt x="0" y="2607"/>
                    <a:pt x="124" y="2779"/>
                    <a:pt x="307" y="2812"/>
                  </a:cubicBezTo>
                  <a:cubicBezTo>
                    <a:pt x="327" y="2816"/>
                    <a:pt x="347" y="2817"/>
                    <a:pt x="367" y="2817"/>
                  </a:cubicBezTo>
                  <a:cubicBezTo>
                    <a:pt x="527" y="2817"/>
                    <a:pt x="670" y="2703"/>
                    <a:pt x="700" y="2540"/>
                  </a:cubicBezTo>
                  <a:lnTo>
                    <a:pt x="843" y="1726"/>
                  </a:lnTo>
                  <a:lnTo>
                    <a:pt x="1521" y="1726"/>
                  </a:lnTo>
                  <a:lnTo>
                    <a:pt x="1664" y="2540"/>
                  </a:lnTo>
                  <a:cubicBezTo>
                    <a:pt x="1693" y="2705"/>
                    <a:pt x="1836" y="2822"/>
                    <a:pt x="1998" y="2822"/>
                  </a:cubicBezTo>
                  <a:cubicBezTo>
                    <a:pt x="2018" y="2822"/>
                    <a:pt x="2037" y="2820"/>
                    <a:pt x="2058" y="2816"/>
                  </a:cubicBezTo>
                  <a:cubicBezTo>
                    <a:pt x="2243" y="2783"/>
                    <a:pt x="2365" y="2607"/>
                    <a:pt x="2334" y="2423"/>
                  </a:cubicBezTo>
                  <a:lnTo>
                    <a:pt x="2153" y="1380"/>
                  </a:lnTo>
                  <a:cubicBezTo>
                    <a:pt x="2152" y="1345"/>
                    <a:pt x="2146" y="1308"/>
                    <a:pt x="2133" y="1274"/>
                  </a:cubicBezTo>
                  <a:lnTo>
                    <a:pt x="2035" y="716"/>
                  </a:lnTo>
                  <a:cubicBezTo>
                    <a:pt x="1962" y="303"/>
                    <a:pt x="1603" y="0"/>
                    <a:pt x="11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44"/>
            <p:cNvSpPr/>
            <p:nvPr/>
          </p:nvSpPr>
          <p:spPr>
            <a:xfrm>
              <a:off x="2923786" y="3543695"/>
              <a:ext cx="46801" cy="56440"/>
            </a:xfrm>
            <a:custGeom>
              <a:rect b="b" l="l" r="r" t="t"/>
              <a:pathLst>
                <a:path extrusionOk="0" h="2793" w="2316">
                  <a:moveTo>
                    <a:pt x="1158" y="667"/>
                  </a:moveTo>
                  <a:cubicBezTo>
                    <a:pt x="1422" y="667"/>
                    <a:pt x="1634" y="879"/>
                    <a:pt x="1636" y="1143"/>
                  </a:cubicBezTo>
                  <a:lnTo>
                    <a:pt x="1636" y="1649"/>
                  </a:lnTo>
                  <a:cubicBezTo>
                    <a:pt x="1636" y="1913"/>
                    <a:pt x="1422" y="2127"/>
                    <a:pt x="1158" y="2127"/>
                  </a:cubicBezTo>
                  <a:cubicBezTo>
                    <a:pt x="894" y="2127"/>
                    <a:pt x="681" y="1913"/>
                    <a:pt x="681" y="1649"/>
                  </a:cubicBezTo>
                  <a:lnTo>
                    <a:pt x="681" y="1143"/>
                  </a:lnTo>
                  <a:cubicBezTo>
                    <a:pt x="681" y="879"/>
                    <a:pt x="894" y="667"/>
                    <a:pt x="1158" y="667"/>
                  </a:cubicBezTo>
                  <a:close/>
                  <a:moveTo>
                    <a:pt x="1158" y="1"/>
                  </a:moveTo>
                  <a:cubicBezTo>
                    <a:pt x="524" y="1"/>
                    <a:pt x="8" y="510"/>
                    <a:pt x="0" y="1143"/>
                  </a:cubicBezTo>
                  <a:lnTo>
                    <a:pt x="0" y="1649"/>
                  </a:lnTo>
                  <a:cubicBezTo>
                    <a:pt x="8" y="2284"/>
                    <a:pt x="524" y="2793"/>
                    <a:pt x="1158" y="2793"/>
                  </a:cubicBezTo>
                  <a:cubicBezTo>
                    <a:pt x="1791" y="2793"/>
                    <a:pt x="2307" y="2284"/>
                    <a:pt x="2316" y="1649"/>
                  </a:cubicBezTo>
                  <a:lnTo>
                    <a:pt x="2316" y="1143"/>
                  </a:lnTo>
                  <a:cubicBezTo>
                    <a:pt x="2307" y="510"/>
                    <a:pt x="1791" y="1"/>
                    <a:pt x="11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44"/>
            <p:cNvSpPr/>
            <p:nvPr/>
          </p:nvSpPr>
          <p:spPr>
            <a:xfrm>
              <a:off x="2976548" y="3543695"/>
              <a:ext cx="47124" cy="57026"/>
            </a:xfrm>
            <a:custGeom>
              <a:rect b="b" l="l" r="r" t="t"/>
              <a:pathLst>
                <a:path extrusionOk="0" h="2822" w="2332">
                  <a:moveTo>
                    <a:pt x="1165" y="675"/>
                  </a:moveTo>
                  <a:cubicBezTo>
                    <a:pt x="1426" y="675"/>
                    <a:pt x="1638" y="884"/>
                    <a:pt x="1643" y="1143"/>
                  </a:cubicBezTo>
                  <a:lnTo>
                    <a:pt x="1643" y="1649"/>
                  </a:lnTo>
                  <a:cubicBezTo>
                    <a:pt x="1648" y="1917"/>
                    <a:pt x="1433" y="2137"/>
                    <a:pt x="1165" y="2137"/>
                  </a:cubicBezTo>
                  <a:cubicBezTo>
                    <a:pt x="898" y="2137"/>
                    <a:pt x="683" y="1917"/>
                    <a:pt x="689" y="1649"/>
                  </a:cubicBezTo>
                  <a:lnTo>
                    <a:pt x="689" y="1143"/>
                  </a:lnTo>
                  <a:cubicBezTo>
                    <a:pt x="693" y="884"/>
                    <a:pt x="905" y="675"/>
                    <a:pt x="1165" y="675"/>
                  </a:cubicBezTo>
                  <a:close/>
                  <a:moveTo>
                    <a:pt x="1165" y="1"/>
                  </a:moveTo>
                  <a:cubicBezTo>
                    <a:pt x="532" y="1"/>
                    <a:pt x="16" y="510"/>
                    <a:pt x="9" y="1143"/>
                  </a:cubicBezTo>
                  <a:lnTo>
                    <a:pt x="9" y="1649"/>
                  </a:lnTo>
                  <a:cubicBezTo>
                    <a:pt x="0" y="2294"/>
                    <a:pt x="520" y="2821"/>
                    <a:pt x="1165" y="2821"/>
                  </a:cubicBezTo>
                  <a:cubicBezTo>
                    <a:pt x="1811" y="2821"/>
                    <a:pt x="2331" y="2294"/>
                    <a:pt x="2323" y="1649"/>
                  </a:cubicBezTo>
                  <a:lnTo>
                    <a:pt x="2323" y="1143"/>
                  </a:lnTo>
                  <a:cubicBezTo>
                    <a:pt x="2316" y="510"/>
                    <a:pt x="1799" y="1"/>
                    <a:pt x="11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2" name="Google Shape;982;p44"/>
          <p:cNvSpPr/>
          <p:nvPr/>
        </p:nvSpPr>
        <p:spPr>
          <a:xfrm>
            <a:off x="4776209" y="4011215"/>
            <a:ext cx="355005" cy="468915"/>
          </a:xfrm>
          <a:custGeom>
            <a:rect b="b" l="l" r="r" t="t"/>
            <a:pathLst>
              <a:path extrusionOk="0" h="23205" w="17568">
                <a:moveTo>
                  <a:pt x="7785" y="681"/>
                </a:moveTo>
                <a:lnTo>
                  <a:pt x="7785" y="1361"/>
                </a:lnTo>
                <a:lnTo>
                  <a:pt x="4754" y="1361"/>
                </a:lnTo>
                <a:cubicBezTo>
                  <a:pt x="4566" y="1360"/>
                  <a:pt x="4413" y="1209"/>
                  <a:pt x="4413" y="1020"/>
                </a:cubicBezTo>
                <a:cubicBezTo>
                  <a:pt x="4413" y="832"/>
                  <a:pt x="4566" y="681"/>
                  <a:pt x="4753" y="681"/>
                </a:cubicBezTo>
                <a:close/>
                <a:moveTo>
                  <a:pt x="13625" y="681"/>
                </a:moveTo>
                <a:cubicBezTo>
                  <a:pt x="13812" y="681"/>
                  <a:pt x="13965" y="832"/>
                  <a:pt x="13965" y="1020"/>
                </a:cubicBezTo>
                <a:cubicBezTo>
                  <a:pt x="13965" y="1209"/>
                  <a:pt x="13812" y="1360"/>
                  <a:pt x="13625" y="1361"/>
                </a:cubicBezTo>
                <a:lnTo>
                  <a:pt x="12060" y="1361"/>
                </a:lnTo>
                <a:lnTo>
                  <a:pt x="12060" y="681"/>
                </a:lnTo>
                <a:close/>
                <a:moveTo>
                  <a:pt x="12995" y="2041"/>
                </a:moveTo>
                <a:cubicBezTo>
                  <a:pt x="12937" y="3176"/>
                  <a:pt x="12580" y="4275"/>
                  <a:pt x="11962" y="5229"/>
                </a:cubicBezTo>
                <a:lnTo>
                  <a:pt x="11852" y="5399"/>
                </a:lnTo>
                <a:lnTo>
                  <a:pt x="8779" y="5399"/>
                </a:lnTo>
                <a:cubicBezTo>
                  <a:pt x="8594" y="5403"/>
                  <a:pt x="8445" y="5554"/>
                  <a:pt x="8445" y="5738"/>
                </a:cubicBezTo>
                <a:cubicBezTo>
                  <a:pt x="8445" y="5924"/>
                  <a:pt x="8594" y="6075"/>
                  <a:pt x="8779" y="6079"/>
                </a:cubicBezTo>
                <a:lnTo>
                  <a:pt x="12037" y="6079"/>
                </a:lnTo>
                <a:cubicBezTo>
                  <a:pt x="12225" y="6079"/>
                  <a:pt x="12376" y="6230"/>
                  <a:pt x="12376" y="6418"/>
                </a:cubicBezTo>
                <a:cubicBezTo>
                  <a:pt x="12376" y="6607"/>
                  <a:pt x="12225" y="6759"/>
                  <a:pt x="12037" y="6759"/>
                </a:cubicBezTo>
                <a:lnTo>
                  <a:pt x="6341" y="6759"/>
                </a:lnTo>
                <a:cubicBezTo>
                  <a:pt x="6154" y="6759"/>
                  <a:pt x="6002" y="6608"/>
                  <a:pt x="6000" y="6420"/>
                </a:cubicBezTo>
                <a:cubicBezTo>
                  <a:pt x="6000" y="6232"/>
                  <a:pt x="6153" y="6079"/>
                  <a:pt x="6340" y="6079"/>
                </a:cubicBezTo>
                <a:lnTo>
                  <a:pt x="7191" y="6079"/>
                </a:lnTo>
                <a:cubicBezTo>
                  <a:pt x="7379" y="6079"/>
                  <a:pt x="7532" y="5927"/>
                  <a:pt x="7532" y="5740"/>
                </a:cubicBezTo>
                <a:cubicBezTo>
                  <a:pt x="7532" y="5552"/>
                  <a:pt x="7379" y="5399"/>
                  <a:pt x="7191" y="5399"/>
                </a:cubicBezTo>
                <a:lnTo>
                  <a:pt x="6526" y="5399"/>
                </a:lnTo>
                <a:lnTo>
                  <a:pt x="6414" y="5225"/>
                </a:lnTo>
                <a:cubicBezTo>
                  <a:pt x="5798" y="4273"/>
                  <a:pt x="5441" y="3175"/>
                  <a:pt x="5383" y="2041"/>
                </a:cubicBezTo>
                <a:lnTo>
                  <a:pt x="7785" y="2041"/>
                </a:lnTo>
                <a:lnTo>
                  <a:pt x="7785" y="2409"/>
                </a:lnTo>
                <a:cubicBezTo>
                  <a:pt x="7785" y="2897"/>
                  <a:pt x="8175" y="3302"/>
                  <a:pt x="8652" y="3310"/>
                </a:cubicBezTo>
                <a:cubicBezTo>
                  <a:pt x="8658" y="3310"/>
                  <a:pt x="8664" y="3310"/>
                  <a:pt x="8670" y="3310"/>
                </a:cubicBezTo>
                <a:cubicBezTo>
                  <a:pt x="9157" y="3310"/>
                  <a:pt x="9553" y="2915"/>
                  <a:pt x="9552" y="2426"/>
                </a:cubicBezTo>
                <a:lnTo>
                  <a:pt x="9552" y="2296"/>
                </a:lnTo>
                <a:cubicBezTo>
                  <a:pt x="9552" y="2155"/>
                  <a:pt x="9667" y="2041"/>
                  <a:pt x="9807" y="2041"/>
                </a:cubicBezTo>
                <a:cubicBezTo>
                  <a:pt x="9948" y="2041"/>
                  <a:pt x="10062" y="2155"/>
                  <a:pt x="10062" y="2296"/>
                </a:cubicBezTo>
                <a:lnTo>
                  <a:pt x="10062" y="3430"/>
                </a:lnTo>
                <a:cubicBezTo>
                  <a:pt x="10062" y="3982"/>
                  <a:pt x="10510" y="4428"/>
                  <a:pt x="11062" y="4428"/>
                </a:cubicBezTo>
                <a:cubicBezTo>
                  <a:pt x="11614" y="4428"/>
                  <a:pt x="12060" y="3982"/>
                  <a:pt x="12060" y="3430"/>
                </a:cubicBezTo>
                <a:lnTo>
                  <a:pt x="12060" y="2041"/>
                </a:lnTo>
                <a:close/>
                <a:moveTo>
                  <a:pt x="4754" y="1"/>
                </a:moveTo>
                <a:cubicBezTo>
                  <a:pt x="4202" y="2"/>
                  <a:pt x="3752" y="443"/>
                  <a:pt x="3738" y="995"/>
                </a:cubicBezTo>
                <a:cubicBezTo>
                  <a:pt x="3723" y="1547"/>
                  <a:pt x="4151" y="2010"/>
                  <a:pt x="4703" y="2038"/>
                </a:cubicBezTo>
                <a:cubicBezTo>
                  <a:pt x="4761" y="3285"/>
                  <a:pt x="5145" y="4495"/>
                  <a:pt x="5813" y="5547"/>
                </a:cubicBezTo>
                <a:cubicBezTo>
                  <a:pt x="5477" y="5751"/>
                  <a:pt x="5287" y="6132"/>
                  <a:pt x="5327" y="6524"/>
                </a:cubicBezTo>
                <a:cubicBezTo>
                  <a:pt x="5369" y="6916"/>
                  <a:pt x="5631" y="7250"/>
                  <a:pt x="6003" y="7381"/>
                </a:cubicBezTo>
                <a:cubicBezTo>
                  <a:pt x="4978" y="7800"/>
                  <a:pt x="4048" y="8419"/>
                  <a:pt x="3266" y="9203"/>
                </a:cubicBezTo>
                <a:cubicBezTo>
                  <a:pt x="290" y="12173"/>
                  <a:pt x="0" y="16867"/>
                  <a:pt x="2493" y="20175"/>
                </a:cubicBezTo>
                <a:cubicBezTo>
                  <a:pt x="3561" y="21592"/>
                  <a:pt x="5081" y="22653"/>
                  <a:pt x="6770" y="23162"/>
                </a:cubicBezTo>
                <a:cubicBezTo>
                  <a:pt x="6867" y="23191"/>
                  <a:pt x="6964" y="23204"/>
                  <a:pt x="7058" y="23204"/>
                </a:cubicBezTo>
                <a:cubicBezTo>
                  <a:pt x="7589" y="23204"/>
                  <a:pt x="8052" y="22772"/>
                  <a:pt x="8052" y="22205"/>
                </a:cubicBezTo>
                <a:cubicBezTo>
                  <a:pt x="8052" y="21143"/>
                  <a:pt x="7480" y="20143"/>
                  <a:pt x="6558" y="19599"/>
                </a:cubicBezTo>
                <a:cubicBezTo>
                  <a:pt x="4969" y="18656"/>
                  <a:pt x="4000" y="16941"/>
                  <a:pt x="4011" y="15093"/>
                </a:cubicBezTo>
                <a:cubicBezTo>
                  <a:pt x="4034" y="12306"/>
                  <a:pt x="6321" y="10003"/>
                  <a:pt x="9108" y="9960"/>
                </a:cubicBezTo>
                <a:cubicBezTo>
                  <a:pt x="9134" y="9960"/>
                  <a:pt x="9160" y="9960"/>
                  <a:pt x="9185" y="9960"/>
                </a:cubicBezTo>
                <a:cubicBezTo>
                  <a:pt x="10555" y="9960"/>
                  <a:pt x="11844" y="10486"/>
                  <a:pt x="12823" y="11449"/>
                </a:cubicBezTo>
                <a:cubicBezTo>
                  <a:pt x="14477" y="13078"/>
                  <a:pt x="14786" y="15505"/>
                  <a:pt x="13832" y="17431"/>
                </a:cubicBezTo>
                <a:cubicBezTo>
                  <a:pt x="13749" y="17600"/>
                  <a:pt x="13818" y="17803"/>
                  <a:pt x="13986" y="17888"/>
                </a:cubicBezTo>
                <a:cubicBezTo>
                  <a:pt x="14035" y="17911"/>
                  <a:pt x="14086" y="17923"/>
                  <a:pt x="14136" y="17923"/>
                </a:cubicBezTo>
                <a:cubicBezTo>
                  <a:pt x="14262" y="17923"/>
                  <a:pt x="14382" y="17853"/>
                  <a:pt x="14442" y="17734"/>
                </a:cubicBezTo>
                <a:cubicBezTo>
                  <a:pt x="15517" y="15561"/>
                  <a:pt x="15177" y="12812"/>
                  <a:pt x="13300" y="10964"/>
                </a:cubicBezTo>
                <a:cubicBezTo>
                  <a:pt x="12197" y="9878"/>
                  <a:pt x="10742" y="9281"/>
                  <a:pt x="9191" y="9281"/>
                </a:cubicBezTo>
                <a:cubicBezTo>
                  <a:pt x="9160" y="9281"/>
                  <a:pt x="9129" y="9281"/>
                  <a:pt x="9099" y="9281"/>
                </a:cubicBezTo>
                <a:cubicBezTo>
                  <a:pt x="5929" y="9329"/>
                  <a:pt x="3358" y="11919"/>
                  <a:pt x="3331" y="15089"/>
                </a:cubicBezTo>
                <a:cubicBezTo>
                  <a:pt x="3314" y="17170"/>
                  <a:pt x="4419" y="19124"/>
                  <a:pt x="6211" y="20185"/>
                </a:cubicBezTo>
                <a:cubicBezTo>
                  <a:pt x="6928" y="20608"/>
                  <a:pt x="7373" y="21382"/>
                  <a:pt x="7373" y="22205"/>
                </a:cubicBezTo>
                <a:cubicBezTo>
                  <a:pt x="7373" y="22386"/>
                  <a:pt x="7226" y="22524"/>
                  <a:pt x="7057" y="22524"/>
                </a:cubicBezTo>
                <a:cubicBezTo>
                  <a:pt x="7027" y="22524"/>
                  <a:pt x="6997" y="22520"/>
                  <a:pt x="6967" y="22511"/>
                </a:cubicBezTo>
                <a:cubicBezTo>
                  <a:pt x="3736" y="21539"/>
                  <a:pt x="1483" y="18501"/>
                  <a:pt x="1489" y="15123"/>
                </a:cubicBezTo>
                <a:cubicBezTo>
                  <a:pt x="1498" y="10887"/>
                  <a:pt x="4952" y="7439"/>
                  <a:pt x="9188" y="7439"/>
                </a:cubicBezTo>
                <a:cubicBezTo>
                  <a:pt x="13434" y="7439"/>
                  <a:pt x="16888" y="10893"/>
                  <a:pt x="16888" y="15139"/>
                </a:cubicBezTo>
                <a:cubicBezTo>
                  <a:pt x="16888" y="18506"/>
                  <a:pt x="14638" y="21539"/>
                  <a:pt x="11415" y="22510"/>
                </a:cubicBezTo>
                <a:cubicBezTo>
                  <a:pt x="11384" y="22519"/>
                  <a:pt x="11353" y="22524"/>
                  <a:pt x="11323" y="22524"/>
                </a:cubicBezTo>
                <a:cubicBezTo>
                  <a:pt x="11153" y="22524"/>
                  <a:pt x="11005" y="22386"/>
                  <a:pt x="11005" y="22205"/>
                </a:cubicBezTo>
                <a:cubicBezTo>
                  <a:pt x="11005" y="21378"/>
                  <a:pt x="11441" y="20608"/>
                  <a:pt x="12143" y="20197"/>
                </a:cubicBezTo>
                <a:cubicBezTo>
                  <a:pt x="12633" y="19911"/>
                  <a:pt x="13079" y="19554"/>
                  <a:pt x="13467" y="19139"/>
                </a:cubicBezTo>
                <a:cubicBezTo>
                  <a:pt x="13595" y="19003"/>
                  <a:pt x="13588" y="18787"/>
                  <a:pt x="13451" y="18660"/>
                </a:cubicBezTo>
                <a:cubicBezTo>
                  <a:pt x="13386" y="18599"/>
                  <a:pt x="13302" y="18568"/>
                  <a:pt x="13218" y="18568"/>
                </a:cubicBezTo>
                <a:cubicBezTo>
                  <a:pt x="13128" y="18568"/>
                  <a:pt x="13038" y="18604"/>
                  <a:pt x="12971" y="18676"/>
                </a:cubicBezTo>
                <a:cubicBezTo>
                  <a:pt x="12627" y="19042"/>
                  <a:pt x="12234" y="19358"/>
                  <a:pt x="11800" y="19611"/>
                </a:cubicBezTo>
                <a:cubicBezTo>
                  <a:pt x="10891" y="20143"/>
                  <a:pt x="10325" y="21137"/>
                  <a:pt x="10325" y="22205"/>
                </a:cubicBezTo>
                <a:cubicBezTo>
                  <a:pt x="10325" y="22773"/>
                  <a:pt x="10790" y="23205"/>
                  <a:pt x="11322" y="23205"/>
                </a:cubicBezTo>
                <a:cubicBezTo>
                  <a:pt x="11417" y="23205"/>
                  <a:pt x="11514" y="23191"/>
                  <a:pt x="11611" y="23162"/>
                </a:cubicBezTo>
                <a:cubicBezTo>
                  <a:pt x="15001" y="22139"/>
                  <a:pt x="17568" y="18981"/>
                  <a:pt x="17568" y="15139"/>
                </a:cubicBezTo>
                <a:cubicBezTo>
                  <a:pt x="17568" y="11643"/>
                  <a:pt x="15415" y="8638"/>
                  <a:pt x="12365" y="7385"/>
                </a:cubicBezTo>
                <a:lnTo>
                  <a:pt x="12366" y="7384"/>
                </a:lnTo>
                <a:cubicBezTo>
                  <a:pt x="12741" y="7257"/>
                  <a:pt x="13008" y="6923"/>
                  <a:pt x="13051" y="6530"/>
                </a:cubicBezTo>
                <a:cubicBezTo>
                  <a:pt x="13094" y="6135"/>
                  <a:pt x="12904" y="5753"/>
                  <a:pt x="12566" y="5547"/>
                </a:cubicBezTo>
                <a:cubicBezTo>
                  <a:pt x="13235" y="4495"/>
                  <a:pt x="13618" y="3285"/>
                  <a:pt x="13677" y="2038"/>
                </a:cubicBezTo>
                <a:cubicBezTo>
                  <a:pt x="14229" y="2010"/>
                  <a:pt x="14656" y="1547"/>
                  <a:pt x="14642" y="995"/>
                </a:cubicBezTo>
                <a:cubicBezTo>
                  <a:pt x="14628" y="443"/>
                  <a:pt x="14177" y="2"/>
                  <a:pt x="13625" y="1"/>
                </a:cubicBezTo>
                <a:lnTo>
                  <a:pt x="10436" y="1"/>
                </a:lnTo>
                <a:cubicBezTo>
                  <a:pt x="10248" y="1"/>
                  <a:pt x="10097" y="154"/>
                  <a:pt x="10097" y="340"/>
                </a:cubicBezTo>
                <a:cubicBezTo>
                  <a:pt x="10097" y="528"/>
                  <a:pt x="10248" y="681"/>
                  <a:pt x="10436" y="681"/>
                </a:cubicBezTo>
                <a:lnTo>
                  <a:pt x="11381" y="681"/>
                </a:lnTo>
                <a:lnTo>
                  <a:pt x="11381" y="3430"/>
                </a:lnTo>
                <a:cubicBezTo>
                  <a:pt x="11377" y="3603"/>
                  <a:pt x="11234" y="3741"/>
                  <a:pt x="11062" y="3741"/>
                </a:cubicBezTo>
                <a:cubicBezTo>
                  <a:pt x="10888" y="3741"/>
                  <a:pt x="10747" y="3603"/>
                  <a:pt x="10742" y="3430"/>
                </a:cubicBezTo>
                <a:lnTo>
                  <a:pt x="10742" y="2296"/>
                </a:lnTo>
                <a:cubicBezTo>
                  <a:pt x="10735" y="1785"/>
                  <a:pt x="10319" y="1374"/>
                  <a:pt x="9807" y="1374"/>
                </a:cubicBezTo>
                <a:cubicBezTo>
                  <a:pt x="9295" y="1374"/>
                  <a:pt x="8879" y="1785"/>
                  <a:pt x="8872" y="2296"/>
                </a:cubicBezTo>
                <a:lnTo>
                  <a:pt x="8872" y="2426"/>
                </a:lnTo>
                <a:cubicBezTo>
                  <a:pt x="8872" y="2539"/>
                  <a:pt x="8782" y="2630"/>
                  <a:pt x="8670" y="2630"/>
                </a:cubicBezTo>
                <a:cubicBezTo>
                  <a:pt x="8668" y="2630"/>
                  <a:pt x="8667" y="2630"/>
                  <a:pt x="8665" y="2630"/>
                </a:cubicBezTo>
                <a:cubicBezTo>
                  <a:pt x="8557" y="2629"/>
                  <a:pt x="8464" y="2526"/>
                  <a:pt x="8464" y="2408"/>
                </a:cubicBezTo>
                <a:lnTo>
                  <a:pt x="8464" y="681"/>
                </a:lnTo>
                <a:lnTo>
                  <a:pt x="8850" y="681"/>
                </a:lnTo>
                <a:cubicBezTo>
                  <a:pt x="9037" y="681"/>
                  <a:pt x="9190" y="528"/>
                  <a:pt x="9190" y="340"/>
                </a:cubicBezTo>
                <a:cubicBezTo>
                  <a:pt x="9190" y="154"/>
                  <a:pt x="9037" y="1"/>
                  <a:pt x="885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3" name="Google Shape;983;p44"/>
          <p:cNvGrpSpPr/>
          <p:nvPr/>
        </p:nvGrpSpPr>
        <p:grpSpPr>
          <a:xfrm>
            <a:off x="5282405" y="4034777"/>
            <a:ext cx="473138" cy="421791"/>
            <a:chOff x="3683406" y="3437545"/>
            <a:chExt cx="473138" cy="421791"/>
          </a:xfrm>
        </p:grpSpPr>
        <p:sp>
          <p:nvSpPr>
            <p:cNvPr id="984" name="Google Shape;984;p44"/>
            <p:cNvSpPr/>
            <p:nvPr/>
          </p:nvSpPr>
          <p:spPr>
            <a:xfrm>
              <a:off x="3683406" y="3486245"/>
              <a:ext cx="473138" cy="373091"/>
            </a:xfrm>
            <a:custGeom>
              <a:rect b="b" l="l" r="r" t="t"/>
              <a:pathLst>
                <a:path extrusionOk="0" h="18463" w="23414">
                  <a:moveTo>
                    <a:pt x="11123" y="681"/>
                  </a:moveTo>
                  <a:lnTo>
                    <a:pt x="7945" y="6457"/>
                  </a:lnTo>
                  <a:lnTo>
                    <a:pt x="4766" y="681"/>
                  </a:lnTo>
                  <a:close/>
                  <a:moveTo>
                    <a:pt x="11699" y="1046"/>
                  </a:moveTo>
                  <a:lnTo>
                    <a:pt x="14877" y="6822"/>
                  </a:lnTo>
                  <a:lnTo>
                    <a:pt x="8520" y="6822"/>
                  </a:lnTo>
                  <a:lnTo>
                    <a:pt x="11699" y="1046"/>
                  </a:lnTo>
                  <a:close/>
                  <a:moveTo>
                    <a:pt x="19208" y="1046"/>
                  </a:moveTo>
                  <a:lnTo>
                    <a:pt x="22386" y="6822"/>
                  </a:lnTo>
                  <a:lnTo>
                    <a:pt x="16028" y="6822"/>
                  </a:lnTo>
                  <a:lnTo>
                    <a:pt x="19208" y="1046"/>
                  </a:lnTo>
                  <a:close/>
                  <a:moveTo>
                    <a:pt x="4191" y="1046"/>
                  </a:moveTo>
                  <a:lnTo>
                    <a:pt x="7369" y="6822"/>
                  </a:lnTo>
                  <a:lnTo>
                    <a:pt x="5297" y="6822"/>
                  </a:lnTo>
                  <a:cubicBezTo>
                    <a:pt x="5109" y="6822"/>
                    <a:pt x="4957" y="6975"/>
                    <a:pt x="4957" y="7161"/>
                  </a:cubicBezTo>
                  <a:cubicBezTo>
                    <a:pt x="4957" y="7350"/>
                    <a:pt x="5109" y="7502"/>
                    <a:pt x="5297" y="7502"/>
                  </a:cubicBezTo>
                  <a:lnTo>
                    <a:pt x="7815" y="7502"/>
                  </a:lnTo>
                  <a:lnTo>
                    <a:pt x="10938" y="16907"/>
                  </a:lnTo>
                  <a:lnTo>
                    <a:pt x="1274" y="7502"/>
                  </a:lnTo>
                  <a:lnTo>
                    <a:pt x="3712" y="7502"/>
                  </a:lnTo>
                  <a:cubicBezTo>
                    <a:pt x="3899" y="7502"/>
                    <a:pt x="4051" y="7350"/>
                    <a:pt x="4051" y="7163"/>
                  </a:cubicBezTo>
                  <a:cubicBezTo>
                    <a:pt x="4051" y="6975"/>
                    <a:pt x="3899" y="6822"/>
                    <a:pt x="3712" y="6822"/>
                  </a:cubicBezTo>
                  <a:lnTo>
                    <a:pt x="1011" y="6822"/>
                  </a:lnTo>
                  <a:lnTo>
                    <a:pt x="4191" y="1046"/>
                  </a:lnTo>
                  <a:close/>
                  <a:moveTo>
                    <a:pt x="14866" y="7502"/>
                  </a:moveTo>
                  <a:lnTo>
                    <a:pt x="11699" y="17043"/>
                  </a:lnTo>
                  <a:lnTo>
                    <a:pt x="8533" y="7502"/>
                  </a:lnTo>
                  <a:close/>
                  <a:moveTo>
                    <a:pt x="18690" y="0"/>
                  </a:moveTo>
                  <a:cubicBezTo>
                    <a:pt x="18337" y="0"/>
                    <a:pt x="17769" y="1"/>
                    <a:pt x="16846" y="1"/>
                  </a:cubicBezTo>
                  <a:cubicBezTo>
                    <a:pt x="16660" y="1"/>
                    <a:pt x="16507" y="154"/>
                    <a:pt x="16507" y="340"/>
                  </a:cubicBezTo>
                  <a:cubicBezTo>
                    <a:pt x="16507" y="528"/>
                    <a:pt x="16660" y="681"/>
                    <a:pt x="16846" y="681"/>
                  </a:cubicBezTo>
                  <a:lnTo>
                    <a:pt x="18631" y="681"/>
                  </a:lnTo>
                  <a:lnTo>
                    <a:pt x="15452" y="6457"/>
                  </a:lnTo>
                  <a:lnTo>
                    <a:pt x="12275" y="681"/>
                  </a:lnTo>
                  <a:lnTo>
                    <a:pt x="15262" y="681"/>
                  </a:lnTo>
                  <a:cubicBezTo>
                    <a:pt x="15451" y="681"/>
                    <a:pt x="15602" y="530"/>
                    <a:pt x="15602" y="342"/>
                  </a:cubicBezTo>
                  <a:cubicBezTo>
                    <a:pt x="15602" y="154"/>
                    <a:pt x="15451" y="2"/>
                    <a:pt x="15262" y="2"/>
                  </a:cubicBezTo>
                  <a:cubicBezTo>
                    <a:pt x="10225" y="2"/>
                    <a:pt x="7465" y="1"/>
                    <a:pt x="5950" y="1"/>
                  </a:cubicBezTo>
                  <a:cubicBezTo>
                    <a:pt x="3894" y="1"/>
                    <a:pt x="4131" y="4"/>
                    <a:pt x="4084" y="19"/>
                  </a:cubicBezTo>
                  <a:cubicBezTo>
                    <a:pt x="4003" y="47"/>
                    <a:pt x="3936" y="104"/>
                    <a:pt x="3893" y="178"/>
                  </a:cubicBezTo>
                  <a:cubicBezTo>
                    <a:pt x="1" y="7253"/>
                    <a:pt x="129" y="7012"/>
                    <a:pt x="113" y="7061"/>
                  </a:cubicBezTo>
                  <a:cubicBezTo>
                    <a:pt x="73" y="7187"/>
                    <a:pt x="110" y="7324"/>
                    <a:pt x="207" y="7414"/>
                  </a:cubicBezTo>
                  <a:lnTo>
                    <a:pt x="11457" y="18361"/>
                  </a:lnTo>
                  <a:cubicBezTo>
                    <a:pt x="11524" y="18429"/>
                    <a:pt x="11612" y="18463"/>
                    <a:pt x="11700" y="18463"/>
                  </a:cubicBezTo>
                  <a:cubicBezTo>
                    <a:pt x="11788" y="18463"/>
                    <a:pt x="11875" y="18429"/>
                    <a:pt x="11942" y="18361"/>
                  </a:cubicBezTo>
                  <a:lnTo>
                    <a:pt x="19873" y="10643"/>
                  </a:lnTo>
                  <a:cubicBezTo>
                    <a:pt x="20005" y="10512"/>
                    <a:pt x="20007" y="10298"/>
                    <a:pt x="19878" y="10164"/>
                  </a:cubicBezTo>
                  <a:cubicBezTo>
                    <a:pt x="19811" y="10096"/>
                    <a:pt x="19723" y="10062"/>
                    <a:pt x="19634" y="10062"/>
                  </a:cubicBezTo>
                  <a:cubicBezTo>
                    <a:pt x="19549" y="10062"/>
                    <a:pt x="19465" y="10093"/>
                    <a:pt x="19399" y="10155"/>
                  </a:cubicBezTo>
                  <a:lnTo>
                    <a:pt x="12461" y="16907"/>
                  </a:lnTo>
                  <a:lnTo>
                    <a:pt x="12461" y="16907"/>
                  </a:lnTo>
                  <a:lnTo>
                    <a:pt x="15583" y="7503"/>
                  </a:lnTo>
                  <a:lnTo>
                    <a:pt x="22125" y="7503"/>
                  </a:lnTo>
                  <a:lnTo>
                    <a:pt x="20536" y="9049"/>
                  </a:lnTo>
                  <a:cubicBezTo>
                    <a:pt x="20401" y="9180"/>
                    <a:pt x="20398" y="9396"/>
                    <a:pt x="20529" y="9530"/>
                  </a:cubicBezTo>
                  <a:cubicBezTo>
                    <a:pt x="20596" y="9599"/>
                    <a:pt x="20685" y="9633"/>
                    <a:pt x="20773" y="9633"/>
                  </a:cubicBezTo>
                  <a:cubicBezTo>
                    <a:pt x="20859" y="9633"/>
                    <a:pt x="20944" y="9601"/>
                    <a:pt x="21010" y="9537"/>
                  </a:cubicBezTo>
                  <a:lnTo>
                    <a:pt x="23191" y="7414"/>
                  </a:lnTo>
                  <a:cubicBezTo>
                    <a:pt x="23291" y="7322"/>
                    <a:pt x="23327" y="7181"/>
                    <a:pt x="23284" y="7053"/>
                  </a:cubicBezTo>
                  <a:lnTo>
                    <a:pt x="23282" y="7053"/>
                  </a:lnTo>
                  <a:cubicBezTo>
                    <a:pt x="23268" y="7010"/>
                    <a:pt x="23414" y="7281"/>
                    <a:pt x="19504" y="178"/>
                  </a:cubicBezTo>
                  <a:cubicBezTo>
                    <a:pt x="19463" y="102"/>
                    <a:pt x="19394" y="47"/>
                    <a:pt x="19313" y="19"/>
                  </a:cubicBezTo>
                  <a:cubicBezTo>
                    <a:pt x="19264" y="3"/>
                    <a:pt x="19326" y="0"/>
                    <a:pt x="186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44"/>
            <p:cNvSpPr/>
            <p:nvPr/>
          </p:nvSpPr>
          <p:spPr>
            <a:xfrm>
              <a:off x="4040331" y="3437545"/>
              <a:ext cx="20248" cy="31605"/>
            </a:xfrm>
            <a:custGeom>
              <a:rect b="b" l="l" r="r" t="t"/>
              <a:pathLst>
                <a:path extrusionOk="0" h="1564" w="1002">
                  <a:moveTo>
                    <a:pt x="378" y="0"/>
                  </a:moveTo>
                  <a:cubicBezTo>
                    <a:pt x="348" y="0"/>
                    <a:pt x="317" y="4"/>
                    <a:pt x="287" y="13"/>
                  </a:cubicBezTo>
                  <a:cubicBezTo>
                    <a:pt x="106" y="64"/>
                    <a:pt x="0" y="251"/>
                    <a:pt x="52" y="432"/>
                  </a:cubicBezTo>
                  <a:lnTo>
                    <a:pt x="300" y="1320"/>
                  </a:lnTo>
                  <a:cubicBezTo>
                    <a:pt x="342" y="1468"/>
                    <a:pt x="478" y="1564"/>
                    <a:pt x="625" y="1564"/>
                  </a:cubicBezTo>
                  <a:cubicBezTo>
                    <a:pt x="655" y="1564"/>
                    <a:pt x="686" y="1560"/>
                    <a:pt x="716" y="1551"/>
                  </a:cubicBezTo>
                  <a:cubicBezTo>
                    <a:pt x="896" y="1501"/>
                    <a:pt x="1001" y="1317"/>
                    <a:pt x="954" y="1138"/>
                  </a:cubicBezTo>
                  <a:lnTo>
                    <a:pt x="706" y="249"/>
                  </a:lnTo>
                  <a:cubicBezTo>
                    <a:pt x="663" y="99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44"/>
            <p:cNvSpPr/>
            <p:nvPr/>
          </p:nvSpPr>
          <p:spPr>
            <a:xfrm>
              <a:off x="4099115" y="3480728"/>
              <a:ext cx="33342" cy="18793"/>
            </a:xfrm>
            <a:custGeom>
              <a:rect b="b" l="l" r="r" t="t"/>
              <a:pathLst>
                <a:path extrusionOk="0" h="930" w="1650">
                  <a:moveTo>
                    <a:pt x="1271" y="0"/>
                  </a:moveTo>
                  <a:cubicBezTo>
                    <a:pt x="1240" y="0"/>
                    <a:pt x="1207" y="5"/>
                    <a:pt x="1175" y="14"/>
                  </a:cubicBezTo>
                  <a:lnTo>
                    <a:pt x="287" y="263"/>
                  </a:lnTo>
                  <a:cubicBezTo>
                    <a:pt x="106" y="312"/>
                    <a:pt x="0" y="501"/>
                    <a:pt x="51" y="682"/>
                  </a:cubicBezTo>
                  <a:cubicBezTo>
                    <a:pt x="93" y="831"/>
                    <a:pt x="228" y="930"/>
                    <a:pt x="377" y="930"/>
                  </a:cubicBezTo>
                  <a:cubicBezTo>
                    <a:pt x="407" y="930"/>
                    <a:pt x="438" y="926"/>
                    <a:pt x="469" y="917"/>
                  </a:cubicBezTo>
                  <a:lnTo>
                    <a:pt x="1357" y="669"/>
                  </a:lnTo>
                  <a:cubicBezTo>
                    <a:pt x="1541" y="620"/>
                    <a:pt x="1650" y="432"/>
                    <a:pt x="1598" y="250"/>
                  </a:cubicBezTo>
                  <a:cubicBezTo>
                    <a:pt x="1556" y="98"/>
                    <a:pt x="1419" y="0"/>
                    <a:pt x="1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44"/>
            <p:cNvSpPr/>
            <p:nvPr/>
          </p:nvSpPr>
          <p:spPr>
            <a:xfrm>
              <a:off x="4078301" y="3443263"/>
              <a:ext cx="24855" cy="29988"/>
            </a:xfrm>
            <a:custGeom>
              <a:rect b="b" l="l" r="r" t="t"/>
              <a:pathLst>
                <a:path extrusionOk="0" h="1484" w="1230">
                  <a:moveTo>
                    <a:pt x="842" y="0"/>
                  </a:moveTo>
                  <a:cubicBezTo>
                    <a:pt x="723" y="0"/>
                    <a:pt x="607" y="63"/>
                    <a:pt x="545" y="173"/>
                  </a:cubicBezTo>
                  <a:lnTo>
                    <a:pt x="92" y="977"/>
                  </a:lnTo>
                  <a:cubicBezTo>
                    <a:pt x="1" y="1140"/>
                    <a:pt x="58" y="1348"/>
                    <a:pt x="222" y="1441"/>
                  </a:cubicBezTo>
                  <a:lnTo>
                    <a:pt x="222" y="1439"/>
                  </a:lnTo>
                  <a:cubicBezTo>
                    <a:pt x="275" y="1469"/>
                    <a:pt x="332" y="1483"/>
                    <a:pt x="388" y="1483"/>
                  </a:cubicBezTo>
                  <a:cubicBezTo>
                    <a:pt x="507" y="1483"/>
                    <a:pt x="622" y="1421"/>
                    <a:pt x="685" y="1311"/>
                  </a:cubicBezTo>
                  <a:lnTo>
                    <a:pt x="1137" y="507"/>
                  </a:lnTo>
                  <a:cubicBezTo>
                    <a:pt x="1230" y="343"/>
                    <a:pt x="1171" y="136"/>
                    <a:pt x="1007" y="43"/>
                  </a:cubicBezTo>
                  <a:cubicBezTo>
                    <a:pt x="955" y="14"/>
                    <a:pt x="898" y="0"/>
                    <a:pt x="8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44"/>
            <p:cNvSpPr/>
            <p:nvPr/>
          </p:nvSpPr>
          <p:spPr>
            <a:xfrm>
              <a:off x="3778967" y="3437545"/>
              <a:ext cx="20309" cy="31685"/>
            </a:xfrm>
            <a:custGeom>
              <a:rect b="b" l="l" r="r" t="t"/>
              <a:pathLst>
                <a:path extrusionOk="0" h="1568" w="1005">
                  <a:moveTo>
                    <a:pt x="627" y="0"/>
                  </a:moveTo>
                  <a:cubicBezTo>
                    <a:pt x="478" y="0"/>
                    <a:pt x="342" y="99"/>
                    <a:pt x="300" y="249"/>
                  </a:cubicBezTo>
                  <a:lnTo>
                    <a:pt x="52" y="1138"/>
                  </a:lnTo>
                  <a:cubicBezTo>
                    <a:pt x="1" y="1317"/>
                    <a:pt x="106" y="1506"/>
                    <a:pt x="288" y="1555"/>
                  </a:cubicBezTo>
                  <a:cubicBezTo>
                    <a:pt x="318" y="1564"/>
                    <a:pt x="349" y="1568"/>
                    <a:pt x="379" y="1568"/>
                  </a:cubicBezTo>
                  <a:cubicBezTo>
                    <a:pt x="528" y="1568"/>
                    <a:pt x="664" y="1470"/>
                    <a:pt x="707" y="1320"/>
                  </a:cubicBezTo>
                  <a:lnTo>
                    <a:pt x="955" y="432"/>
                  </a:lnTo>
                  <a:cubicBezTo>
                    <a:pt x="1005" y="251"/>
                    <a:pt x="899" y="64"/>
                    <a:pt x="718" y="13"/>
                  </a:cubicBezTo>
                  <a:cubicBezTo>
                    <a:pt x="688" y="4"/>
                    <a:pt x="657" y="0"/>
                    <a:pt x="6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44"/>
            <p:cNvSpPr/>
            <p:nvPr/>
          </p:nvSpPr>
          <p:spPr>
            <a:xfrm>
              <a:off x="3707291" y="3480768"/>
              <a:ext cx="32857" cy="18753"/>
            </a:xfrm>
            <a:custGeom>
              <a:rect b="b" l="l" r="r" t="t"/>
              <a:pathLst>
                <a:path extrusionOk="0" h="928" w="1626">
                  <a:moveTo>
                    <a:pt x="379" y="0"/>
                  </a:moveTo>
                  <a:cubicBezTo>
                    <a:pt x="230" y="0"/>
                    <a:pt x="93" y="98"/>
                    <a:pt x="50" y="248"/>
                  </a:cubicBezTo>
                  <a:cubicBezTo>
                    <a:pt x="1" y="429"/>
                    <a:pt x="106" y="617"/>
                    <a:pt x="287" y="667"/>
                  </a:cubicBezTo>
                  <a:lnTo>
                    <a:pt x="286" y="667"/>
                  </a:lnTo>
                  <a:cubicBezTo>
                    <a:pt x="1195" y="921"/>
                    <a:pt x="1202" y="928"/>
                    <a:pt x="1257" y="928"/>
                  </a:cubicBezTo>
                  <a:cubicBezTo>
                    <a:pt x="1260" y="928"/>
                    <a:pt x="1263" y="928"/>
                    <a:pt x="1267" y="928"/>
                  </a:cubicBezTo>
                  <a:cubicBezTo>
                    <a:pt x="1436" y="928"/>
                    <a:pt x="1580" y="802"/>
                    <a:pt x="1603" y="634"/>
                  </a:cubicBezTo>
                  <a:cubicBezTo>
                    <a:pt x="1626" y="466"/>
                    <a:pt x="1520" y="306"/>
                    <a:pt x="1358" y="261"/>
                  </a:cubicBezTo>
                  <a:lnTo>
                    <a:pt x="470" y="12"/>
                  </a:lnTo>
                  <a:cubicBezTo>
                    <a:pt x="439" y="4"/>
                    <a:pt x="409" y="0"/>
                    <a:pt x="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44"/>
            <p:cNvSpPr/>
            <p:nvPr/>
          </p:nvSpPr>
          <p:spPr>
            <a:xfrm>
              <a:off x="3736471" y="3443263"/>
              <a:ext cx="24855" cy="29988"/>
            </a:xfrm>
            <a:custGeom>
              <a:rect b="b" l="l" r="r" t="t"/>
              <a:pathLst>
                <a:path extrusionOk="0" h="1484" w="1230">
                  <a:moveTo>
                    <a:pt x="389" y="1"/>
                  </a:moveTo>
                  <a:cubicBezTo>
                    <a:pt x="332" y="1"/>
                    <a:pt x="275" y="15"/>
                    <a:pt x="222" y="45"/>
                  </a:cubicBezTo>
                  <a:cubicBezTo>
                    <a:pt x="59" y="136"/>
                    <a:pt x="1" y="343"/>
                    <a:pt x="94" y="507"/>
                  </a:cubicBezTo>
                  <a:lnTo>
                    <a:pt x="546" y="1311"/>
                  </a:lnTo>
                  <a:cubicBezTo>
                    <a:pt x="607" y="1421"/>
                    <a:pt x="723" y="1483"/>
                    <a:pt x="841" y="1483"/>
                  </a:cubicBezTo>
                  <a:cubicBezTo>
                    <a:pt x="898" y="1483"/>
                    <a:pt x="955" y="1469"/>
                    <a:pt x="1008" y="1439"/>
                  </a:cubicBezTo>
                  <a:cubicBezTo>
                    <a:pt x="1171" y="1348"/>
                    <a:pt x="1230" y="1140"/>
                    <a:pt x="1137" y="977"/>
                  </a:cubicBezTo>
                  <a:lnTo>
                    <a:pt x="685" y="173"/>
                  </a:lnTo>
                  <a:cubicBezTo>
                    <a:pt x="623" y="63"/>
                    <a:pt x="507" y="1"/>
                    <a:pt x="3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1" name="Google Shape;991;p44"/>
          <p:cNvGrpSpPr/>
          <p:nvPr/>
        </p:nvGrpSpPr>
        <p:grpSpPr>
          <a:xfrm>
            <a:off x="5906734" y="4011225"/>
            <a:ext cx="433148" cy="468895"/>
            <a:chOff x="4232484" y="3439444"/>
            <a:chExt cx="433148" cy="468895"/>
          </a:xfrm>
        </p:grpSpPr>
        <p:sp>
          <p:nvSpPr>
            <p:cNvPr id="992" name="Google Shape;992;p44"/>
            <p:cNvSpPr/>
            <p:nvPr/>
          </p:nvSpPr>
          <p:spPr>
            <a:xfrm>
              <a:off x="4232484" y="3439444"/>
              <a:ext cx="226304" cy="468895"/>
            </a:xfrm>
            <a:custGeom>
              <a:rect b="b" l="l" r="r" t="t"/>
              <a:pathLst>
                <a:path extrusionOk="0" h="23204" w="11199">
                  <a:moveTo>
                    <a:pt x="1393" y="680"/>
                  </a:moveTo>
                  <a:lnTo>
                    <a:pt x="1393" y="4453"/>
                  </a:lnTo>
                  <a:lnTo>
                    <a:pt x="747" y="4453"/>
                  </a:lnTo>
                  <a:cubicBezTo>
                    <a:pt x="710" y="4453"/>
                    <a:pt x="680" y="4423"/>
                    <a:pt x="680" y="4386"/>
                  </a:cubicBezTo>
                  <a:lnTo>
                    <a:pt x="680" y="747"/>
                  </a:lnTo>
                  <a:cubicBezTo>
                    <a:pt x="680" y="710"/>
                    <a:pt x="710" y="680"/>
                    <a:pt x="747" y="680"/>
                  </a:cubicBezTo>
                  <a:close/>
                  <a:moveTo>
                    <a:pt x="9124" y="680"/>
                  </a:moveTo>
                  <a:lnTo>
                    <a:pt x="9124" y="4453"/>
                  </a:lnTo>
                  <a:lnTo>
                    <a:pt x="2073" y="4453"/>
                  </a:lnTo>
                  <a:lnTo>
                    <a:pt x="2073" y="680"/>
                  </a:lnTo>
                  <a:close/>
                  <a:moveTo>
                    <a:pt x="10451" y="680"/>
                  </a:moveTo>
                  <a:cubicBezTo>
                    <a:pt x="10488" y="680"/>
                    <a:pt x="10518" y="710"/>
                    <a:pt x="10518" y="747"/>
                  </a:cubicBezTo>
                  <a:lnTo>
                    <a:pt x="10518" y="4386"/>
                  </a:lnTo>
                  <a:cubicBezTo>
                    <a:pt x="10517" y="4423"/>
                    <a:pt x="10487" y="4453"/>
                    <a:pt x="10450" y="4453"/>
                  </a:cubicBezTo>
                  <a:lnTo>
                    <a:pt x="9805" y="4453"/>
                  </a:lnTo>
                  <a:lnTo>
                    <a:pt x="9805" y="680"/>
                  </a:lnTo>
                  <a:close/>
                  <a:moveTo>
                    <a:pt x="7580" y="5133"/>
                  </a:moveTo>
                  <a:lnTo>
                    <a:pt x="6974" y="6024"/>
                  </a:lnTo>
                  <a:cubicBezTo>
                    <a:pt x="6780" y="6306"/>
                    <a:pt x="6677" y="6641"/>
                    <a:pt x="6677" y="6984"/>
                  </a:cubicBezTo>
                  <a:lnTo>
                    <a:pt x="6677" y="9636"/>
                  </a:lnTo>
                  <a:lnTo>
                    <a:pt x="4518" y="9636"/>
                  </a:lnTo>
                  <a:lnTo>
                    <a:pt x="4518" y="6984"/>
                  </a:lnTo>
                  <a:cubicBezTo>
                    <a:pt x="4518" y="6641"/>
                    <a:pt x="4416" y="6306"/>
                    <a:pt x="4223" y="6024"/>
                  </a:cubicBezTo>
                  <a:lnTo>
                    <a:pt x="3617" y="5133"/>
                  </a:lnTo>
                  <a:close/>
                  <a:moveTo>
                    <a:pt x="7028" y="10314"/>
                  </a:moveTo>
                  <a:cubicBezTo>
                    <a:pt x="7055" y="10314"/>
                    <a:pt x="7076" y="10337"/>
                    <a:pt x="7076" y="10364"/>
                  </a:cubicBezTo>
                  <a:lnTo>
                    <a:pt x="7076" y="11385"/>
                  </a:lnTo>
                  <a:lnTo>
                    <a:pt x="4121" y="11385"/>
                  </a:lnTo>
                  <a:lnTo>
                    <a:pt x="4121" y="10364"/>
                  </a:lnTo>
                  <a:cubicBezTo>
                    <a:pt x="4121" y="10337"/>
                    <a:pt x="4143" y="10314"/>
                    <a:pt x="4170" y="10314"/>
                  </a:cubicBezTo>
                  <a:close/>
                  <a:moveTo>
                    <a:pt x="7076" y="12065"/>
                  </a:moveTo>
                  <a:lnTo>
                    <a:pt x="7076" y="12509"/>
                  </a:lnTo>
                  <a:lnTo>
                    <a:pt x="4121" y="12509"/>
                  </a:lnTo>
                  <a:lnTo>
                    <a:pt x="4121" y="12065"/>
                  </a:lnTo>
                  <a:close/>
                  <a:moveTo>
                    <a:pt x="7076" y="13189"/>
                  </a:moveTo>
                  <a:lnTo>
                    <a:pt x="7076" y="13631"/>
                  </a:lnTo>
                  <a:lnTo>
                    <a:pt x="4121" y="13631"/>
                  </a:lnTo>
                  <a:lnTo>
                    <a:pt x="4121" y="13189"/>
                  </a:lnTo>
                  <a:close/>
                  <a:moveTo>
                    <a:pt x="7076" y="14311"/>
                  </a:moveTo>
                  <a:lnTo>
                    <a:pt x="7076" y="21046"/>
                  </a:lnTo>
                  <a:cubicBezTo>
                    <a:pt x="7076" y="21862"/>
                    <a:pt x="6415" y="22523"/>
                    <a:pt x="5599" y="22525"/>
                  </a:cubicBezTo>
                  <a:cubicBezTo>
                    <a:pt x="4782" y="22523"/>
                    <a:pt x="4121" y="21862"/>
                    <a:pt x="4121" y="21046"/>
                  </a:cubicBezTo>
                  <a:lnTo>
                    <a:pt x="4121" y="14311"/>
                  </a:lnTo>
                  <a:close/>
                  <a:moveTo>
                    <a:pt x="747" y="0"/>
                  </a:moveTo>
                  <a:cubicBezTo>
                    <a:pt x="335" y="1"/>
                    <a:pt x="1" y="335"/>
                    <a:pt x="0" y="747"/>
                  </a:cubicBezTo>
                  <a:lnTo>
                    <a:pt x="0" y="4386"/>
                  </a:lnTo>
                  <a:cubicBezTo>
                    <a:pt x="1" y="4798"/>
                    <a:pt x="335" y="5131"/>
                    <a:pt x="747" y="5133"/>
                  </a:cubicBezTo>
                  <a:lnTo>
                    <a:pt x="2797" y="5133"/>
                  </a:lnTo>
                  <a:lnTo>
                    <a:pt x="3661" y="6406"/>
                  </a:lnTo>
                  <a:cubicBezTo>
                    <a:pt x="3778" y="6576"/>
                    <a:pt x="3841" y="6778"/>
                    <a:pt x="3840" y="6984"/>
                  </a:cubicBezTo>
                  <a:lnTo>
                    <a:pt x="3840" y="9714"/>
                  </a:lnTo>
                  <a:cubicBezTo>
                    <a:pt x="3596" y="9839"/>
                    <a:pt x="3443" y="10090"/>
                    <a:pt x="3442" y="10364"/>
                  </a:cubicBezTo>
                  <a:lnTo>
                    <a:pt x="3442" y="21046"/>
                  </a:lnTo>
                  <a:cubicBezTo>
                    <a:pt x="3442" y="22238"/>
                    <a:pt x="4409" y="23203"/>
                    <a:pt x="5601" y="23203"/>
                  </a:cubicBezTo>
                  <a:cubicBezTo>
                    <a:pt x="6791" y="23203"/>
                    <a:pt x="7758" y="22238"/>
                    <a:pt x="7758" y="21046"/>
                  </a:cubicBezTo>
                  <a:lnTo>
                    <a:pt x="7758" y="10364"/>
                  </a:lnTo>
                  <a:cubicBezTo>
                    <a:pt x="7758" y="10090"/>
                    <a:pt x="7604" y="9839"/>
                    <a:pt x="7360" y="9714"/>
                  </a:cubicBezTo>
                  <a:lnTo>
                    <a:pt x="7360" y="6984"/>
                  </a:lnTo>
                  <a:cubicBezTo>
                    <a:pt x="7359" y="6778"/>
                    <a:pt x="7421" y="6576"/>
                    <a:pt x="7538" y="6406"/>
                  </a:cubicBezTo>
                  <a:lnTo>
                    <a:pt x="7535" y="6406"/>
                  </a:lnTo>
                  <a:lnTo>
                    <a:pt x="8401" y="5133"/>
                  </a:lnTo>
                  <a:lnTo>
                    <a:pt x="10451" y="5133"/>
                  </a:lnTo>
                  <a:cubicBezTo>
                    <a:pt x="10863" y="5131"/>
                    <a:pt x="11197" y="4798"/>
                    <a:pt x="11198" y="4386"/>
                  </a:cubicBezTo>
                  <a:lnTo>
                    <a:pt x="11198" y="747"/>
                  </a:lnTo>
                  <a:cubicBezTo>
                    <a:pt x="11197" y="335"/>
                    <a:pt x="10863" y="1"/>
                    <a:pt x="104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44"/>
            <p:cNvSpPr/>
            <p:nvPr/>
          </p:nvSpPr>
          <p:spPr>
            <a:xfrm>
              <a:off x="4439348" y="3439828"/>
              <a:ext cx="226284" cy="468511"/>
            </a:xfrm>
            <a:custGeom>
              <a:rect b="b" l="l" r="r" t="t"/>
              <a:pathLst>
                <a:path extrusionOk="0" h="23185" w="11198">
                  <a:moveTo>
                    <a:pt x="5599" y="18777"/>
                  </a:moveTo>
                  <a:lnTo>
                    <a:pt x="6207" y="19656"/>
                  </a:lnTo>
                  <a:lnTo>
                    <a:pt x="4993" y="19656"/>
                  </a:lnTo>
                  <a:lnTo>
                    <a:pt x="5599" y="18777"/>
                  </a:lnTo>
                  <a:close/>
                  <a:moveTo>
                    <a:pt x="6680" y="13550"/>
                  </a:moveTo>
                  <a:lnTo>
                    <a:pt x="6680" y="16202"/>
                  </a:lnTo>
                  <a:cubicBezTo>
                    <a:pt x="6679" y="16545"/>
                    <a:pt x="6783" y="16880"/>
                    <a:pt x="6975" y="17162"/>
                  </a:cubicBezTo>
                  <a:cubicBezTo>
                    <a:pt x="7446" y="17856"/>
                    <a:pt x="7565" y="18031"/>
                    <a:pt x="7565" y="18031"/>
                  </a:cubicBezTo>
                  <a:cubicBezTo>
                    <a:pt x="7565" y="18031"/>
                    <a:pt x="7442" y="17851"/>
                    <a:pt x="7442" y="17851"/>
                  </a:cubicBezTo>
                  <a:lnTo>
                    <a:pt x="7442" y="17851"/>
                  </a:lnTo>
                  <a:cubicBezTo>
                    <a:pt x="7442" y="17851"/>
                    <a:pt x="7658" y="18170"/>
                    <a:pt x="8668" y="19656"/>
                  </a:cubicBezTo>
                  <a:lnTo>
                    <a:pt x="7032" y="19656"/>
                  </a:lnTo>
                  <a:lnTo>
                    <a:pt x="6118" y="18334"/>
                  </a:lnTo>
                  <a:cubicBezTo>
                    <a:pt x="5995" y="18148"/>
                    <a:pt x="5797" y="18055"/>
                    <a:pt x="5599" y="18055"/>
                  </a:cubicBezTo>
                  <a:cubicBezTo>
                    <a:pt x="5403" y="18055"/>
                    <a:pt x="5207" y="18146"/>
                    <a:pt x="5083" y="18328"/>
                  </a:cubicBezTo>
                  <a:lnTo>
                    <a:pt x="4166" y="19656"/>
                  </a:lnTo>
                  <a:lnTo>
                    <a:pt x="2530" y="19656"/>
                  </a:lnTo>
                  <a:lnTo>
                    <a:pt x="4223" y="17162"/>
                  </a:lnTo>
                  <a:lnTo>
                    <a:pt x="4225" y="17162"/>
                  </a:lnTo>
                  <a:cubicBezTo>
                    <a:pt x="4417" y="16880"/>
                    <a:pt x="4520" y="16545"/>
                    <a:pt x="4520" y="16202"/>
                  </a:cubicBezTo>
                  <a:lnTo>
                    <a:pt x="4520" y="13550"/>
                  </a:lnTo>
                  <a:close/>
                  <a:moveTo>
                    <a:pt x="10450" y="18733"/>
                  </a:moveTo>
                  <a:cubicBezTo>
                    <a:pt x="10487" y="18733"/>
                    <a:pt x="10518" y="18763"/>
                    <a:pt x="10518" y="18800"/>
                  </a:cubicBezTo>
                  <a:lnTo>
                    <a:pt x="10518" y="22439"/>
                  </a:lnTo>
                  <a:cubicBezTo>
                    <a:pt x="10518" y="22476"/>
                    <a:pt x="10488" y="22506"/>
                    <a:pt x="10451" y="22506"/>
                  </a:cubicBezTo>
                  <a:lnTo>
                    <a:pt x="9305" y="22506"/>
                  </a:lnTo>
                  <a:lnTo>
                    <a:pt x="9305" y="21844"/>
                  </a:lnTo>
                  <a:cubicBezTo>
                    <a:pt x="9305" y="21392"/>
                    <a:pt x="8939" y="21024"/>
                    <a:pt x="8485" y="21024"/>
                  </a:cubicBezTo>
                  <a:lnTo>
                    <a:pt x="5591" y="21024"/>
                  </a:lnTo>
                  <a:cubicBezTo>
                    <a:pt x="5403" y="21024"/>
                    <a:pt x="5250" y="21177"/>
                    <a:pt x="5250" y="21364"/>
                  </a:cubicBezTo>
                  <a:cubicBezTo>
                    <a:pt x="5250" y="21552"/>
                    <a:pt x="5403" y="21704"/>
                    <a:pt x="5591" y="21704"/>
                  </a:cubicBezTo>
                  <a:lnTo>
                    <a:pt x="8485" y="21704"/>
                  </a:lnTo>
                  <a:cubicBezTo>
                    <a:pt x="8562" y="21704"/>
                    <a:pt x="8625" y="21767"/>
                    <a:pt x="8625" y="21844"/>
                  </a:cubicBezTo>
                  <a:lnTo>
                    <a:pt x="8625" y="22506"/>
                  </a:lnTo>
                  <a:lnTo>
                    <a:pt x="2574" y="22506"/>
                  </a:lnTo>
                  <a:lnTo>
                    <a:pt x="2574" y="21844"/>
                  </a:lnTo>
                  <a:cubicBezTo>
                    <a:pt x="2574" y="21767"/>
                    <a:pt x="2637" y="21704"/>
                    <a:pt x="2714" y="21704"/>
                  </a:cubicBezTo>
                  <a:lnTo>
                    <a:pt x="4050" y="21704"/>
                  </a:lnTo>
                  <a:cubicBezTo>
                    <a:pt x="4236" y="21704"/>
                    <a:pt x="4389" y="21552"/>
                    <a:pt x="4389" y="21364"/>
                  </a:cubicBezTo>
                  <a:cubicBezTo>
                    <a:pt x="4389" y="21177"/>
                    <a:pt x="4236" y="21024"/>
                    <a:pt x="4050" y="21024"/>
                  </a:cubicBezTo>
                  <a:lnTo>
                    <a:pt x="2714" y="21024"/>
                  </a:lnTo>
                  <a:cubicBezTo>
                    <a:pt x="2262" y="21024"/>
                    <a:pt x="1894" y="21391"/>
                    <a:pt x="1894" y="21844"/>
                  </a:cubicBezTo>
                  <a:lnTo>
                    <a:pt x="1894" y="22506"/>
                  </a:lnTo>
                  <a:lnTo>
                    <a:pt x="747" y="22506"/>
                  </a:lnTo>
                  <a:cubicBezTo>
                    <a:pt x="710" y="22506"/>
                    <a:pt x="680" y="22476"/>
                    <a:pt x="680" y="22439"/>
                  </a:cubicBezTo>
                  <a:lnTo>
                    <a:pt x="680" y="18800"/>
                  </a:lnTo>
                  <a:cubicBezTo>
                    <a:pt x="680" y="18763"/>
                    <a:pt x="710" y="18733"/>
                    <a:pt x="747" y="18733"/>
                  </a:cubicBezTo>
                  <a:lnTo>
                    <a:pt x="2336" y="18733"/>
                  </a:lnTo>
                  <a:lnTo>
                    <a:pt x="1708" y="19656"/>
                  </a:lnTo>
                  <a:lnTo>
                    <a:pt x="1661" y="19656"/>
                  </a:lnTo>
                  <a:cubicBezTo>
                    <a:pt x="1660" y="19656"/>
                    <a:pt x="1660" y="19656"/>
                    <a:pt x="1659" y="19656"/>
                  </a:cubicBezTo>
                  <a:cubicBezTo>
                    <a:pt x="1473" y="19656"/>
                    <a:pt x="1322" y="19808"/>
                    <a:pt x="1322" y="19995"/>
                  </a:cubicBezTo>
                  <a:cubicBezTo>
                    <a:pt x="1322" y="20183"/>
                    <a:pt x="1475" y="20334"/>
                    <a:pt x="1661" y="20334"/>
                  </a:cubicBezTo>
                  <a:lnTo>
                    <a:pt x="9537" y="20334"/>
                  </a:lnTo>
                  <a:cubicBezTo>
                    <a:pt x="9726" y="20334"/>
                    <a:pt x="9877" y="20183"/>
                    <a:pt x="9877" y="19995"/>
                  </a:cubicBezTo>
                  <a:cubicBezTo>
                    <a:pt x="9877" y="19807"/>
                    <a:pt x="9726" y="19656"/>
                    <a:pt x="9537" y="19656"/>
                  </a:cubicBezTo>
                  <a:lnTo>
                    <a:pt x="9490" y="19656"/>
                  </a:lnTo>
                  <a:lnTo>
                    <a:pt x="8864" y="18733"/>
                  </a:lnTo>
                  <a:close/>
                  <a:moveTo>
                    <a:pt x="5599" y="1"/>
                  </a:moveTo>
                  <a:cubicBezTo>
                    <a:pt x="4415" y="1"/>
                    <a:pt x="3452" y="955"/>
                    <a:pt x="3442" y="2140"/>
                  </a:cubicBezTo>
                  <a:lnTo>
                    <a:pt x="3442" y="5286"/>
                  </a:lnTo>
                  <a:cubicBezTo>
                    <a:pt x="3442" y="5473"/>
                    <a:pt x="3593" y="5626"/>
                    <a:pt x="3781" y="5626"/>
                  </a:cubicBezTo>
                  <a:cubicBezTo>
                    <a:pt x="3970" y="5626"/>
                    <a:pt x="4121" y="5473"/>
                    <a:pt x="4121" y="5286"/>
                  </a:cubicBezTo>
                  <a:lnTo>
                    <a:pt x="4121" y="2140"/>
                  </a:lnTo>
                  <a:cubicBezTo>
                    <a:pt x="4121" y="1323"/>
                    <a:pt x="4782" y="661"/>
                    <a:pt x="5599" y="661"/>
                  </a:cubicBezTo>
                  <a:cubicBezTo>
                    <a:pt x="6415" y="661"/>
                    <a:pt x="7076" y="1323"/>
                    <a:pt x="7076" y="2140"/>
                  </a:cubicBezTo>
                  <a:lnTo>
                    <a:pt x="7076" y="8875"/>
                  </a:lnTo>
                  <a:lnTo>
                    <a:pt x="6623" y="8875"/>
                  </a:lnTo>
                  <a:cubicBezTo>
                    <a:pt x="6436" y="8875"/>
                    <a:pt x="6284" y="9026"/>
                    <a:pt x="6284" y="9214"/>
                  </a:cubicBezTo>
                  <a:cubicBezTo>
                    <a:pt x="6284" y="9403"/>
                    <a:pt x="6436" y="9554"/>
                    <a:pt x="6623" y="9554"/>
                  </a:cubicBezTo>
                  <a:lnTo>
                    <a:pt x="7076" y="9554"/>
                  </a:lnTo>
                  <a:lnTo>
                    <a:pt x="7076" y="9997"/>
                  </a:lnTo>
                  <a:lnTo>
                    <a:pt x="6623" y="9997"/>
                  </a:lnTo>
                  <a:cubicBezTo>
                    <a:pt x="6439" y="10002"/>
                    <a:pt x="6291" y="10153"/>
                    <a:pt x="6291" y="10337"/>
                  </a:cubicBezTo>
                  <a:cubicBezTo>
                    <a:pt x="6291" y="10522"/>
                    <a:pt x="6439" y="10673"/>
                    <a:pt x="6623" y="10677"/>
                  </a:cubicBezTo>
                  <a:lnTo>
                    <a:pt x="7076" y="10677"/>
                  </a:lnTo>
                  <a:lnTo>
                    <a:pt x="7076" y="11121"/>
                  </a:lnTo>
                  <a:lnTo>
                    <a:pt x="6623" y="11121"/>
                  </a:lnTo>
                  <a:cubicBezTo>
                    <a:pt x="6439" y="11124"/>
                    <a:pt x="6291" y="11275"/>
                    <a:pt x="6291" y="11460"/>
                  </a:cubicBezTo>
                  <a:cubicBezTo>
                    <a:pt x="6291" y="11645"/>
                    <a:pt x="6439" y="11795"/>
                    <a:pt x="6623" y="11799"/>
                  </a:cubicBezTo>
                  <a:lnTo>
                    <a:pt x="7076" y="11799"/>
                  </a:lnTo>
                  <a:lnTo>
                    <a:pt x="7076" y="12822"/>
                  </a:lnTo>
                  <a:cubicBezTo>
                    <a:pt x="7076" y="12849"/>
                    <a:pt x="7055" y="12870"/>
                    <a:pt x="7028" y="12870"/>
                  </a:cubicBezTo>
                  <a:lnTo>
                    <a:pt x="4171" y="12870"/>
                  </a:lnTo>
                  <a:cubicBezTo>
                    <a:pt x="4144" y="12870"/>
                    <a:pt x="4121" y="12849"/>
                    <a:pt x="4121" y="12822"/>
                  </a:cubicBezTo>
                  <a:lnTo>
                    <a:pt x="4121" y="11799"/>
                  </a:lnTo>
                  <a:lnTo>
                    <a:pt x="4576" y="11799"/>
                  </a:lnTo>
                  <a:cubicBezTo>
                    <a:pt x="4761" y="11795"/>
                    <a:pt x="4908" y="11645"/>
                    <a:pt x="4908" y="11460"/>
                  </a:cubicBezTo>
                  <a:cubicBezTo>
                    <a:pt x="4908" y="11275"/>
                    <a:pt x="4761" y="11124"/>
                    <a:pt x="4576" y="11121"/>
                  </a:cubicBezTo>
                  <a:lnTo>
                    <a:pt x="4122" y="11121"/>
                  </a:lnTo>
                  <a:lnTo>
                    <a:pt x="4122" y="10677"/>
                  </a:lnTo>
                  <a:lnTo>
                    <a:pt x="4576" y="10677"/>
                  </a:lnTo>
                  <a:cubicBezTo>
                    <a:pt x="4761" y="10673"/>
                    <a:pt x="4908" y="10522"/>
                    <a:pt x="4908" y="10337"/>
                  </a:cubicBezTo>
                  <a:cubicBezTo>
                    <a:pt x="4908" y="10153"/>
                    <a:pt x="4761" y="10002"/>
                    <a:pt x="4576" y="9997"/>
                  </a:cubicBezTo>
                  <a:lnTo>
                    <a:pt x="4122" y="9997"/>
                  </a:lnTo>
                  <a:lnTo>
                    <a:pt x="4122" y="9554"/>
                  </a:lnTo>
                  <a:lnTo>
                    <a:pt x="4576" y="9554"/>
                  </a:lnTo>
                  <a:cubicBezTo>
                    <a:pt x="4764" y="9554"/>
                    <a:pt x="4915" y="9403"/>
                    <a:pt x="4915" y="9214"/>
                  </a:cubicBezTo>
                  <a:cubicBezTo>
                    <a:pt x="4915" y="9026"/>
                    <a:pt x="4764" y="8875"/>
                    <a:pt x="4576" y="8875"/>
                  </a:cubicBezTo>
                  <a:lnTo>
                    <a:pt x="4122" y="8875"/>
                  </a:lnTo>
                  <a:lnTo>
                    <a:pt x="4122" y="6826"/>
                  </a:lnTo>
                  <a:cubicBezTo>
                    <a:pt x="4122" y="6639"/>
                    <a:pt x="3970" y="6487"/>
                    <a:pt x="3781" y="6487"/>
                  </a:cubicBezTo>
                  <a:cubicBezTo>
                    <a:pt x="3595" y="6487"/>
                    <a:pt x="3442" y="6639"/>
                    <a:pt x="3442" y="6826"/>
                  </a:cubicBezTo>
                  <a:lnTo>
                    <a:pt x="3442" y="12822"/>
                  </a:lnTo>
                  <a:cubicBezTo>
                    <a:pt x="3442" y="13096"/>
                    <a:pt x="3596" y="13346"/>
                    <a:pt x="3840" y="13470"/>
                  </a:cubicBezTo>
                  <a:lnTo>
                    <a:pt x="3840" y="16202"/>
                  </a:lnTo>
                  <a:cubicBezTo>
                    <a:pt x="3840" y="16408"/>
                    <a:pt x="3779" y="16610"/>
                    <a:pt x="3662" y="16780"/>
                  </a:cubicBezTo>
                  <a:lnTo>
                    <a:pt x="2796" y="18053"/>
                  </a:lnTo>
                  <a:lnTo>
                    <a:pt x="747" y="18053"/>
                  </a:lnTo>
                  <a:cubicBezTo>
                    <a:pt x="335" y="18054"/>
                    <a:pt x="0" y="18388"/>
                    <a:pt x="0" y="18800"/>
                  </a:cubicBezTo>
                  <a:lnTo>
                    <a:pt x="0" y="22437"/>
                  </a:lnTo>
                  <a:cubicBezTo>
                    <a:pt x="0" y="22851"/>
                    <a:pt x="335" y="23184"/>
                    <a:pt x="747" y="23184"/>
                  </a:cubicBezTo>
                  <a:lnTo>
                    <a:pt x="10450" y="23184"/>
                  </a:lnTo>
                  <a:cubicBezTo>
                    <a:pt x="10862" y="23184"/>
                    <a:pt x="11197" y="22851"/>
                    <a:pt x="11197" y="22437"/>
                  </a:cubicBezTo>
                  <a:lnTo>
                    <a:pt x="11197" y="18800"/>
                  </a:lnTo>
                  <a:cubicBezTo>
                    <a:pt x="11197" y="18388"/>
                    <a:pt x="10863" y="18054"/>
                    <a:pt x="10450" y="18053"/>
                  </a:cubicBezTo>
                  <a:lnTo>
                    <a:pt x="8402" y="18053"/>
                  </a:lnTo>
                  <a:lnTo>
                    <a:pt x="7537" y="16780"/>
                  </a:lnTo>
                  <a:cubicBezTo>
                    <a:pt x="7420" y="16610"/>
                    <a:pt x="7359" y="16408"/>
                    <a:pt x="7359" y="16202"/>
                  </a:cubicBezTo>
                  <a:lnTo>
                    <a:pt x="7359" y="13470"/>
                  </a:lnTo>
                  <a:cubicBezTo>
                    <a:pt x="7603" y="13346"/>
                    <a:pt x="7757" y="13096"/>
                    <a:pt x="7757" y="12822"/>
                  </a:cubicBezTo>
                  <a:lnTo>
                    <a:pt x="7757" y="2140"/>
                  </a:lnTo>
                  <a:cubicBezTo>
                    <a:pt x="7747" y="955"/>
                    <a:pt x="6783" y="1"/>
                    <a:pt x="55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44"/>
            <p:cNvSpPr/>
            <p:nvPr/>
          </p:nvSpPr>
          <p:spPr>
            <a:xfrm>
              <a:off x="4281892" y="3468684"/>
              <a:ext cx="127469" cy="13721"/>
            </a:xfrm>
            <a:custGeom>
              <a:rect b="b" l="l" r="r" t="t"/>
              <a:pathLst>
                <a:path extrusionOk="0" h="679" w="6308">
                  <a:moveTo>
                    <a:pt x="340" y="0"/>
                  </a:moveTo>
                  <a:cubicBezTo>
                    <a:pt x="151" y="0"/>
                    <a:pt x="0" y="151"/>
                    <a:pt x="0" y="340"/>
                  </a:cubicBezTo>
                  <a:cubicBezTo>
                    <a:pt x="0" y="528"/>
                    <a:pt x="151" y="679"/>
                    <a:pt x="340" y="679"/>
                  </a:cubicBezTo>
                  <a:lnTo>
                    <a:pt x="5967" y="679"/>
                  </a:lnTo>
                  <a:cubicBezTo>
                    <a:pt x="6155" y="679"/>
                    <a:pt x="6308" y="528"/>
                    <a:pt x="6308" y="340"/>
                  </a:cubicBezTo>
                  <a:cubicBezTo>
                    <a:pt x="6308" y="151"/>
                    <a:pt x="6155" y="0"/>
                    <a:pt x="59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44"/>
            <p:cNvSpPr/>
            <p:nvPr/>
          </p:nvSpPr>
          <p:spPr>
            <a:xfrm>
              <a:off x="4281892" y="3500592"/>
              <a:ext cx="79213" cy="13741"/>
            </a:xfrm>
            <a:custGeom>
              <a:rect b="b" l="l" r="r" t="t"/>
              <a:pathLst>
                <a:path extrusionOk="0" h="680" w="3920">
                  <a:moveTo>
                    <a:pt x="340" y="1"/>
                  </a:moveTo>
                  <a:cubicBezTo>
                    <a:pt x="151" y="1"/>
                    <a:pt x="0" y="152"/>
                    <a:pt x="0" y="340"/>
                  </a:cubicBezTo>
                  <a:cubicBezTo>
                    <a:pt x="0" y="529"/>
                    <a:pt x="151" y="680"/>
                    <a:pt x="340" y="680"/>
                  </a:cubicBezTo>
                  <a:lnTo>
                    <a:pt x="3579" y="680"/>
                  </a:lnTo>
                  <a:cubicBezTo>
                    <a:pt x="3767" y="680"/>
                    <a:pt x="3920" y="529"/>
                    <a:pt x="3920" y="340"/>
                  </a:cubicBezTo>
                  <a:cubicBezTo>
                    <a:pt x="3920" y="152"/>
                    <a:pt x="3767" y="1"/>
                    <a:pt x="35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44"/>
            <p:cNvSpPr/>
            <p:nvPr/>
          </p:nvSpPr>
          <p:spPr>
            <a:xfrm>
              <a:off x="4379413" y="3500592"/>
              <a:ext cx="29948" cy="13741"/>
            </a:xfrm>
            <a:custGeom>
              <a:rect b="b" l="l" r="r" t="t"/>
              <a:pathLst>
                <a:path extrusionOk="0" h="680" w="1482">
                  <a:moveTo>
                    <a:pt x="340" y="1"/>
                  </a:moveTo>
                  <a:cubicBezTo>
                    <a:pt x="152" y="1"/>
                    <a:pt x="1" y="152"/>
                    <a:pt x="1" y="340"/>
                  </a:cubicBezTo>
                  <a:cubicBezTo>
                    <a:pt x="1" y="529"/>
                    <a:pt x="152" y="680"/>
                    <a:pt x="340" y="680"/>
                  </a:cubicBezTo>
                  <a:lnTo>
                    <a:pt x="1141" y="680"/>
                  </a:lnTo>
                  <a:cubicBezTo>
                    <a:pt x="1329" y="680"/>
                    <a:pt x="1482" y="529"/>
                    <a:pt x="1482" y="340"/>
                  </a:cubicBezTo>
                  <a:cubicBezTo>
                    <a:pt x="1482" y="152"/>
                    <a:pt x="1329" y="1"/>
                    <a:pt x="11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44"/>
            <p:cNvSpPr/>
            <p:nvPr/>
          </p:nvSpPr>
          <p:spPr>
            <a:xfrm>
              <a:off x="4323943" y="3845332"/>
              <a:ext cx="41749" cy="40132"/>
            </a:xfrm>
            <a:custGeom>
              <a:rect b="b" l="l" r="r" t="t"/>
              <a:pathLst>
                <a:path extrusionOk="0" h="1986" w="2066">
                  <a:moveTo>
                    <a:pt x="1070" y="679"/>
                  </a:moveTo>
                  <a:cubicBezTo>
                    <a:pt x="1231" y="679"/>
                    <a:pt x="1385" y="804"/>
                    <a:pt x="1385" y="993"/>
                  </a:cubicBezTo>
                  <a:cubicBezTo>
                    <a:pt x="1385" y="1166"/>
                    <a:pt x="1246" y="1305"/>
                    <a:pt x="1073" y="1305"/>
                  </a:cubicBezTo>
                  <a:cubicBezTo>
                    <a:pt x="794" y="1305"/>
                    <a:pt x="654" y="969"/>
                    <a:pt x="851" y="771"/>
                  </a:cubicBezTo>
                  <a:cubicBezTo>
                    <a:pt x="915" y="707"/>
                    <a:pt x="993" y="679"/>
                    <a:pt x="1070" y="679"/>
                  </a:cubicBezTo>
                  <a:close/>
                  <a:moveTo>
                    <a:pt x="1070" y="1"/>
                  </a:moveTo>
                  <a:cubicBezTo>
                    <a:pt x="669" y="1"/>
                    <a:pt x="308" y="243"/>
                    <a:pt x="155" y="612"/>
                  </a:cubicBezTo>
                  <a:cubicBezTo>
                    <a:pt x="1" y="983"/>
                    <a:pt x="86" y="1411"/>
                    <a:pt x="370" y="1694"/>
                  </a:cubicBezTo>
                  <a:cubicBezTo>
                    <a:pt x="560" y="1884"/>
                    <a:pt x="814" y="1985"/>
                    <a:pt x="1073" y="1985"/>
                  </a:cubicBezTo>
                  <a:cubicBezTo>
                    <a:pt x="1201" y="1985"/>
                    <a:pt x="1330" y="1961"/>
                    <a:pt x="1452" y="1910"/>
                  </a:cubicBezTo>
                  <a:cubicBezTo>
                    <a:pt x="1823" y="1756"/>
                    <a:pt x="2065" y="1394"/>
                    <a:pt x="2065" y="993"/>
                  </a:cubicBezTo>
                  <a:cubicBezTo>
                    <a:pt x="2064" y="444"/>
                    <a:pt x="1621" y="1"/>
                    <a:pt x="1073" y="1"/>
                  </a:cubicBezTo>
                  <a:cubicBezTo>
                    <a:pt x="1072" y="1"/>
                    <a:pt x="1071" y="1"/>
                    <a:pt x="10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44"/>
            <p:cNvSpPr/>
            <p:nvPr/>
          </p:nvSpPr>
          <p:spPr>
            <a:xfrm>
              <a:off x="4532444" y="3462339"/>
              <a:ext cx="41708" cy="40132"/>
            </a:xfrm>
            <a:custGeom>
              <a:rect b="b" l="l" r="r" t="t"/>
              <a:pathLst>
                <a:path extrusionOk="0" h="1986" w="2064">
                  <a:moveTo>
                    <a:pt x="992" y="681"/>
                  </a:moveTo>
                  <a:cubicBezTo>
                    <a:pt x="1272" y="681"/>
                    <a:pt x="1412" y="1017"/>
                    <a:pt x="1213" y="1214"/>
                  </a:cubicBezTo>
                  <a:cubicBezTo>
                    <a:pt x="1150" y="1277"/>
                    <a:pt x="1072" y="1306"/>
                    <a:pt x="995" y="1306"/>
                  </a:cubicBezTo>
                  <a:cubicBezTo>
                    <a:pt x="834" y="1306"/>
                    <a:pt x="680" y="1181"/>
                    <a:pt x="680" y="993"/>
                  </a:cubicBezTo>
                  <a:cubicBezTo>
                    <a:pt x="680" y="820"/>
                    <a:pt x="820" y="681"/>
                    <a:pt x="992" y="681"/>
                  </a:cubicBezTo>
                  <a:close/>
                  <a:moveTo>
                    <a:pt x="992" y="0"/>
                  </a:moveTo>
                  <a:cubicBezTo>
                    <a:pt x="865" y="0"/>
                    <a:pt x="736" y="25"/>
                    <a:pt x="613" y="76"/>
                  </a:cubicBezTo>
                  <a:cubicBezTo>
                    <a:pt x="242" y="230"/>
                    <a:pt x="0" y="591"/>
                    <a:pt x="0" y="993"/>
                  </a:cubicBezTo>
                  <a:cubicBezTo>
                    <a:pt x="1" y="1540"/>
                    <a:pt x="445" y="1985"/>
                    <a:pt x="992" y="1985"/>
                  </a:cubicBezTo>
                  <a:cubicBezTo>
                    <a:pt x="1394" y="1985"/>
                    <a:pt x="1757" y="1744"/>
                    <a:pt x="1911" y="1372"/>
                  </a:cubicBezTo>
                  <a:cubicBezTo>
                    <a:pt x="2063" y="1001"/>
                    <a:pt x="1979" y="575"/>
                    <a:pt x="1695" y="291"/>
                  </a:cubicBezTo>
                  <a:cubicBezTo>
                    <a:pt x="1504" y="102"/>
                    <a:pt x="1250" y="0"/>
                    <a:pt x="9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9" name="Google Shape;999;p44"/>
          <p:cNvGrpSpPr/>
          <p:nvPr/>
        </p:nvGrpSpPr>
        <p:grpSpPr>
          <a:xfrm>
            <a:off x="6491072" y="4071019"/>
            <a:ext cx="468915" cy="349307"/>
            <a:chOff x="4668077" y="3509968"/>
            <a:chExt cx="468915" cy="349307"/>
          </a:xfrm>
        </p:grpSpPr>
        <p:sp>
          <p:nvSpPr>
            <p:cNvPr id="1000" name="Google Shape;1000;p44"/>
            <p:cNvSpPr/>
            <p:nvPr/>
          </p:nvSpPr>
          <p:spPr>
            <a:xfrm>
              <a:off x="4695721" y="3677933"/>
              <a:ext cx="93237" cy="55409"/>
            </a:xfrm>
            <a:custGeom>
              <a:rect b="b" l="l" r="r" t="t"/>
              <a:pathLst>
                <a:path extrusionOk="0" h="2742" w="4614">
                  <a:moveTo>
                    <a:pt x="3934" y="1153"/>
                  </a:moveTo>
                  <a:lnTo>
                    <a:pt x="3934" y="1589"/>
                  </a:lnTo>
                  <a:lnTo>
                    <a:pt x="2725" y="1589"/>
                  </a:lnTo>
                  <a:cubicBezTo>
                    <a:pt x="2748" y="1445"/>
                    <a:pt x="2748" y="1297"/>
                    <a:pt x="2725" y="1153"/>
                  </a:cubicBezTo>
                  <a:close/>
                  <a:moveTo>
                    <a:pt x="1373" y="681"/>
                  </a:moveTo>
                  <a:cubicBezTo>
                    <a:pt x="1708" y="681"/>
                    <a:pt x="2009" y="928"/>
                    <a:pt x="2056" y="1280"/>
                  </a:cubicBezTo>
                  <a:cubicBezTo>
                    <a:pt x="2112" y="1693"/>
                    <a:pt x="1789" y="2061"/>
                    <a:pt x="1372" y="2061"/>
                  </a:cubicBezTo>
                  <a:cubicBezTo>
                    <a:pt x="915" y="2061"/>
                    <a:pt x="585" y="1625"/>
                    <a:pt x="707" y="1184"/>
                  </a:cubicBezTo>
                  <a:lnTo>
                    <a:pt x="707" y="1184"/>
                  </a:lnTo>
                  <a:lnTo>
                    <a:pt x="928" y="1405"/>
                  </a:lnTo>
                  <a:cubicBezTo>
                    <a:pt x="991" y="1468"/>
                    <a:pt x="1078" y="1504"/>
                    <a:pt x="1168" y="1504"/>
                  </a:cubicBezTo>
                  <a:cubicBezTo>
                    <a:pt x="1469" y="1504"/>
                    <a:pt x="1623" y="1139"/>
                    <a:pt x="1409" y="923"/>
                  </a:cubicBezTo>
                  <a:lnTo>
                    <a:pt x="1191" y="705"/>
                  </a:lnTo>
                  <a:cubicBezTo>
                    <a:pt x="1252" y="688"/>
                    <a:pt x="1313" y="681"/>
                    <a:pt x="1373" y="681"/>
                  </a:cubicBezTo>
                  <a:close/>
                  <a:moveTo>
                    <a:pt x="1371" y="1"/>
                  </a:moveTo>
                  <a:cubicBezTo>
                    <a:pt x="1210" y="1"/>
                    <a:pt x="1048" y="29"/>
                    <a:pt x="891" y="88"/>
                  </a:cubicBezTo>
                  <a:cubicBezTo>
                    <a:pt x="355" y="287"/>
                    <a:pt x="0" y="799"/>
                    <a:pt x="0" y="1371"/>
                  </a:cubicBezTo>
                  <a:cubicBezTo>
                    <a:pt x="0" y="1943"/>
                    <a:pt x="355" y="2455"/>
                    <a:pt x="891" y="2654"/>
                  </a:cubicBezTo>
                  <a:cubicBezTo>
                    <a:pt x="1048" y="2713"/>
                    <a:pt x="1210" y="2741"/>
                    <a:pt x="1371" y="2741"/>
                  </a:cubicBezTo>
                  <a:cubicBezTo>
                    <a:pt x="1760" y="2741"/>
                    <a:pt x="2140" y="2575"/>
                    <a:pt x="2405" y="2269"/>
                  </a:cubicBezTo>
                  <a:lnTo>
                    <a:pt x="4058" y="2269"/>
                  </a:lnTo>
                  <a:cubicBezTo>
                    <a:pt x="4364" y="2269"/>
                    <a:pt x="4612" y="2020"/>
                    <a:pt x="4614" y="1713"/>
                  </a:cubicBezTo>
                  <a:lnTo>
                    <a:pt x="4614" y="1029"/>
                  </a:lnTo>
                  <a:cubicBezTo>
                    <a:pt x="4612" y="722"/>
                    <a:pt x="4364" y="473"/>
                    <a:pt x="4058" y="473"/>
                  </a:cubicBezTo>
                  <a:lnTo>
                    <a:pt x="2405" y="473"/>
                  </a:lnTo>
                  <a:cubicBezTo>
                    <a:pt x="2140" y="167"/>
                    <a:pt x="1760" y="1"/>
                    <a:pt x="1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44"/>
            <p:cNvSpPr/>
            <p:nvPr/>
          </p:nvSpPr>
          <p:spPr>
            <a:xfrm>
              <a:off x="4823230" y="3668779"/>
              <a:ext cx="42759" cy="13761"/>
            </a:xfrm>
            <a:custGeom>
              <a:rect b="b" l="l" r="r" t="t"/>
              <a:pathLst>
                <a:path extrusionOk="0" h="681" w="2116">
                  <a:moveTo>
                    <a:pt x="340" y="0"/>
                  </a:moveTo>
                  <a:cubicBezTo>
                    <a:pt x="152" y="0"/>
                    <a:pt x="1" y="153"/>
                    <a:pt x="1" y="340"/>
                  </a:cubicBezTo>
                  <a:cubicBezTo>
                    <a:pt x="1" y="528"/>
                    <a:pt x="152" y="680"/>
                    <a:pt x="340" y="680"/>
                  </a:cubicBezTo>
                  <a:lnTo>
                    <a:pt x="1774" y="680"/>
                  </a:lnTo>
                  <a:cubicBezTo>
                    <a:pt x="1962" y="680"/>
                    <a:pt x="2115" y="528"/>
                    <a:pt x="2115" y="340"/>
                  </a:cubicBezTo>
                  <a:cubicBezTo>
                    <a:pt x="2115" y="153"/>
                    <a:pt x="1962" y="0"/>
                    <a:pt x="17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44"/>
            <p:cNvSpPr/>
            <p:nvPr/>
          </p:nvSpPr>
          <p:spPr>
            <a:xfrm>
              <a:off x="4881165" y="3668779"/>
              <a:ext cx="42759" cy="13761"/>
            </a:xfrm>
            <a:custGeom>
              <a:rect b="b" l="l" r="r" t="t"/>
              <a:pathLst>
                <a:path extrusionOk="0" h="681" w="2116">
                  <a:moveTo>
                    <a:pt x="340" y="0"/>
                  </a:moveTo>
                  <a:cubicBezTo>
                    <a:pt x="152" y="0"/>
                    <a:pt x="1" y="153"/>
                    <a:pt x="1" y="340"/>
                  </a:cubicBezTo>
                  <a:cubicBezTo>
                    <a:pt x="1" y="528"/>
                    <a:pt x="152" y="680"/>
                    <a:pt x="340" y="680"/>
                  </a:cubicBezTo>
                  <a:lnTo>
                    <a:pt x="1776" y="680"/>
                  </a:lnTo>
                  <a:cubicBezTo>
                    <a:pt x="1963" y="680"/>
                    <a:pt x="2115" y="528"/>
                    <a:pt x="2115" y="340"/>
                  </a:cubicBezTo>
                  <a:cubicBezTo>
                    <a:pt x="2115" y="153"/>
                    <a:pt x="1963" y="0"/>
                    <a:pt x="17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44"/>
            <p:cNvSpPr/>
            <p:nvPr/>
          </p:nvSpPr>
          <p:spPr>
            <a:xfrm>
              <a:off x="4881165" y="3716085"/>
              <a:ext cx="42759" cy="13761"/>
            </a:xfrm>
            <a:custGeom>
              <a:rect b="b" l="l" r="r" t="t"/>
              <a:pathLst>
                <a:path extrusionOk="0" h="681" w="2116">
                  <a:moveTo>
                    <a:pt x="340" y="1"/>
                  </a:moveTo>
                  <a:cubicBezTo>
                    <a:pt x="152" y="1"/>
                    <a:pt x="1" y="153"/>
                    <a:pt x="1" y="341"/>
                  </a:cubicBezTo>
                  <a:cubicBezTo>
                    <a:pt x="1" y="528"/>
                    <a:pt x="152" y="681"/>
                    <a:pt x="340" y="681"/>
                  </a:cubicBezTo>
                  <a:lnTo>
                    <a:pt x="1776" y="681"/>
                  </a:lnTo>
                  <a:cubicBezTo>
                    <a:pt x="1963" y="681"/>
                    <a:pt x="2115" y="528"/>
                    <a:pt x="2115" y="341"/>
                  </a:cubicBezTo>
                  <a:cubicBezTo>
                    <a:pt x="2115" y="153"/>
                    <a:pt x="1963" y="1"/>
                    <a:pt x="17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44"/>
            <p:cNvSpPr/>
            <p:nvPr/>
          </p:nvSpPr>
          <p:spPr>
            <a:xfrm>
              <a:off x="4939120" y="3668779"/>
              <a:ext cx="42739" cy="13761"/>
            </a:xfrm>
            <a:custGeom>
              <a:rect b="b" l="l" r="r" t="t"/>
              <a:pathLst>
                <a:path extrusionOk="0" h="681" w="2115">
                  <a:moveTo>
                    <a:pt x="339" y="0"/>
                  </a:moveTo>
                  <a:cubicBezTo>
                    <a:pt x="151" y="0"/>
                    <a:pt x="0" y="153"/>
                    <a:pt x="0" y="340"/>
                  </a:cubicBezTo>
                  <a:cubicBezTo>
                    <a:pt x="0" y="528"/>
                    <a:pt x="151" y="680"/>
                    <a:pt x="339" y="680"/>
                  </a:cubicBezTo>
                  <a:lnTo>
                    <a:pt x="1775" y="680"/>
                  </a:lnTo>
                  <a:cubicBezTo>
                    <a:pt x="1962" y="680"/>
                    <a:pt x="2115" y="528"/>
                    <a:pt x="2115" y="340"/>
                  </a:cubicBezTo>
                  <a:cubicBezTo>
                    <a:pt x="2115" y="153"/>
                    <a:pt x="1962" y="0"/>
                    <a:pt x="17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44"/>
            <p:cNvSpPr/>
            <p:nvPr/>
          </p:nvSpPr>
          <p:spPr>
            <a:xfrm>
              <a:off x="4852188" y="3692422"/>
              <a:ext cx="42739" cy="13782"/>
            </a:xfrm>
            <a:custGeom>
              <a:rect b="b" l="l" r="r" t="t"/>
              <a:pathLst>
                <a:path extrusionOk="0" h="682" w="2115">
                  <a:moveTo>
                    <a:pt x="340" y="1"/>
                  </a:moveTo>
                  <a:cubicBezTo>
                    <a:pt x="153" y="1"/>
                    <a:pt x="1" y="154"/>
                    <a:pt x="1" y="342"/>
                  </a:cubicBezTo>
                  <a:cubicBezTo>
                    <a:pt x="1" y="528"/>
                    <a:pt x="153" y="681"/>
                    <a:pt x="340" y="681"/>
                  </a:cubicBezTo>
                  <a:lnTo>
                    <a:pt x="1776" y="681"/>
                  </a:lnTo>
                  <a:cubicBezTo>
                    <a:pt x="1964" y="681"/>
                    <a:pt x="2115" y="528"/>
                    <a:pt x="2115" y="342"/>
                  </a:cubicBezTo>
                  <a:cubicBezTo>
                    <a:pt x="2115" y="154"/>
                    <a:pt x="1964" y="1"/>
                    <a:pt x="17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44"/>
            <p:cNvSpPr/>
            <p:nvPr/>
          </p:nvSpPr>
          <p:spPr>
            <a:xfrm>
              <a:off x="4910123" y="3692422"/>
              <a:ext cx="42759" cy="13782"/>
            </a:xfrm>
            <a:custGeom>
              <a:rect b="b" l="l" r="r" t="t"/>
              <a:pathLst>
                <a:path extrusionOk="0" h="682" w="2116">
                  <a:moveTo>
                    <a:pt x="342" y="1"/>
                  </a:moveTo>
                  <a:cubicBezTo>
                    <a:pt x="153" y="1"/>
                    <a:pt x="1" y="154"/>
                    <a:pt x="1" y="342"/>
                  </a:cubicBezTo>
                  <a:cubicBezTo>
                    <a:pt x="1" y="528"/>
                    <a:pt x="153" y="681"/>
                    <a:pt x="342" y="681"/>
                  </a:cubicBezTo>
                  <a:lnTo>
                    <a:pt x="1776" y="681"/>
                  </a:lnTo>
                  <a:cubicBezTo>
                    <a:pt x="1964" y="681"/>
                    <a:pt x="2115" y="528"/>
                    <a:pt x="2115" y="342"/>
                  </a:cubicBezTo>
                  <a:cubicBezTo>
                    <a:pt x="2115" y="154"/>
                    <a:pt x="1964" y="1"/>
                    <a:pt x="17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44"/>
            <p:cNvSpPr/>
            <p:nvPr/>
          </p:nvSpPr>
          <p:spPr>
            <a:xfrm>
              <a:off x="4668077" y="3509968"/>
              <a:ext cx="468915" cy="349307"/>
            </a:xfrm>
            <a:custGeom>
              <a:rect b="b" l="l" r="r" t="t"/>
              <a:pathLst>
                <a:path extrusionOk="0" h="17286" w="23205">
                  <a:moveTo>
                    <a:pt x="12613" y="12478"/>
                  </a:moveTo>
                  <a:lnTo>
                    <a:pt x="13242" y="13121"/>
                  </a:lnTo>
                  <a:cubicBezTo>
                    <a:pt x="13805" y="13707"/>
                    <a:pt x="13412" y="14608"/>
                    <a:pt x="12666" y="14650"/>
                  </a:cubicBezTo>
                  <a:cubicBezTo>
                    <a:pt x="12648" y="14651"/>
                    <a:pt x="12631" y="14652"/>
                    <a:pt x="12613" y="14652"/>
                  </a:cubicBezTo>
                  <a:cubicBezTo>
                    <a:pt x="12344" y="14652"/>
                    <a:pt x="12089" y="14531"/>
                    <a:pt x="11919" y="14321"/>
                  </a:cubicBezTo>
                  <a:cubicBezTo>
                    <a:pt x="11838" y="14220"/>
                    <a:pt x="11720" y="14169"/>
                    <a:pt x="11603" y="14169"/>
                  </a:cubicBezTo>
                  <a:cubicBezTo>
                    <a:pt x="11485" y="14169"/>
                    <a:pt x="11368" y="14220"/>
                    <a:pt x="11286" y="14321"/>
                  </a:cubicBezTo>
                  <a:cubicBezTo>
                    <a:pt x="11108" y="14540"/>
                    <a:pt x="10850" y="14653"/>
                    <a:pt x="10591" y="14653"/>
                  </a:cubicBezTo>
                  <a:cubicBezTo>
                    <a:pt x="10377" y="14653"/>
                    <a:pt x="10162" y="14576"/>
                    <a:pt x="9990" y="14419"/>
                  </a:cubicBezTo>
                  <a:cubicBezTo>
                    <a:pt x="9609" y="14074"/>
                    <a:pt x="9598" y="13480"/>
                    <a:pt x="9964" y="13121"/>
                  </a:cubicBezTo>
                  <a:lnTo>
                    <a:pt x="10593" y="12478"/>
                  </a:lnTo>
                  <a:close/>
                  <a:moveTo>
                    <a:pt x="17128" y="5330"/>
                  </a:moveTo>
                  <a:cubicBezTo>
                    <a:pt x="17378" y="5330"/>
                    <a:pt x="17603" y="5482"/>
                    <a:pt x="17696" y="5715"/>
                  </a:cubicBezTo>
                  <a:lnTo>
                    <a:pt x="17833" y="6050"/>
                  </a:lnTo>
                  <a:lnTo>
                    <a:pt x="8008" y="6050"/>
                  </a:lnTo>
                  <a:cubicBezTo>
                    <a:pt x="8005" y="6050"/>
                    <a:pt x="8003" y="6050"/>
                    <a:pt x="8000" y="6050"/>
                  </a:cubicBezTo>
                  <a:cubicBezTo>
                    <a:pt x="7813" y="6050"/>
                    <a:pt x="7660" y="6201"/>
                    <a:pt x="7660" y="6389"/>
                  </a:cubicBezTo>
                  <a:cubicBezTo>
                    <a:pt x="7660" y="6578"/>
                    <a:pt x="7813" y="6730"/>
                    <a:pt x="8000" y="6730"/>
                  </a:cubicBezTo>
                  <a:cubicBezTo>
                    <a:pt x="8003" y="6730"/>
                    <a:pt x="8005" y="6730"/>
                    <a:pt x="8008" y="6730"/>
                  </a:cubicBezTo>
                  <a:lnTo>
                    <a:pt x="22237" y="6730"/>
                  </a:lnTo>
                  <a:cubicBezTo>
                    <a:pt x="22396" y="6730"/>
                    <a:pt x="22525" y="6858"/>
                    <a:pt x="22525" y="7018"/>
                  </a:cubicBezTo>
                  <a:lnTo>
                    <a:pt x="22525" y="12629"/>
                  </a:lnTo>
                  <a:cubicBezTo>
                    <a:pt x="22524" y="12788"/>
                    <a:pt x="22396" y="12917"/>
                    <a:pt x="22237" y="12917"/>
                  </a:cubicBezTo>
                  <a:lnTo>
                    <a:pt x="17123" y="12917"/>
                  </a:lnTo>
                  <a:lnTo>
                    <a:pt x="17123" y="12137"/>
                  </a:lnTo>
                  <a:cubicBezTo>
                    <a:pt x="17123" y="11950"/>
                    <a:pt x="16972" y="11797"/>
                    <a:pt x="16784" y="11797"/>
                  </a:cubicBezTo>
                  <a:lnTo>
                    <a:pt x="16094" y="11797"/>
                  </a:lnTo>
                  <a:cubicBezTo>
                    <a:pt x="15910" y="11802"/>
                    <a:pt x="15761" y="11953"/>
                    <a:pt x="15761" y="12137"/>
                  </a:cubicBezTo>
                  <a:cubicBezTo>
                    <a:pt x="15761" y="12322"/>
                    <a:pt x="15910" y="12473"/>
                    <a:pt x="16094" y="12478"/>
                  </a:cubicBezTo>
                  <a:lnTo>
                    <a:pt x="16444" y="12478"/>
                  </a:lnTo>
                  <a:lnTo>
                    <a:pt x="16444" y="16605"/>
                  </a:lnTo>
                  <a:lnTo>
                    <a:pt x="6762" y="16605"/>
                  </a:lnTo>
                  <a:lnTo>
                    <a:pt x="6762" y="12478"/>
                  </a:lnTo>
                  <a:lnTo>
                    <a:pt x="9642" y="12478"/>
                  </a:lnTo>
                  <a:lnTo>
                    <a:pt x="9479" y="12643"/>
                  </a:lnTo>
                  <a:cubicBezTo>
                    <a:pt x="9149" y="12974"/>
                    <a:pt x="8982" y="13433"/>
                    <a:pt x="9023" y="13898"/>
                  </a:cubicBezTo>
                  <a:cubicBezTo>
                    <a:pt x="9092" y="14670"/>
                    <a:pt x="9726" y="15285"/>
                    <a:pt x="10502" y="15329"/>
                  </a:cubicBezTo>
                  <a:cubicBezTo>
                    <a:pt x="10828" y="15085"/>
                    <a:pt x="11216" y="14963"/>
                    <a:pt x="11603" y="14963"/>
                  </a:cubicBezTo>
                  <a:cubicBezTo>
                    <a:pt x="11991" y="14963"/>
                    <a:pt x="12378" y="15085"/>
                    <a:pt x="12705" y="15329"/>
                  </a:cubicBezTo>
                  <a:cubicBezTo>
                    <a:pt x="13480" y="15285"/>
                    <a:pt x="14115" y="14670"/>
                    <a:pt x="14182" y="13898"/>
                  </a:cubicBezTo>
                  <a:cubicBezTo>
                    <a:pt x="14223" y="13433"/>
                    <a:pt x="14056" y="12974"/>
                    <a:pt x="13725" y="12643"/>
                  </a:cubicBezTo>
                  <a:lnTo>
                    <a:pt x="13564" y="12478"/>
                  </a:lnTo>
                  <a:lnTo>
                    <a:pt x="14463" y="12478"/>
                  </a:lnTo>
                  <a:cubicBezTo>
                    <a:pt x="14648" y="12473"/>
                    <a:pt x="14795" y="12322"/>
                    <a:pt x="14795" y="12137"/>
                  </a:cubicBezTo>
                  <a:cubicBezTo>
                    <a:pt x="14795" y="11953"/>
                    <a:pt x="14648" y="11802"/>
                    <a:pt x="14463" y="11797"/>
                  </a:cubicBezTo>
                  <a:lnTo>
                    <a:pt x="6422" y="11797"/>
                  </a:lnTo>
                  <a:cubicBezTo>
                    <a:pt x="6234" y="11797"/>
                    <a:pt x="6082" y="11950"/>
                    <a:pt x="6082" y="12137"/>
                  </a:cubicBezTo>
                  <a:lnTo>
                    <a:pt x="6082" y="12917"/>
                  </a:lnTo>
                  <a:lnTo>
                    <a:pt x="969" y="12917"/>
                  </a:lnTo>
                  <a:cubicBezTo>
                    <a:pt x="809" y="12917"/>
                    <a:pt x="681" y="12788"/>
                    <a:pt x="681" y="12629"/>
                  </a:cubicBezTo>
                  <a:lnTo>
                    <a:pt x="681" y="7018"/>
                  </a:lnTo>
                  <a:cubicBezTo>
                    <a:pt x="681" y="6858"/>
                    <a:pt x="809" y="6730"/>
                    <a:pt x="969" y="6730"/>
                  </a:cubicBezTo>
                  <a:lnTo>
                    <a:pt x="6422" y="6730"/>
                  </a:lnTo>
                  <a:cubicBezTo>
                    <a:pt x="6606" y="6726"/>
                    <a:pt x="6755" y="6575"/>
                    <a:pt x="6755" y="6389"/>
                  </a:cubicBezTo>
                  <a:cubicBezTo>
                    <a:pt x="6755" y="6205"/>
                    <a:pt x="6606" y="6054"/>
                    <a:pt x="6422" y="6050"/>
                  </a:cubicBezTo>
                  <a:lnTo>
                    <a:pt x="5373" y="6050"/>
                  </a:lnTo>
                  <a:lnTo>
                    <a:pt x="5510" y="5715"/>
                  </a:lnTo>
                  <a:cubicBezTo>
                    <a:pt x="5604" y="5482"/>
                    <a:pt x="5829" y="5330"/>
                    <a:pt x="6078" y="5330"/>
                  </a:cubicBezTo>
                  <a:cubicBezTo>
                    <a:pt x="6079" y="5330"/>
                    <a:pt x="6081" y="5330"/>
                    <a:pt x="6082" y="5330"/>
                  </a:cubicBezTo>
                  <a:lnTo>
                    <a:pt x="17125" y="5330"/>
                  </a:lnTo>
                  <a:cubicBezTo>
                    <a:pt x="17126" y="5330"/>
                    <a:pt x="17127" y="5330"/>
                    <a:pt x="17128" y="5330"/>
                  </a:cubicBezTo>
                  <a:close/>
                  <a:moveTo>
                    <a:pt x="6422" y="0"/>
                  </a:moveTo>
                  <a:cubicBezTo>
                    <a:pt x="6234" y="0"/>
                    <a:pt x="6082" y="153"/>
                    <a:pt x="6082" y="340"/>
                  </a:cubicBezTo>
                  <a:lnTo>
                    <a:pt x="6082" y="2046"/>
                  </a:lnTo>
                  <a:cubicBezTo>
                    <a:pt x="6082" y="2233"/>
                    <a:pt x="6234" y="2386"/>
                    <a:pt x="6422" y="2386"/>
                  </a:cubicBezTo>
                  <a:cubicBezTo>
                    <a:pt x="6609" y="2386"/>
                    <a:pt x="6762" y="2233"/>
                    <a:pt x="6762" y="2046"/>
                  </a:cubicBezTo>
                  <a:lnTo>
                    <a:pt x="6762" y="680"/>
                  </a:lnTo>
                  <a:lnTo>
                    <a:pt x="16444" y="680"/>
                  </a:lnTo>
                  <a:lnTo>
                    <a:pt x="16444" y="4650"/>
                  </a:lnTo>
                  <a:lnTo>
                    <a:pt x="6762" y="4650"/>
                  </a:lnTo>
                  <a:lnTo>
                    <a:pt x="6762" y="3632"/>
                  </a:lnTo>
                  <a:cubicBezTo>
                    <a:pt x="6762" y="3444"/>
                    <a:pt x="6609" y="3293"/>
                    <a:pt x="6422" y="3293"/>
                  </a:cubicBezTo>
                  <a:cubicBezTo>
                    <a:pt x="6234" y="3293"/>
                    <a:pt x="6082" y="3444"/>
                    <a:pt x="6082" y="3632"/>
                  </a:cubicBezTo>
                  <a:lnTo>
                    <a:pt x="6082" y="4650"/>
                  </a:lnTo>
                  <a:cubicBezTo>
                    <a:pt x="6081" y="4650"/>
                    <a:pt x="6079" y="4650"/>
                    <a:pt x="6078" y="4650"/>
                  </a:cubicBezTo>
                  <a:cubicBezTo>
                    <a:pt x="5552" y="4650"/>
                    <a:pt x="5077" y="4969"/>
                    <a:pt x="4880" y="5458"/>
                  </a:cubicBezTo>
                  <a:lnTo>
                    <a:pt x="4639" y="6050"/>
                  </a:lnTo>
                  <a:lnTo>
                    <a:pt x="969" y="6050"/>
                  </a:lnTo>
                  <a:cubicBezTo>
                    <a:pt x="434" y="6050"/>
                    <a:pt x="2" y="6483"/>
                    <a:pt x="1" y="7018"/>
                  </a:cubicBezTo>
                  <a:lnTo>
                    <a:pt x="1" y="12629"/>
                  </a:lnTo>
                  <a:cubicBezTo>
                    <a:pt x="2" y="13163"/>
                    <a:pt x="434" y="13595"/>
                    <a:pt x="969" y="13597"/>
                  </a:cubicBezTo>
                  <a:lnTo>
                    <a:pt x="6082" y="13597"/>
                  </a:lnTo>
                  <a:lnTo>
                    <a:pt x="6082" y="16945"/>
                  </a:lnTo>
                  <a:cubicBezTo>
                    <a:pt x="6082" y="17133"/>
                    <a:pt x="6234" y="17285"/>
                    <a:pt x="6422" y="17285"/>
                  </a:cubicBezTo>
                  <a:lnTo>
                    <a:pt x="16784" y="17285"/>
                  </a:lnTo>
                  <a:cubicBezTo>
                    <a:pt x="16972" y="17285"/>
                    <a:pt x="17123" y="17133"/>
                    <a:pt x="17123" y="16945"/>
                  </a:cubicBezTo>
                  <a:lnTo>
                    <a:pt x="17123" y="13597"/>
                  </a:lnTo>
                  <a:lnTo>
                    <a:pt x="22237" y="13597"/>
                  </a:lnTo>
                  <a:cubicBezTo>
                    <a:pt x="22771" y="13597"/>
                    <a:pt x="23204" y="13163"/>
                    <a:pt x="23204" y="12629"/>
                  </a:cubicBezTo>
                  <a:lnTo>
                    <a:pt x="23204" y="7018"/>
                  </a:lnTo>
                  <a:cubicBezTo>
                    <a:pt x="23204" y="6483"/>
                    <a:pt x="22771" y="6050"/>
                    <a:pt x="22237" y="6050"/>
                  </a:cubicBezTo>
                  <a:lnTo>
                    <a:pt x="18567" y="6050"/>
                  </a:lnTo>
                  <a:lnTo>
                    <a:pt x="18325" y="5458"/>
                  </a:lnTo>
                  <a:cubicBezTo>
                    <a:pt x="18127" y="4969"/>
                    <a:pt x="17654" y="4650"/>
                    <a:pt x="17127" y="4650"/>
                  </a:cubicBezTo>
                  <a:cubicBezTo>
                    <a:pt x="17125" y="4650"/>
                    <a:pt x="17124" y="4650"/>
                    <a:pt x="17123" y="4650"/>
                  </a:cubicBezTo>
                  <a:lnTo>
                    <a:pt x="17123" y="340"/>
                  </a:lnTo>
                  <a:cubicBezTo>
                    <a:pt x="17123" y="153"/>
                    <a:pt x="16972" y="0"/>
                    <a:pt x="16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44"/>
            <p:cNvSpPr/>
            <p:nvPr/>
          </p:nvSpPr>
          <p:spPr>
            <a:xfrm>
              <a:off x="5025467" y="3724067"/>
              <a:ext cx="39546" cy="38051"/>
            </a:xfrm>
            <a:custGeom>
              <a:rect b="b" l="l" r="r" t="t"/>
              <a:pathLst>
                <a:path extrusionOk="0" h="1883" w="1957">
                  <a:moveTo>
                    <a:pt x="1013" y="679"/>
                  </a:moveTo>
                  <a:cubicBezTo>
                    <a:pt x="1147" y="679"/>
                    <a:pt x="1276" y="783"/>
                    <a:pt x="1276" y="941"/>
                  </a:cubicBezTo>
                  <a:cubicBezTo>
                    <a:pt x="1276" y="1086"/>
                    <a:pt x="1159" y="1202"/>
                    <a:pt x="1015" y="1202"/>
                  </a:cubicBezTo>
                  <a:cubicBezTo>
                    <a:pt x="782" y="1202"/>
                    <a:pt x="665" y="922"/>
                    <a:pt x="830" y="756"/>
                  </a:cubicBezTo>
                  <a:cubicBezTo>
                    <a:pt x="883" y="703"/>
                    <a:pt x="949" y="679"/>
                    <a:pt x="1013" y="679"/>
                  </a:cubicBezTo>
                  <a:close/>
                  <a:moveTo>
                    <a:pt x="1015" y="0"/>
                  </a:moveTo>
                  <a:cubicBezTo>
                    <a:pt x="635" y="0"/>
                    <a:pt x="291" y="229"/>
                    <a:pt x="146" y="581"/>
                  </a:cubicBezTo>
                  <a:cubicBezTo>
                    <a:pt x="0" y="933"/>
                    <a:pt x="80" y="1338"/>
                    <a:pt x="350" y="1607"/>
                  </a:cubicBezTo>
                  <a:cubicBezTo>
                    <a:pt x="530" y="1787"/>
                    <a:pt x="771" y="1883"/>
                    <a:pt x="1016" y="1883"/>
                  </a:cubicBezTo>
                  <a:cubicBezTo>
                    <a:pt x="1137" y="1883"/>
                    <a:pt x="1259" y="1859"/>
                    <a:pt x="1375" y="1811"/>
                  </a:cubicBezTo>
                  <a:cubicBezTo>
                    <a:pt x="1727" y="1664"/>
                    <a:pt x="1956" y="1322"/>
                    <a:pt x="1956" y="941"/>
                  </a:cubicBezTo>
                  <a:cubicBezTo>
                    <a:pt x="1955" y="421"/>
                    <a:pt x="1534" y="0"/>
                    <a:pt x="10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44"/>
            <p:cNvSpPr/>
            <p:nvPr/>
          </p:nvSpPr>
          <p:spPr>
            <a:xfrm>
              <a:off x="5073642" y="3724067"/>
              <a:ext cx="39546" cy="38051"/>
            </a:xfrm>
            <a:custGeom>
              <a:rect b="b" l="l" r="r" t="t"/>
              <a:pathLst>
                <a:path extrusionOk="0" h="1883" w="1957">
                  <a:moveTo>
                    <a:pt x="1014" y="679"/>
                  </a:moveTo>
                  <a:cubicBezTo>
                    <a:pt x="1149" y="679"/>
                    <a:pt x="1278" y="783"/>
                    <a:pt x="1278" y="941"/>
                  </a:cubicBezTo>
                  <a:cubicBezTo>
                    <a:pt x="1278" y="1086"/>
                    <a:pt x="1159" y="1202"/>
                    <a:pt x="1015" y="1202"/>
                  </a:cubicBezTo>
                  <a:cubicBezTo>
                    <a:pt x="783" y="1202"/>
                    <a:pt x="666" y="920"/>
                    <a:pt x="831" y="756"/>
                  </a:cubicBezTo>
                  <a:cubicBezTo>
                    <a:pt x="885" y="703"/>
                    <a:pt x="950" y="679"/>
                    <a:pt x="1014" y="679"/>
                  </a:cubicBezTo>
                  <a:close/>
                  <a:moveTo>
                    <a:pt x="1015" y="0"/>
                  </a:moveTo>
                  <a:cubicBezTo>
                    <a:pt x="635" y="0"/>
                    <a:pt x="293" y="229"/>
                    <a:pt x="146" y="581"/>
                  </a:cubicBezTo>
                  <a:cubicBezTo>
                    <a:pt x="0" y="933"/>
                    <a:pt x="81" y="1338"/>
                    <a:pt x="351" y="1607"/>
                  </a:cubicBezTo>
                  <a:cubicBezTo>
                    <a:pt x="530" y="1787"/>
                    <a:pt x="771" y="1883"/>
                    <a:pt x="1017" y="1883"/>
                  </a:cubicBezTo>
                  <a:cubicBezTo>
                    <a:pt x="1138" y="1883"/>
                    <a:pt x="1260" y="1859"/>
                    <a:pt x="1376" y="1811"/>
                  </a:cubicBezTo>
                  <a:cubicBezTo>
                    <a:pt x="1728" y="1664"/>
                    <a:pt x="1956" y="1322"/>
                    <a:pt x="1956" y="941"/>
                  </a:cubicBezTo>
                  <a:cubicBezTo>
                    <a:pt x="1956" y="421"/>
                    <a:pt x="1536" y="0"/>
                    <a:pt x="10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0" name="Google Shape;1010;p44"/>
          <p:cNvGrpSpPr/>
          <p:nvPr/>
        </p:nvGrpSpPr>
        <p:grpSpPr>
          <a:xfrm>
            <a:off x="7111177" y="4011084"/>
            <a:ext cx="347852" cy="469178"/>
            <a:chOff x="5206971" y="3453125"/>
            <a:chExt cx="347852" cy="469178"/>
          </a:xfrm>
        </p:grpSpPr>
        <p:sp>
          <p:nvSpPr>
            <p:cNvPr id="1011" name="Google Shape;1011;p44"/>
            <p:cNvSpPr/>
            <p:nvPr/>
          </p:nvSpPr>
          <p:spPr>
            <a:xfrm>
              <a:off x="5206971" y="3453125"/>
              <a:ext cx="347852" cy="469178"/>
            </a:xfrm>
            <a:custGeom>
              <a:rect b="b" l="l" r="r" t="t"/>
              <a:pathLst>
                <a:path extrusionOk="0" h="23218" w="17214">
                  <a:moveTo>
                    <a:pt x="8606" y="693"/>
                  </a:moveTo>
                  <a:cubicBezTo>
                    <a:pt x="8859" y="693"/>
                    <a:pt x="9065" y="899"/>
                    <a:pt x="9065" y="1152"/>
                  </a:cubicBezTo>
                  <a:lnTo>
                    <a:pt x="9065" y="2940"/>
                  </a:lnTo>
                  <a:cubicBezTo>
                    <a:pt x="9065" y="3194"/>
                    <a:pt x="8858" y="3419"/>
                    <a:pt x="8605" y="3419"/>
                  </a:cubicBezTo>
                  <a:cubicBezTo>
                    <a:pt x="8580" y="3419"/>
                    <a:pt x="8555" y="3417"/>
                    <a:pt x="8530" y="3412"/>
                  </a:cubicBezTo>
                  <a:cubicBezTo>
                    <a:pt x="8310" y="3374"/>
                    <a:pt x="8149" y="3184"/>
                    <a:pt x="8148" y="2960"/>
                  </a:cubicBezTo>
                  <a:lnTo>
                    <a:pt x="8148" y="1152"/>
                  </a:lnTo>
                  <a:cubicBezTo>
                    <a:pt x="8148" y="899"/>
                    <a:pt x="8353" y="693"/>
                    <a:pt x="8606" y="693"/>
                  </a:cubicBezTo>
                  <a:close/>
                  <a:moveTo>
                    <a:pt x="8606" y="0"/>
                  </a:moveTo>
                  <a:cubicBezTo>
                    <a:pt x="7972" y="0"/>
                    <a:pt x="7461" y="518"/>
                    <a:pt x="7468" y="1152"/>
                  </a:cubicBezTo>
                  <a:lnTo>
                    <a:pt x="7468" y="2172"/>
                  </a:lnTo>
                  <a:lnTo>
                    <a:pt x="4337" y="2172"/>
                  </a:lnTo>
                  <a:cubicBezTo>
                    <a:pt x="3230" y="2173"/>
                    <a:pt x="2333" y="3070"/>
                    <a:pt x="2332" y="4176"/>
                  </a:cubicBezTo>
                  <a:lnTo>
                    <a:pt x="2332" y="4598"/>
                  </a:lnTo>
                  <a:cubicBezTo>
                    <a:pt x="1690" y="4670"/>
                    <a:pt x="1204" y="5212"/>
                    <a:pt x="1204" y="5857"/>
                  </a:cubicBezTo>
                  <a:lnTo>
                    <a:pt x="1204" y="18675"/>
                  </a:lnTo>
                  <a:cubicBezTo>
                    <a:pt x="506" y="18814"/>
                    <a:pt x="2" y="19425"/>
                    <a:pt x="1" y="20138"/>
                  </a:cubicBezTo>
                  <a:lnTo>
                    <a:pt x="1" y="22877"/>
                  </a:lnTo>
                  <a:cubicBezTo>
                    <a:pt x="1" y="23065"/>
                    <a:pt x="153" y="23218"/>
                    <a:pt x="340" y="23218"/>
                  </a:cubicBezTo>
                  <a:lnTo>
                    <a:pt x="16874" y="23218"/>
                  </a:lnTo>
                  <a:cubicBezTo>
                    <a:pt x="17060" y="23218"/>
                    <a:pt x="17213" y="23065"/>
                    <a:pt x="17213" y="22877"/>
                  </a:cubicBezTo>
                  <a:lnTo>
                    <a:pt x="17213" y="20138"/>
                  </a:lnTo>
                  <a:cubicBezTo>
                    <a:pt x="17212" y="19425"/>
                    <a:pt x="16708" y="18814"/>
                    <a:pt x="16010" y="18675"/>
                  </a:cubicBezTo>
                  <a:lnTo>
                    <a:pt x="16010" y="16012"/>
                  </a:lnTo>
                  <a:cubicBezTo>
                    <a:pt x="16010" y="15824"/>
                    <a:pt x="15857" y="15671"/>
                    <a:pt x="15669" y="15671"/>
                  </a:cubicBezTo>
                  <a:cubicBezTo>
                    <a:pt x="15482" y="15671"/>
                    <a:pt x="15330" y="15824"/>
                    <a:pt x="15330" y="16012"/>
                  </a:cubicBezTo>
                  <a:lnTo>
                    <a:pt x="15330" y="18647"/>
                  </a:lnTo>
                  <a:lnTo>
                    <a:pt x="12143" y="18647"/>
                  </a:lnTo>
                  <a:lnTo>
                    <a:pt x="11876" y="17429"/>
                  </a:lnTo>
                  <a:cubicBezTo>
                    <a:pt x="11796" y="17070"/>
                    <a:pt x="11477" y="16813"/>
                    <a:pt x="11108" y="16812"/>
                  </a:cubicBezTo>
                  <a:lnTo>
                    <a:pt x="8313" y="16812"/>
                  </a:lnTo>
                  <a:cubicBezTo>
                    <a:pt x="8126" y="16812"/>
                    <a:pt x="7974" y="16963"/>
                    <a:pt x="7974" y="17151"/>
                  </a:cubicBezTo>
                  <a:cubicBezTo>
                    <a:pt x="7974" y="17339"/>
                    <a:pt x="8125" y="17491"/>
                    <a:pt x="8311" y="17491"/>
                  </a:cubicBezTo>
                  <a:cubicBezTo>
                    <a:pt x="8311" y="17491"/>
                    <a:pt x="8312" y="17491"/>
                    <a:pt x="8313" y="17491"/>
                  </a:cubicBezTo>
                  <a:lnTo>
                    <a:pt x="11108" y="17491"/>
                  </a:lnTo>
                  <a:cubicBezTo>
                    <a:pt x="11158" y="17492"/>
                    <a:pt x="11202" y="17526"/>
                    <a:pt x="11212" y="17576"/>
                  </a:cubicBezTo>
                  <a:lnTo>
                    <a:pt x="11537" y="19059"/>
                  </a:lnTo>
                  <a:cubicBezTo>
                    <a:pt x="11571" y="19216"/>
                    <a:pt x="11709" y="19327"/>
                    <a:pt x="11869" y="19327"/>
                  </a:cubicBezTo>
                  <a:lnTo>
                    <a:pt x="15722" y="19327"/>
                  </a:lnTo>
                  <a:cubicBezTo>
                    <a:pt x="16169" y="19327"/>
                    <a:pt x="16532" y="19691"/>
                    <a:pt x="16533" y="20138"/>
                  </a:cubicBezTo>
                  <a:lnTo>
                    <a:pt x="16533" y="22538"/>
                  </a:lnTo>
                  <a:lnTo>
                    <a:pt x="679" y="22538"/>
                  </a:lnTo>
                  <a:lnTo>
                    <a:pt x="679" y="20138"/>
                  </a:lnTo>
                  <a:cubicBezTo>
                    <a:pt x="681" y="19691"/>
                    <a:pt x="1043" y="19327"/>
                    <a:pt x="1492" y="19327"/>
                  </a:cubicBezTo>
                  <a:lnTo>
                    <a:pt x="5343" y="19327"/>
                  </a:lnTo>
                  <a:cubicBezTo>
                    <a:pt x="5503" y="19327"/>
                    <a:pt x="5641" y="19216"/>
                    <a:pt x="5675" y="19059"/>
                  </a:cubicBezTo>
                  <a:lnTo>
                    <a:pt x="6001" y="17575"/>
                  </a:lnTo>
                  <a:cubicBezTo>
                    <a:pt x="6011" y="17526"/>
                    <a:pt x="6055" y="17491"/>
                    <a:pt x="6105" y="17491"/>
                  </a:cubicBezTo>
                  <a:lnTo>
                    <a:pt x="6728" y="17491"/>
                  </a:lnTo>
                  <a:cubicBezTo>
                    <a:pt x="6915" y="17491"/>
                    <a:pt x="7067" y="17339"/>
                    <a:pt x="7067" y="17151"/>
                  </a:cubicBezTo>
                  <a:cubicBezTo>
                    <a:pt x="7067" y="16963"/>
                    <a:pt x="6915" y="16812"/>
                    <a:pt x="6728" y="16812"/>
                  </a:cubicBezTo>
                  <a:lnTo>
                    <a:pt x="6105" y="16812"/>
                  </a:lnTo>
                  <a:cubicBezTo>
                    <a:pt x="5735" y="16813"/>
                    <a:pt x="5416" y="17070"/>
                    <a:pt x="5336" y="17429"/>
                  </a:cubicBezTo>
                  <a:lnTo>
                    <a:pt x="5070" y="18647"/>
                  </a:lnTo>
                  <a:lnTo>
                    <a:pt x="1883" y="18647"/>
                  </a:lnTo>
                  <a:lnTo>
                    <a:pt x="1883" y="5857"/>
                  </a:lnTo>
                  <a:cubicBezTo>
                    <a:pt x="1884" y="5534"/>
                    <a:pt x="2147" y="5271"/>
                    <a:pt x="2470" y="5270"/>
                  </a:cubicBezTo>
                  <a:lnTo>
                    <a:pt x="2611" y="5270"/>
                  </a:lnTo>
                  <a:lnTo>
                    <a:pt x="2611" y="6057"/>
                  </a:lnTo>
                  <a:cubicBezTo>
                    <a:pt x="2611" y="6245"/>
                    <a:pt x="2763" y="6396"/>
                    <a:pt x="2951" y="6396"/>
                  </a:cubicBezTo>
                  <a:cubicBezTo>
                    <a:pt x="3139" y="6396"/>
                    <a:pt x="3292" y="6245"/>
                    <a:pt x="3292" y="6057"/>
                  </a:cubicBezTo>
                  <a:lnTo>
                    <a:pt x="3292" y="5271"/>
                  </a:lnTo>
                  <a:lnTo>
                    <a:pt x="4056" y="5271"/>
                  </a:lnTo>
                  <a:lnTo>
                    <a:pt x="4056" y="6057"/>
                  </a:lnTo>
                  <a:cubicBezTo>
                    <a:pt x="4056" y="6245"/>
                    <a:pt x="4207" y="6398"/>
                    <a:pt x="4395" y="6398"/>
                  </a:cubicBezTo>
                  <a:cubicBezTo>
                    <a:pt x="4583" y="6398"/>
                    <a:pt x="4736" y="6245"/>
                    <a:pt x="4736" y="6057"/>
                  </a:cubicBezTo>
                  <a:lnTo>
                    <a:pt x="4736" y="5271"/>
                  </a:lnTo>
                  <a:lnTo>
                    <a:pt x="5500" y="5271"/>
                  </a:lnTo>
                  <a:lnTo>
                    <a:pt x="5500" y="6057"/>
                  </a:lnTo>
                  <a:cubicBezTo>
                    <a:pt x="5500" y="6245"/>
                    <a:pt x="5651" y="6398"/>
                    <a:pt x="5839" y="6398"/>
                  </a:cubicBezTo>
                  <a:cubicBezTo>
                    <a:pt x="6028" y="6398"/>
                    <a:pt x="6179" y="6245"/>
                    <a:pt x="6179" y="6057"/>
                  </a:cubicBezTo>
                  <a:lnTo>
                    <a:pt x="6179" y="5271"/>
                  </a:lnTo>
                  <a:lnTo>
                    <a:pt x="6579" y="5271"/>
                  </a:lnTo>
                  <a:cubicBezTo>
                    <a:pt x="6763" y="5267"/>
                    <a:pt x="6912" y="5116"/>
                    <a:pt x="6912" y="4931"/>
                  </a:cubicBezTo>
                  <a:cubicBezTo>
                    <a:pt x="6912" y="4745"/>
                    <a:pt x="6763" y="4596"/>
                    <a:pt x="6579" y="4591"/>
                  </a:cubicBezTo>
                  <a:lnTo>
                    <a:pt x="3011" y="4591"/>
                  </a:lnTo>
                  <a:lnTo>
                    <a:pt x="3011" y="4176"/>
                  </a:lnTo>
                  <a:cubicBezTo>
                    <a:pt x="3012" y="3553"/>
                    <a:pt x="3446" y="3014"/>
                    <a:pt x="4056" y="2882"/>
                  </a:cubicBezTo>
                  <a:lnTo>
                    <a:pt x="4056" y="3637"/>
                  </a:lnTo>
                  <a:cubicBezTo>
                    <a:pt x="4056" y="3826"/>
                    <a:pt x="4207" y="3978"/>
                    <a:pt x="4395" y="3978"/>
                  </a:cubicBezTo>
                  <a:cubicBezTo>
                    <a:pt x="4583" y="3978"/>
                    <a:pt x="4736" y="3826"/>
                    <a:pt x="4736" y="3637"/>
                  </a:cubicBezTo>
                  <a:lnTo>
                    <a:pt x="4736" y="2852"/>
                  </a:lnTo>
                  <a:lnTo>
                    <a:pt x="5500" y="2852"/>
                  </a:lnTo>
                  <a:lnTo>
                    <a:pt x="5500" y="3637"/>
                  </a:lnTo>
                  <a:cubicBezTo>
                    <a:pt x="5500" y="3826"/>
                    <a:pt x="5651" y="3978"/>
                    <a:pt x="5839" y="3978"/>
                  </a:cubicBezTo>
                  <a:cubicBezTo>
                    <a:pt x="6028" y="3978"/>
                    <a:pt x="6179" y="3826"/>
                    <a:pt x="6179" y="3637"/>
                  </a:cubicBezTo>
                  <a:lnTo>
                    <a:pt x="6179" y="2852"/>
                  </a:lnTo>
                  <a:lnTo>
                    <a:pt x="7468" y="2852"/>
                  </a:lnTo>
                  <a:lnTo>
                    <a:pt x="7468" y="2974"/>
                  </a:lnTo>
                  <a:cubicBezTo>
                    <a:pt x="7472" y="3601"/>
                    <a:pt x="7981" y="4105"/>
                    <a:pt x="8606" y="4105"/>
                  </a:cubicBezTo>
                  <a:cubicBezTo>
                    <a:pt x="8609" y="4105"/>
                    <a:pt x="8611" y="4105"/>
                    <a:pt x="8614" y="4105"/>
                  </a:cubicBezTo>
                  <a:cubicBezTo>
                    <a:pt x="9241" y="4102"/>
                    <a:pt x="9749" y="3589"/>
                    <a:pt x="9745" y="2960"/>
                  </a:cubicBezTo>
                  <a:lnTo>
                    <a:pt x="9745" y="2852"/>
                  </a:lnTo>
                  <a:lnTo>
                    <a:pt x="11034" y="2852"/>
                  </a:lnTo>
                  <a:lnTo>
                    <a:pt x="11034" y="3637"/>
                  </a:lnTo>
                  <a:cubicBezTo>
                    <a:pt x="11034" y="3826"/>
                    <a:pt x="11185" y="3978"/>
                    <a:pt x="11373" y="3978"/>
                  </a:cubicBezTo>
                  <a:cubicBezTo>
                    <a:pt x="11561" y="3978"/>
                    <a:pt x="11712" y="3826"/>
                    <a:pt x="11712" y="3637"/>
                  </a:cubicBezTo>
                  <a:lnTo>
                    <a:pt x="11712" y="2852"/>
                  </a:lnTo>
                  <a:lnTo>
                    <a:pt x="12477" y="2852"/>
                  </a:lnTo>
                  <a:lnTo>
                    <a:pt x="12477" y="3637"/>
                  </a:lnTo>
                  <a:cubicBezTo>
                    <a:pt x="12481" y="3823"/>
                    <a:pt x="12632" y="3970"/>
                    <a:pt x="12817" y="3970"/>
                  </a:cubicBezTo>
                  <a:cubicBezTo>
                    <a:pt x="13001" y="3970"/>
                    <a:pt x="13152" y="3823"/>
                    <a:pt x="13157" y="3637"/>
                  </a:cubicBezTo>
                  <a:lnTo>
                    <a:pt x="13157" y="2882"/>
                  </a:lnTo>
                  <a:cubicBezTo>
                    <a:pt x="13767" y="3014"/>
                    <a:pt x="14200" y="3553"/>
                    <a:pt x="14202" y="4176"/>
                  </a:cubicBezTo>
                  <a:lnTo>
                    <a:pt x="14202" y="4591"/>
                  </a:lnTo>
                  <a:lnTo>
                    <a:pt x="8165" y="4591"/>
                  </a:lnTo>
                  <a:cubicBezTo>
                    <a:pt x="8162" y="4591"/>
                    <a:pt x="8158" y="4591"/>
                    <a:pt x="8155" y="4591"/>
                  </a:cubicBezTo>
                  <a:cubicBezTo>
                    <a:pt x="7968" y="4591"/>
                    <a:pt x="7817" y="4743"/>
                    <a:pt x="7817" y="4931"/>
                  </a:cubicBezTo>
                  <a:cubicBezTo>
                    <a:pt x="7817" y="5119"/>
                    <a:pt x="7970" y="5270"/>
                    <a:pt x="8157" y="5270"/>
                  </a:cubicBezTo>
                  <a:cubicBezTo>
                    <a:pt x="8160" y="5270"/>
                    <a:pt x="8162" y="5270"/>
                    <a:pt x="8165" y="5270"/>
                  </a:cubicBezTo>
                  <a:lnTo>
                    <a:pt x="11034" y="5270"/>
                  </a:lnTo>
                  <a:lnTo>
                    <a:pt x="11034" y="6057"/>
                  </a:lnTo>
                  <a:cubicBezTo>
                    <a:pt x="11034" y="6245"/>
                    <a:pt x="11185" y="6398"/>
                    <a:pt x="11373" y="6398"/>
                  </a:cubicBezTo>
                  <a:cubicBezTo>
                    <a:pt x="11561" y="6398"/>
                    <a:pt x="11712" y="6245"/>
                    <a:pt x="11712" y="6057"/>
                  </a:cubicBezTo>
                  <a:lnTo>
                    <a:pt x="11712" y="5271"/>
                  </a:lnTo>
                  <a:lnTo>
                    <a:pt x="12477" y="5271"/>
                  </a:lnTo>
                  <a:lnTo>
                    <a:pt x="12477" y="6057"/>
                  </a:lnTo>
                  <a:cubicBezTo>
                    <a:pt x="12481" y="6242"/>
                    <a:pt x="12632" y="6389"/>
                    <a:pt x="12817" y="6389"/>
                  </a:cubicBezTo>
                  <a:cubicBezTo>
                    <a:pt x="13001" y="6389"/>
                    <a:pt x="13152" y="6242"/>
                    <a:pt x="13157" y="6057"/>
                  </a:cubicBezTo>
                  <a:lnTo>
                    <a:pt x="13157" y="5271"/>
                  </a:lnTo>
                  <a:lnTo>
                    <a:pt x="13921" y="5271"/>
                  </a:lnTo>
                  <a:lnTo>
                    <a:pt x="13921" y="6057"/>
                  </a:lnTo>
                  <a:cubicBezTo>
                    <a:pt x="13921" y="6245"/>
                    <a:pt x="14073" y="6398"/>
                    <a:pt x="14262" y="6398"/>
                  </a:cubicBezTo>
                  <a:cubicBezTo>
                    <a:pt x="14450" y="6398"/>
                    <a:pt x="14601" y="6245"/>
                    <a:pt x="14601" y="6057"/>
                  </a:cubicBezTo>
                  <a:lnTo>
                    <a:pt x="14601" y="5271"/>
                  </a:lnTo>
                  <a:lnTo>
                    <a:pt x="14742" y="5271"/>
                  </a:lnTo>
                  <a:cubicBezTo>
                    <a:pt x="15066" y="5271"/>
                    <a:pt x="15328" y="5534"/>
                    <a:pt x="15330" y="5857"/>
                  </a:cubicBezTo>
                  <a:lnTo>
                    <a:pt x="15330" y="14425"/>
                  </a:lnTo>
                  <a:cubicBezTo>
                    <a:pt x="15330" y="14613"/>
                    <a:pt x="15482" y="14766"/>
                    <a:pt x="15669" y="14766"/>
                  </a:cubicBezTo>
                  <a:cubicBezTo>
                    <a:pt x="15857" y="14766"/>
                    <a:pt x="16010" y="14613"/>
                    <a:pt x="16010" y="14425"/>
                  </a:cubicBezTo>
                  <a:lnTo>
                    <a:pt x="16010" y="5857"/>
                  </a:lnTo>
                  <a:cubicBezTo>
                    <a:pt x="16008" y="5212"/>
                    <a:pt x="15523" y="4670"/>
                    <a:pt x="14882" y="4598"/>
                  </a:cubicBezTo>
                  <a:lnTo>
                    <a:pt x="14882" y="4176"/>
                  </a:lnTo>
                  <a:cubicBezTo>
                    <a:pt x="14880" y="3070"/>
                    <a:pt x="13984" y="2173"/>
                    <a:pt x="12876" y="2172"/>
                  </a:cubicBezTo>
                  <a:lnTo>
                    <a:pt x="9745" y="2172"/>
                  </a:lnTo>
                  <a:lnTo>
                    <a:pt x="9745" y="1152"/>
                  </a:lnTo>
                  <a:cubicBezTo>
                    <a:pt x="9752" y="518"/>
                    <a:pt x="9240" y="0"/>
                    <a:pt x="86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44"/>
            <p:cNvSpPr/>
            <p:nvPr/>
          </p:nvSpPr>
          <p:spPr>
            <a:xfrm>
              <a:off x="5341735" y="3820942"/>
              <a:ext cx="78264" cy="47568"/>
            </a:xfrm>
            <a:custGeom>
              <a:rect b="b" l="l" r="r" t="t"/>
              <a:pathLst>
                <a:path extrusionOk="0" h="2354" w="3873">
                  <a:moveTo>
                    <a:pt x="1597" y="679"/>
                  </a:moveTo>
                  <a:lnTo>
                    <a:pt x="1597" y="1674"/>
                  </a:lnTo>
                  <a:lnTo>
                    <a:pt x="680" y="1674"/>
                  </a:lnTo>
                  <a:lnTo>
                    <a:pt x="680" y="679"/>
                  </a:lnTo>
                  <a:close/>
                  <a:moveTo>
                    <a:pt x="3194" y="679"/>
                  </a:moveTo>
                  <a:lnTo>
                    <a:pt x="3194" y="1674"/>
                  </a:lnTo>
                  <a:lnTo>
                    <a:pt x="2277" y="1674"/>
                  </a:lnTo>
                  <a:lnTo>
                    <a:pt x="2277" y="679"/>
                  </a:lnTo>
                  <a:close/>
                  <a:moveTo>
                    <a:pt x="341" y="0"/>
                  </a:moveTo>
                  <a:cubicBezTo>
                    <a:pt x="153" y="0"/>
                    <a:pt x="2" y="151"/>
                    <a:pt x="2" y="339"/>
                  </a:cubicBezTo>
                  <a:lnTo>
                    <a:pt x="0" y="339"/>
                  </a:lnTo>
                  <a:lnTo>
                    <a:pt x="0" y="2013"/>
                  </a:lnTo>
                  <a:cubicBezTo>
                    <a:pt x="0" y="2201"/>
                    <a:pt x="153" y="2354"/>
                    <a:pt x="341" y="2354"/>
                  </a:cubicBezTo>
                  <a:lnTo>
                    <a:pt x="3533" y="2354"/>
                  </a:lnTo>
                  <a:cubicBezTo>
                    <a:pt x="3722" y="2354"/>
                    <a:pt x="3873" y="2201"/>
                    <a:pt x="3873" y="2013"/>
                  </a:cubicBezTo>
                  <a:lnTo>
                    <a:pt x="3873" y="339"/>
                  </a:lnTo>
                  <a:cubicBezTo>
                    <a:pt x="3873" y="151"/>
                    <a:pt x="3722" y="0"/>
                    <a:pt x="35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44"/>
            <p:cNvSpPr/>
            <p:nvPr/>
          </p:nvSpPr>
          <p:spPr>
            <a:xfrm>
              <a:off x="5432224" y="3856527"/>
              <a:ext cx="41547" cy="39970"/>
            </a:xfrm>
            <a:custGeom>
              <a:rect b="b" l="l" r="r" t="t"/>
              <a:pathLst>
                <a:path extrusionOk="0" h="1978" w="2056">
                  <a:moveTo>
                    <a:pt x="1069" y="679"/>
                  </a:moveTo>
                  <a:cubicBezTo>
                    <a:pt x="1145" y="679"/>
                    <a:pt x="1222" y="707"/>
                    <a:pt x="1285" y="770"/>
                  </a:cubicBezTo>
                  <a:cubicBezTo>
                    <a:pt x="1479" y="965"/>
                    <a:pt x="1341" y="1297"/>
                    <a:pt x="1066" y="1297"/>
                  </a:cubicBezTo>
                  <a:cubicBezTo>
                    <a:pt x="896" y="1297"/>
                    <a:pt x="758" y="1159"/>
                    <a:pt x="758" y="989"/>
                  </a:cubicBezTo>
                  <a:cubicBezTo>
                    <a:pt x="758" y="803"/>
                    <a:pt x="910" y="679"/>
                    <a:pt x="1069" y="679"/>
                  </a:cubicBezTo>
                  <a:close/>
                  <a:moveTo>
                    <a:pt x="1067" y="0"/>
                  </a:moveTo>
                  <a:cubicBezTo>
                    <a:pt x="810" y="0"/>
                    <a:pt x="557" y="100"/>
                    <a:pt x="367" y="289"/>
                  </a:cubicBezTo>
                  <a:cubicBezTo>
                    <a:pt x="85" y="572"/>
                    <a:pt x="1" y="996"/>
                    <a:pt x="153" y="1367"/>
                  </a:cubicBezTo>
                  <a:cubicBezTo>
                    <a:pt x="306" y="1736"/>
                    <a:pt x="667" y="1977"/>
                    <a:pt x="1066" y="1977"/>
                  </a:cubicBezTo>
                  <a:cubicBezTo>
                    <a:pt x="1612" y="1976"/>
                    <a:pt x="2054" y="1534"/>
                    <a:pt x="2055" y="989"/>
                  </a:cubicBezTo>
                  <a:cubicBezTo>
                    <a:pt x="2055" y="589"/>
                    <a:pt x="1814" y="228"/>
                    <a:pt x="1445" y="75"/>
                  </a:cubicBezTo>
                  <a:cubicBezTo>
                    <a:pt x="1323" y="25"/>
                    <a:pt x="1194" y="0"/>
                    <a:pt x="10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44"/>
            <p:cNvSpPr/>
            <p:nvPr/>
          </p:nvSpPr>
          <p:spPr>
            <a:xfrm>
              <a:off x="5288003" y="3856507"/>
              <a:ext cx="41526" cy="39970"/>
            </a:xfrm>
            <a:custGeom>
              <a:rect b="b" l="l" r="r" t="t"/>
              <a:pathLst>
                <a:path extrusionOk="0" h="1978" w="2055">
                  <a:moveTo>
                    <a:pt x="990" y="681"/>
                  </a:moveTo>
                  <a:cubicBezTo>
                    <a:pt x="1159" y="681"/>
                    <a:pt x="1298" y="819"/>
                    <a:pt x="1298" y="990"/>
                  </a:cubicBezTo>
                  <a:cubicBezTo>
                    <a:pt x="1298" y="1176"/>
                    <a:pt x="1145" y="1299"/>
                    <a:pt x="986" y="1299"/>
                  </a:cubicBezTo>
                  <a:cubicBezTo>
                    <a:pt x="910" y="1299"/>
                    <a:pt x="833" y="1271"/>
                    <a:pt x="770" y="1209"/>
                  </a:cubicBezTo>
                  <a:cubicBezTo>
                    <a:pt x="576" y="1013"/>
                    <a:pt x="714" y="681"/>
                    <a:pt x="990" y="681"/>
                  </a:cubicBezTo>
                  <a:close/>
                  <a:moveTo>
                    <a:pt x="990" y="1"/>
                  </a:moveTo>
                  <a:cubicBezTo>
                    <a:pt x="444" y="1"/>
                    <a:pt x="0" y="444"/>
                    <a:pt x="0" y="990"/>
                  </a:cubicBezTo>
                  <a:cubicBezTo>
                    <a:pt x="0" y="1390"/>
                    <a:pt x="241" y="1750"/>
                    <a:pt x="610" y="1903"/>
                  </a:cubicBezTo>
                  <a:cubicBezTo>
                    <a:pt x="733" y="1953"/>
                    <a:pt x="861" y="1978"/>
                    <a:pt x="988" y="1978"/>
                  </a:cubicBezTo>
                  <a:cubicBezTo>
                    <a:pt x="1246" y="1978"/>
                    <a:pt x="1499" y="1878"/>
                    <a:pt x="1688" y="1689"/>
                  </a:cubicBezTo>
                  <a:cubicBezTo>
                    <a:pt x="1971" y="1405"/>
                    <a:pt x="2055" y="980"/>
                    <a:pt x="1902" y="611"/>
                  </a:cubicBezTo>
                  <a:cubicBezTo>
                    <a:pt x="1750" y="242"/>
                    <a:pt x="1389" y="1"/>
                    <a:pt x="9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44"/>
            <p:cNvSpPr/>
            <p:nvPr/>
          </p:nvSpPr>
          <p:spPr>
            <a:xfrm>
              <a:off x="5336056" y="3653017"/>
              <a:ext cx="26492" cy="83518"/>
            </a:xfrm>
            <a:custGeom>
              <a:rect b="b" l="l" r="r" t="t"/>
              <a:pathLst>
                <a:path extrusionOk="0" h="4133" w="1311">
                  <a:moveTo>
                    <a:pt x="970" y="0"/>
                  </a:moveTo>
                  <a:cubicBezTo>
                    <a:pt x="782" y="0"/>
                    <a:pt x="631" y="153"/>
                    <a:pt x="631" y="340"/>
                  </a:cubicBezTo>
                  <a:cubicBezTo>
                    <a:pt x="631" y="661"/>
                    <a:pt x="525" y="803"/>
                    <a:pt x="381" y="1003"/>
                  </a:cubicBezTo>
                  <a:cubicBezTo>
                    <a:pt x="211" y="1234"/>
                    <a:pt x="0" y="1523"/>
                    <a:pt x="0" y="2066"/>
                  </a:cubicBezTo>
                  <a:cubicBezTo>
                    <a:pt x="0" y="2610"/>
                    <a:pt x="211" y="2898"/>
                    <a:pt x="381" y="3130"/>
                  </a:cubicBezTo>
                  <a:cubicBezTo>
                    <a:pt x="527" y="3328"/>
                    <a:pt x="631" y="3472"/>
                    <a:pt x="631" y="3793"/>
                  </a:cubicBezTo>
                  <a:cubicBezTo>
                    <a:pt x="631" y="3981"/>
                    <a:pt x="782" y="4132"/>
                    <a:pt x="970" y="4132"/>
                  </a:cubicBezTo>
                  <a:cubicBezTo>
                    <a:pt x="1158" y="4132"/>
                    <a:pt x="1311" y="3981"/>
                    <a:pt x="1311" y="3793"/>
                  </a:cubicBezTo>
                  <a:cubicBezTo>
                    <a:pt x="1311" y="3250"/>
                    <a:pt x="1098" y="2962"/>
                    <a:pt x="930" y="2729"/>
                  </a:cubicBezTo>
                  <a:cubicBezTo>
                    <a:pt x="785" y="2531"/>
                    <a:pt x="680" y="2387"/>
                    <a:pt x="680" y="2066"/>
                  </a:cubicBezTo>
                  <a:cubicBezTo>
                    <a:pt x="680" y="1746"/>
                    <a:pt x="785" y="1603"/>
                    <a:pt x="930" y="1403"/>
                  </a:cubicBezTo>
                  <a:cubicBezTo>
                    <a:pt x="1098" y="1172"/>
                    <a:pt x="1311" y="883"/>
                    <a:pt x="1311" y="340"/>
                  </a:cubicBezTo>
                  <a:cubicBezTo>
                    <a:pt x="1311" y="153"/>
                    <a:pt x="1158" y="0"/>
                    <a:pt x="9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44"/>
            <p:cNvSpPr/>
            <p:nvPr/>
          </p:nvSpPr>
          <p:spPr>
            <a:xfrm>
              <a:off x="5367641" y="3653017"/>
              <a:ext cx="26492" cy="83518"/>
            </a:xfrm>
            <a:custGeom>
              <a:rect b="b" l="l" r="r" t="t"/>
              <a:pathLst>
                <a:path extrusionOk="0" h="4133" w="1311">
                  <a:moveTo>
                    <a:pt x="971" y="0"/>
                  </a:moveTo>
                  <a:cubicBezTo>
                    <a:pt x="783" y="0"/>
                    <a:pt x="630" y="153"/>
                    <a:pt x="630" y="340"/>
                  </a:cubicBezTo>
                  <a:cubicBezTo>
                    <a:pt x="630" y="661"/>
                    <a:pt x="526" y="803"/>
                    <a:pt x="381" y="1003"/>
                  </a:cubicBezTo>
                  <a:cubicBezTo>
                    <a:pt x="211" y="1234"/>
                    <a:pt x="0" y="1523"/>
                    <a:pt x="0" y="2066"/>
                  </a:cubicBezTo>
                  <a:cubicBezTo>
                    <a:pt x="0" y="2610"/>
                    <a:pt x="211" y="2898"/>
                    <a:pt x="381" y="3130"/>
                  </a:cubicBezTo>
                  <a:cubicBezTo>
                    <a:pt x="526" y="3328"/>
                    <a:pt x="630" y="3472"/>
                    <a:pt x="630" y="3793"/>
                  </a:cubicBezTo>
                  <a:cubicBezTo>
                    <a:pt x="630" y="3981"/>
                    <a:pt x="783" y="4132"/>
                    <a:pt x="971" y="4132"/>
                  </a:cubicBezTo>
                  <a:cubicBezTo>
                    <a:pt x="1158" y="4132"/>
                    <a:pt x="1310" y="3981"/>
                    <a:pt x="1310" y="3793"/>
                  </a:cubicBezTo>
                  <a:cubicBezTo>
                    <a:pt x="1310" y="3250"/>
                    <a:pt x="1099" y="2962"/>
                    <a:pt x="930" y="2729"/>
                  </a:cubicBezTo>
                  <a:cubicBezTo>
                    <a:pt x="784" y="2531"/>
                    <a:pt x="680" y="2387"/>
                    <a:pt x="680" y="2066"/>
                  </a:cubicBezTo>
                  <a:cubicBezTo>
                    <a:pt x="680" y="1746"/>
                    <a:pt x="786" y="1603"/>
                    <a:pt x="930" y="1403"/>
                  </a:cubicBezTo>
                  <a:cubicBezTo>
                    <a:pt x="1099" y="1172"/>
                    <a:pt x="1310" y="883"/>
                    <a:pt x="1310" y="340"/>
                  </a:cubicBezTo>
                  <a:cubicBezTo>
                    <a:pt x="1310" y="153"/>
                    <a:pt x="1158" y="0"/>
                    <a:pt x="9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44"/>
            <p:cNvSpPr/>
            <p:nvPr/>
          </p:nvSpPr>
          <p:spPr>
            <a:xfrm>
              <a:off x="5399245" y="3653159"/>
              <a:ext cx="26492" cy="83235"/>
            </a:xfrm>
            <a:custGeom>
              <a:rect b="b" l="l" r="r" t="t"/>
              <a:pathLst>
                <a:path extrusionOk="0" h="4119" w="1311">
                  <a:moveTo>
                    <a:pt x="970" y="1"/>
                  </a:moveTo>
                  <a:cubicBezTo>
                    <a:pt x="786" y="1"/>
                    <a:pt x="635" y="149"/>
                    <a:pt x="630" y="333"/>
                  </a:cubicBezTo>
                  <a:cubicBezTo>
                    <a:pt x="630" y="654"/>
                    <a:pt x="525" y="796"/>
                    <a:pt x="381" y="996"/>
                  </a:cubicBezTo>
                  <a:cubicBezTo>
                    <a:pt x="211" y="1227"/>
                    <a:pt x="0" y="1516"/>
                    <a:pt x="0" y="2059"/>
                  </a:cubicBezTo>
                  <a:cubicBezTo>
                    <a:pt x="0" y="2603"/>
                    <a:pt x="211" y="2891"/>
                    <a:pt x="381" y="3123"/>
                  </a:cubicBezTo>
                  <a:cubicBezTo>
                    <a:pt x="525" y="3321"/>
                    <a:pt x="630" y="3465"/>
                    <a:pt x="630" y="3786"/>
                  </a:cubicBezTo>
                  <a:cubicBezTo>
                    <a:pt x="635" y="3971"/>
                    <a:pt x="786" y="4118"/>
                    <a:pt x="970" y="4118"/>
                  </a:cubicBezTo>
                  <a:cubicBezTo>
                    <a:pt x="1155" y="4118"/>
                    <a:pt x="1306" y="3971"/>
                    <a:pt x="1310" y="3786"/>
                  </a:cubicBezTo>
                  <a:cubicBezTo>
                    <a:pt x="1310" y="3243"/>
                    <a:pt x="1098" y="2955"/>
                    <a:pt x="928" y="2722"/>
                  </a:cubicBezTo>
                  <a:cubicBezTo>
                    <a:pt x="784" y="2524"/>
                    <a:pt x="679" y="2380"/>
                    <a:pt x="679" y="2059"/>
                  </a:cubicBezTo>
                  <a:cubicBezTo>
                    <a:pt x="679" y="1739"/>
                    <a:pt x="784" y="1596"/>
                    <a:pt x="928" y="1396"/>
                  </a:cubicBezTo>
                  <a:cubicBezTo>
                    <a:pt x="1098" y="1165"/>
                    <a:pt x="1310" y="876"/>
                    <a:pt x="1310" y="333"/>
                  </a:cubicBezTo>
                  <a:cubicBezTo>
                    <a:pt x="1306" y="149"/>
                    <a:pt x="1155" y="1"/>
                    <a:pt x="9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1" name="Shape 1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" name="Google Shape;1022;p45"/>
          <p:cNvSpPr txBox="1"/>
          <p:nvPr>
            <p:ph idx="1" type="body"/>
          </p:nvPr>
        </p:nvSpPr>
        <p:spPr>
          <a:xfrm>
            <a:off x="664800" y="1239150"/>
            <a:ext cx="3668400" cy="332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Close-up of a man with tattoo on his hand standing against grey wooden wall</a:t>
            </a:r>
            <a:endParaRPr>
              <a:solidFill>
                <a:schemeClr val="lt1"/>
              </a:solidFill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Portrait of a tattooed and pierced young man holding flowers in hand looking at camera</a:t>
            </a:r>
            <a:endParaRPr>
              <a:solidFill>
                <a:schemeClr val="lt1"/>
              </a:solidFill>
              <a:uFill>
                <a:noFill/>
              </a:uFill>
              <a:hlinkClick r:id="rId5">
                <a:extLst>
                  <a:ext uri="{A12FA001-AC4F-418D-AE19-62706E023703}">
                    <ahyp:hlinkClr val="tx"/>
                  </a:ext>
                </a:extLst>
              </a:hlinkClick>
            </a:endParaRPr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Serious tattooed young man with piercing in his ears and nose looking at camera</a:t>
            </a:r>
            <a:endParaRPr>
              <a:solidFill>
                <a:schemeClr val="lt1"/>
              </a:solidFill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7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Portrait of a beard young man with his bicycle looking at camera</a:t>
            </a:r>
            <a:endParaRPr>
              <a:solidFill>
                <a:schemeClr val="lt1"/>
              </a:solidFill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8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Close-up of a man sitting on bicycle</a:t>
            </a:r>
            <a:endParaRPr>
              <a:solidFill>
                <a:schemeClr val="lt1"/>
              </a:solidFill>
            </a:endParaRPr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9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Young tattooed man with piercing in his nose and ears looking to camera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023" name="Google Shape;1023;p45"/>
          <p:cNvSpPr txBox="1"/>
          <p:nvPr>
            <p:ph idx="2" type="body"/>
          </p:nvPr>
        </p:nvSpPr>
        <p:spPr>
          <a:xfrm>
            <a:off x="4810802" y="1239150"/>
            <a:ext cx="3668400" cy="332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10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Portrait of young man drinking the chocolate milk using mobile phone in cafe</a:t>
            </a:r>
            <a:endParaRPr>
              <a:solidFill>
                <a:schemeClr val="lt1"/>
              </a:solidFill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11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Smiling portrait of a tattooed young man with pierced ears talking on mobile phone</a:t>
            </a:r>
            <a:endParaRPr>
              <a:solidFill>
                <a:schemeClr val="lt1"/>
              </a:solidFill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1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Bearded young man drinking the takeaway coffee</a:t>
            </a:r>
            <a:endParaRPr>
              <a:solidFill>
                <a:schemeClr val="lt1"/>
              </a:solidFill>
            </a:endParaRPr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1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Smiling young man with pierced ears and nose holding bouquet in hand looking at camera</a:t>
            </a:r>
            <a:endParaRPr>
              <a:solidFill>
                <a:schemeClr val="lt1"/>
              </a:solidFill>
            </a:endParaRPr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1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Portrait of a bearded young man with tattoo on his hand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024" name="Google Shape;1024;p45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8" name="Shape 1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" name="Google Shape;1029;p46"/>
          <p:cNvSpPr txBox="1"/>
          <p:nvPr>
            <p:ph idx="1" type="body"/>
          </p:nvPr>
        </p:nvSpPr>
        <p:spPr>
          <a:xfrm>
            <a:off x="664800" y="1239150"/>
            <a:ext cx="3668400" cy="332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Did you like the resources on this template? Get them for free at our other websites.</a:t>
            </a:r>
            <a:endParaRPr>
              <a:solidFill>
                <a:schemeClr val="lt1"/>
              </a:solidFill>
            </a:endParaRPr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PHOTOS:</a:t>
            </a:r>
            <a:endParaRPr>
              <a:solidFill>
                <a:schemeClr val="lt1"/>
              </a:solidFill>
            </a:endParaRPr>
          </a:p>
          <a:p>
            <a:pPr indent="-317500" lvl="0" marL="45720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Tattooed young man holding red gerbera flower in hand</a:t>
            </a:r>
            <a:endParaRPr>
              <a:solidFill>
                <a:schemeClr val="lt1"/>
              </a:solidFill>
              <a:uFill>
                <a:noFill/>
              </a:uFill>
              <a:hlinkClick r:id="rId4">
                <a:extLst>
                  <a:ext uri="{A12FA001-AC4F-418D-AE19-62706E023703}">
                    <ahyp:hlinkClr val="tx"/>
                  </a:ext>
                </a:extLst>
              </a:hlinkClick>
            </a:endParaRPr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Tattooed young man with piercing in his ears and nose with his arm crossed looking away</a:t>
            </a:r>
            <a:endParaRPr>
              <a:solidFill>
                <a:schemeClr val="lt1"/>
              </a:solidFill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Portrait of laughing young homosexual</a:t>
            </a:r>
            <a:endParaRPr>
              <a:solidFill>
                <a:schemeClr val="lt1"/>
              </a:solidFill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7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Hipster tattooed young man holding colorful gerbera flowers in hand standing against grey backdrop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030" name="Google Shape;1030;p46"/>
          <p:cNvSpPr txBox="1"/>
          <p:nvPr>
            <p:ph idx="2" type="body"/>
          </p:nvPr>
        </p:nvSpPr>
        <p:spPr>
          <a:xfrm>
            <a:off x="4810802" y="1239150"/>
            <a:ext cx="3668400" cy="332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8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Close-up of a man with tattoo in his hand holding sunflower in hand against wall</a:t>
            </a:r>
            <a:endParaRPr>
              <a:solidFill>
                <a:schemeClr val="lt1"/>
              </a:solidFill>
              <a:uFill>
                <a:noFill/>
              </a:uFill>
              <a:hlinkClick r:id="rId9">
                <a:extLst>
                  <a:ext uri="{A12FA001-AC4F-418D-AE19-62706E023703}">
                    <ahyp:hlinkClr val="tx"/>
                  </a:ext>
                </a:extLst>
              </a:hlinkClick>
            </a:endParaRPr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10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Cheerful shirtless young man with pierced ears with flower decoration on his tattooed body</a:t>
            </a:r>
            <a:endParaRPr>
              <a:solidFill>
                <a:schemeClr val="lt1"/>
              </a:solidFill>
            </a:endParaRPr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11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Hands drawing with tattoo pen on arm</a:t>
            </a:r>
            <a:endParaRPr>
              <a:solidFill>
                <a:schemeClr val="lt1"/>
              </a:solidFill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1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Mid section of a shirtless tattooed young man holding carnation in hands</a:t>
            </a:r>
            <a:endParaRPr>
              <a:solidFill>
                <a:schemeClr val="lt1"/>
              </a:solidFill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1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Tattooed young man raising his eyebrow holding red gerbera flower in hand</a:t>
            </a:r>
            <a:endParaRPr>
              <a:solidFill>
                <a:schemeClr val="lt1"/>
              </a:solidFill>
            </a:endParaRPr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1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Serious young guy crossing his arms looking at camera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031" name="Google Shape;1031;p46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Resources</a:t>
            </a: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5" name="Shape 1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" name="Google Shape;1036;p47"/>
          <p:cNvSpPr txBox="1"/>
          <p:nvPr>
            <p:ph idx="1" type="body"/>
          </p:nvPr>
        </p:nvSpPr>
        <p:spPr>
          <a:xfrm>
            <a:off x="664800" y="1239150"/>
            <a:ext cx="3668400" cy="332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Pierced young man with tattoo on his body smelling the beautiful gerbera flower</a:t>
            </a:r>
            <a:endParaRPr>
              <a:solidFill>
                <a:schemeClr val="lt1"/>
              </a:solidFill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Leaves falling over the smiling tattooed young man with his arms crossed</a:t>
            </a:r>
            <a:endParaRPr>
              <a:solidFill>
                <a:schemeClr val="lt1"/>
              </a:solidFill>
              <a:uFill>
                <a:noFill/>
              </a:uFill>
              <a:hlinkClick r:id="rId5">
                <a:extLst>
                  <a:ext uri="{A12FA001-AC4F-418D-AE19-62706E023703}">
                    <ahyp:hlinkClr val="tx"/>
                  </a:ext>
                </a:extLst>
              </a:hlinkClick>
            </a:endParaRPr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Sad young man with tattoo on his body standing in front of dry leaves against grey background</a:t>
            </a:r>
            <a:endParaRPr>
              <a:solidFill>
                <a:schemeClr val="lt1"/>
              </a:solidFill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lt1"/>
              </a:solidFill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ICONS:</a:t>
            </a:r>
            <a:endParaRPr>
              <a:solidFill>
                <a:schemeClr val="lt1"/>
              </a:solidFill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lt1"/>
              </a:solidFill>
            </a:endParaRPr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>
                <a:solidFill>
                  <a:schemeClr val="lt1"/>
                </a:solidFill>
                <a:uFill>
                  <a:noFill/>
                </a:uFill>
                <a:hlinkClick r:id="rId7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Tattoo Studio Icon Pack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037" name="Google Shape;1037;p47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Resources</a:t>
            </a:r>
            <a:endParaRPr/>
          </a:p>
        </p:txBody>
      </p:sp>
      <p:cxnSp>
        <p:nvCxnSpPr>
          <p:cNvPr id="1038" name="Google Shape;1038;p47"/>
          <p:cNvCxnSpPr/>
          <p:nvPr/>
        </p:nvCxnSpPr>
        <p:spPr>
          <a:xfrm>
            <a:off x="7462225" y="-256800"/>
            <a:ext cx="0" cy="56043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042" name="Shape 1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" name="Google Shape;1043;p48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Instructions for use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48"/>
          <p:cNvSpPr txBox="1"/>
          <p:nvPr>
            <p:ph idx="4294967295" type="body"/>
          </p:nvPr>
        </p:nvSpPr>
        <p:spPr>
          <a:xfrm>
            <a:off x="1220500" y="1299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order to use this template, you must credit </a:t>
            </a:r>
            <a:r>
              <a:rPr b="1" lang="en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S</a:t>
            </a:r>
            <a:r>
              <a:rPr b="1" lang="en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lidesgo</a:t>
            </a:r>
            <a:r>
              <a:rPr lang="en" sz="12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by keeping the </a:t>
            </a:r>
            <a:r>
              <a:rPr b="1" lang="en" sz="120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action="ppaction://hlinksldjump"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Thanks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slide.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You are allowed to:</a:t>
            </a:r>
            <a:endParaRPr b="1" sz="1100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Modify this template.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Use it for both personal and commercial projects.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You are not allowed to:</a:t>
            </a:r>
            <a:endParaRPr b="1" sz="1100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Sublicense, sell or rent any of Slidesgo Content (or a modified version of Slidesgo Content).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Distribute Slidesgo Content unless it has been expressly authorized by Slidesgo.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Include Slidesgo Content in an online or offline database or file.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Offer Slidesgo templates (or modified versions of Slidesgo templates) for download.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Acquire the copyright of Slidesgo Content.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" name="Google Shape;1045;p48"/>
          <p:cNvSpPr txBox="1"/>
          <p:nvPr>
            <p:ph idx="4294967295" type="body"/>
          </p:nvPr>
        </p:nvSpPr>
        <p:spPr>
          <a:xfrm>
            <a:off x="1048350" y="412442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For more information about editing slides, please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read 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our FAQs or visit Slidesgo School: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https://slidesgo.com/faqs</a:t>
            </a:r>
            <a:r>
              <a:rPr lang="en"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and</a:t>
            </a:r>
            <a:r>
              <a:rPr lang="en"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https://slidesgo.com/slidesgo-school</a:t>
            </a:r>
            <a:endParaRPr sz="1200" u="sng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049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" name="Google Shape;1050;p49"/>
          <p:cNvSpPr txBox="1"/>
          <p:nvPr>
            <p:ph idx="4294967295" type="title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" name="Google Shape;1051;p49"/>
          <p:cNvSpPr txBox="1"/>
          <p:nvPr>
            <p:ph idx="4294967295" type="body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" name="Google Shape;1052;p49"/>
          <p:cNvSpPr txBox="1"/>
          <p:nvPr>
            <p:ph idx="4294967295" type="body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Josefin Slab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https://fonts.google.com/specimen/Josefin+Sans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Lato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https://fonts.google.com/specimen/Lato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3" name="Google Shape;1053;p49"/>
          <p:cNvGrpSpPr/>
          <p:nvPr/>
        </p:nvGrpSpPr>
        <p:grpSpPr>
          <a:xfrm>
            <a:off x="3114475" y="3498875"/>
            <a:ext cx="2915050" cy="754200"/>
            <a:chOff x="2052655" y="3498875"/>
            <a:chExt cx="2915050" cy="754200"/>
          </a:xfrm>
        </p:grpSpPr>
        <p:sp>
          <p:nvSpPr>
            <p:cNvPr id="1054" name="Google Shape;1054;p49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E06666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49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27343E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49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FD966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49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#e06666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058" name="Google Shape;1058;p49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#27343e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059" name="Google Shape;1059;p49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27343E"/>
                  </a:solidFill>
                </a:rPr>
                <a:t>#ffd966</a:t>
              </a:r>
              <a:endParaRPr sz="1000">
                <a:solidFill>
                  <a:srgbClr val="27343E"/>
                </a:solidFill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063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" name="Google Shape;1064;p50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65" name="Google Shape;1065;p50"/>
          <p:cNvGrpSpPr/>
          <p:nvPr/>
        </p:nvGrpSpPr>
        <p:grpSpPr>
          <a:xfrm>
            <a:off x="5156078" y="3085736"/>
            <a:ext cx="474294" cy="551291"/>
            <a:chOff x="4727025" y="1332775"/>
            <a:chExt cx="59900" cy="69625"/>
          </a:xfrm>
        </p:grpSpPr>
        <p:sp>
          <p:nvSpPr>
            <p:cNvPr id="1066" name="Google Shape;1066;p50"/>
            <p:cNvSpPr/>
            <p:nvPr/>
          </p:nvSpPr>
          <p:spPr>
            <a:xfrm>
              <a:off x="4727025" y="1332775"/>
              <a:ext cx="36450" cy="33200"/>
            </a:xfrm>
            <a:custGeom>
              <a:rect b="b" l="l" r="r" t="t"/>
              <a:pathLst>
                <a:path extrusionOk="0" h="1328" w="1458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50"/>
            <p:cNvSpPr/>
            <p:nvPr/>
          </p:nvSpPr>
          <p:spPr>
            <a:xfrm>
              <a:off x="4750475" y="1369025"/>
              <a:ext cx="36450" cy="33375"/>
            </a:xfrm>
            <a:custGeom>
              <a:rect b="b" l="l" r="r" t="t"/>
              <a:pathLst>
                <a:path extrusionOk="0" h="1335" w="1458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8" name="Google Shape;1068;p50"/>
          <p:cNvSpPr txBox="1"/>
          <p:nvPr>
            <p:ph idx="4294967295" type="body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without losing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 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You can also look for more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infographics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on Slidesgo.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69" name="Google Shape;1069;p50"/>
          <p:cNvGrpSpPr/>
          <p:nvPr/>
        </p:nvGrpSpPr>
        <p:grpSpPr>
          <a:xfrm>
            <a:off x="5769734" y="2314340"/>
            <a:ext cx="555653" cy="557031"/>
            <a:chOff x="4820425" y="1329900"/>
            <a:chExt cx="70175" cy="70350"/>
          </a:xfrm>
        </p:grpSpPr>
        <p:sp>
          <p:nvSpPr>
            <p:cNvPr id="1070" name="Google Shape;1070;p50"/>
            <p:cNvSpPr/>
            <p:nvPr/>
          </p:nvSpPr>
          <p:spPr>
            <a:xfrm>
              <a:off x="4862975" y="1335475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50"/>
            <p:cNvSpPr/>
            <p:nvPr/>
          </p:nvSpPr>
          <p:spPr>
            <a:xfrm>
              <a:off x="4820425" y="1360000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50"/>
            <p:cNvSpPr/>
            <p:nvPr/>
          </p:nvSpPr>
          <p:spPr>
            <a:xfrm>
              <a:off x="4850375" y="1372800"/>
              <a:ext cx="34625" cy="27450"/>
            </a:xfrm>
            <a:custGeom>
              <a:rect b="b" l="l" r="r" t="t"/>
              <a:pathLst>
                <a:path extrusionOk="0" h="1098" w="1385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50"/>
            <p:cNvSpPr/>
            <p:nvPr/>
          </p:nvSpPr>
          <p:spPr>
            <a:xfrm>
              <a:off x="4825850" y="1329900"/>
              <a:ext cx="34625" cy="27975"/>
            </a:xfrm>
            <a:custGeom>
              <a:rect b="b" l="l" r="r" t="t"/>
              <a:pathLst>
                <a:path extrusionOk="0" h="1119" w="1385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4" name="Google Shape;1074;p50"/>
          <p:cNvGrpSpPr/>
          <p:nvPr/>
        </p:nvGrpSpPr>
        <p:grpSpPr>
          <a:xfrm>
            <a:off x="6396103" y="2318845"/>
            <a:ext cx="582574" cy="533871"/>
            <a:chOff x="4903200" y="1331525"/>
            <a:chExt cx="73575" cy="67425"/>
          </a:xfrm>
        </p:grpSpPr>
        <p:sp>
          <p:nvSpPr>
            <p:cNvPr id="1075" name="Google Shape;1075;p50"/>
            <p:cNvSpPr/>
            <p:nvPr/>
          </p:nvSpPr>
          <p:spPr>
            <a:xfrm>
              <a:off x="4903200" y="1331525"/>
              <a:ext cx="73575" cy="67425"/>
            </a:xfrm>
            <a:custGeom>
              <a:rect b="b" l="l" r="r" t="t"/>
              <a:pathLst>
                <a:path extrusionOk="0" h="2697" w="2943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50"/>
            <p:cNvSpPr/>
            <p:nvPr/>
          </p:nvSpPr>
          <p:spPr>
            <a:xfrm>
              <a:off x="4930250" y="1353150"/>
              <a:ext cx="29775" cy="32475"/>
            </a:xfrm>
            <a:custGeom>
              <a:rect b="b" l="l" r="r" t="t"/>
              <a:pathLst>
                <a:path extrusionOk="0" h="1299" w="1191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7" name="Google Shape;1077;p50"/>
          <p:cNvGrpSpPr/>
          <p:nvPr/>
        </p:nvGrpSpPr>
        <p:grpSpPr>
          <a:xfrm>
            <a:off x="5755581" y="3078709"/>
            <a:ext cx="583960" cy="565345"/>
            <a:chOff x="4815575" y="1416800"/>
            <a:chExt cx="73750" cy="71400"/>
          </a:xfrm>
        </p:grpSpPr>
        <p:sp>
          <p:nvSpPr>
            <p:cNvPr id="1078" name="Google Shape;1078;p50"/>
            <p:cNvSpPr/>
            <p:nvPr/>
          </p:nvSpPr>
          <p:spPr>
            <a:xfrm>
              <a:off x="4815575" y="1416800"/>
              <a:ext cx="43100" cy="52150"/>
            </a:xfrm>
            <a:custGeom>
              <a:rect b="b" l="l" r="r" t="t"/>
              <a:pathLst>
                <a:path extrusionOk="0" h="2086" w="1724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50"/>
            <p:cNvSpPr/>
            <p:nvPr/>
          </p:nvSpPr>
          <p:spPr>
            <a:xfrm>
              <a:off x="4861725" y="1421125"/>
              <a:ext cx="27600" cy="51250"/>
            </a:xfrm>
            <a:custGeom>
              <a:rect b="b" l="l" r="r" t="t"/>
              <a:pathLst>
                <a:path extrusionOk="0" h="2050" w="1104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50"/>
            <p:cNvSpPr/>
            <p:nvPr/>
          </p:nvSpPr>
          <p:spPr>
            <a:xfrm>
              <a:off x="4829450" y="1467825"/>
              <a:ext cx="49250" cy="20375"/>
            </a:xfrm>
            <a:custGeom>
              <a:rect b="b" l="l" r="r" t="t"/>
              <a:pathLst>
                <a:path extrusionOk="0" h="815" w="197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1" name="Google Shape;1081;p50"/>
          <p:cNvGrpSpPr/>
          <p:nvPr/>
        </p:nvGrpSpPr>
        <p:grpSpPr>
          <a:xfrm>
            <a:off x="6390362" y="3108896"/>
            <a:ext cx="589898" cy="504970"/>
            <a:chOff x="4902475" y="1418875"/>
            <a:chExt cx="74500" cy="63775"/>
          </a:xfrm>
        </p:grpSpPr>
        <p:sp>
          <p:nvSpPr>
            <p:cNvPr id="1082" name="Google Shape;1082;p50"/>
            <p:cNvSpPr/>
            <p:nvPr/>
          </p:nvSpPr>
          <p:spPr>
            <a:xfrm>
              <a:off x="4902475" y="1418875"/>
              <a:ext cx="74500" cy="63775"/>
            </a:xfrm>
            <a:custGeom>
              <a:rect b="b" l="l" r="r" t="t"/>
              <a:pathLst>
                <a:path extrusionOk="0" h="2551" w="298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50"/>
            <p:cNvSpPr/>
            <p:nvPr/>
          </p:nvSpPr>
          <p:spPr>
            <a:xfrm>
              <a:off x="4916350" y="1418975"/>
              <a:ext cx="59725" cy="63675"/>
            </a:xfrm>
            <a:custGeom>
              <a:rect b="b" l="l" r="r" t="t"/>
              <a:pathLst>
                <a:path extrusionOk="0" h="2547" w="2389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4" name="Google Shape;1084;p50"/>
          <p:cNvGrpSpPr/>
          <p:nvPr/>
        </p:nvGrpSpPr>
        <p:grpSpPr>
          <a:xfrm>
            <a:off x="5765577" y="3826000"/>
            <a:ext cx="563967" cy="567127"/>
            <a:chOff x="4818100" y="1507675"/>
            <a:chExt cx="71225" cy="71625"/>
          </a:xfrm>
        </p:grpSpPr>
        <p:sp>
          <p:nvSpPr>
            <p:cNvPr id="1085" name="Google Shape;1085;p50"/>
            <p:cNvSpPr/>
            <p:nvPr/>
          </p:nvSpPr>
          <p:spPr>
            <a:xfrm>
              <a:off x="4818100" y="1507675"/>
              <a:ext cx="46000" cy="56300"/>
            </a:xfrm>
            <a:custGeom>
              <a:rect b="b" l="l" r="r" t="t"/>
              <a:pathLst>
                <a:path extrusionOk="0" h="2252" w="184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50"/>
            <p:cNvSpPr/>
            <p:nvPr/>
          </p:nvSpPr>
          <p:spPr>
            <a:xfrm>
              <a:off x="4869825" y="1519575"/>
              <a:ext cx="19500" cy="23825"/>
            </a:xfrm>
            <a:custGeom>
              <a:rect b="b" l="l" r="r" t="t"/>
              <a:pathLst>
                <a:path extrusionOk="0" h="953" w="78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50"/>
            <p:cNvSpPr/>
            <p:nvPr/>
          </p:nvSpPr>
          <p:spPr>
            <a:xfrm>
              <a:off x="4857575" y="1547700"/>
              <a:ext cx="31575" cy="31600"/>
            </a:xfrm>
            <a:custGeom>
              <a:rect b="b" l="l" r="r" t="t"/>
              <a:pathLst>
                <a:path extrusionOk="0" h="1264" w="1263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50"/>
            <p:cNvSpPr/>
            <p:nvPr/>
          </p:nvSpPr>
          <p:spPr>
            <a:xfrm>
              <a:off x="4829800" y="1560150"/>
              <a:ext cx="23650" cy="18950"/>
            </a:xfrm>
            <a:custGeom>
              <a:rect b="b" l="l" r="r" t="t"/>
              <a:pathLst>
                <a:path extrusionOk="0" h="758" w="946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9" name="Google Shape;1089;p50"/>
          <p:cNvGrpSpPr/>
          <p:nvPr/>
        </p:nvGrpSpPr>
        <p:grpSpPr>
          <a:xfrm>
            <a:off x="5079075" y="3829461"/>
            <a:ext cx="628301" cy="588505"/>
            <a:chOff x="4721450" y="1509475"/>
            <a:chExt cx="79350" cy="74325"/>
          </a:xfrm>
        </p:grpSpPr>
        <p:sp>
          <p:nvSpPr>
            <p:cNvPr id="1090" name="Google Shape;1090;p50"/>
            <p:cNvSpPr/>
            <p:nvPr/>
          </p:nvSpPr>
          <p:spPr>
            <a:xfrm>
              <a:off x="4729025" y="1509475"/>
              <a:ext cx="27050" cy="26725"/>
            </a:xfrm>
            <a:custGeom>
              <a:rect b="b" l="l" r="r" t="t"/>
              <a:pathLst>
                <a:path extrusionOk="0" h="1069" w="1082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50"/>
            <p:cNvSpPr/>
            <p:nvPr/>
          </p:nvSpPr>
          <p:spPr>
            <a:xfrm>
              <a:off x="4721450" y="1533275"/>
              <a:ext cx="32300" cy="42600"/>
            </a:xfrm>
            <a:custGeom>
              <a:rect b="b" l="l" r="r" t="t"/>
              <a:pathLst>
                <a:path extrusionOk="0" h="1704" w="1292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50"/>
            <p:cNvSpPr/>
            <p:nvPr/>
          </p:nvSpPr>
          <p:spPr>
            <a:xfrm>
              <a:off x="4750650" y="1551675"/>
              <a:ext cx="42950" cy="32125"/>
            </a:xfrm>
            <a:custGeom>
              <a:rect b="b" l="l" r="r" t="t"/>
              <a:pathLst>
                <a:path extrusionOk="0" h="1285" w="1718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50"/>
            <p:cNvSpPr/>
            <p:nvPr/>
          </p:nvSpPr>
          <p:spPr>
            <a:xfrm>
              <a:off x="4761300" y="1510025"/>
              <a:ext cx="39500" cy="44375"/>
            </a:xfrm>
            <a:custGeom>
              <a:rect b="b" l="l" r="r" t="t"/>
              <a:pathLst>
                <a:path extrusionOk="0" h="1775" w="158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4" name="Google Shape;1094;p50"/>
          <p:cNvGrpSpPr/>
          <p:nvPr/>
        </p:nvGrpSpPr>
        <p:grpSpPr>
          <a:xfrm>
            <a:off x="6424608" y="3814027"/>
            <a:ext cx="557038" cy="562772"/>
            <a:chOff x="4906800" y="1507500"/>
            <a:chExt cx="70350" cy="71075"/>
          </a:xfrm>
        </p:grpSpPr>
        <p:sp>
          <p:nvSpPr>
            <p:cNvPr id="1095" name="Google Shape;1095;p50"/>
            <p:cNvSpPr/>
            <p:nvPr/>
          </p:nvSpPr>
          <p:spPr>
            <a:xfrm>
              <a:off x="4916000" y="1507500"/>
              <a:ext cx="30850" cy="24000"/>
            </a:xfrm>
            <a:custGeom>
              <a:rect b="b" l="l" r="r" t="t"/>
              <a:pathLst>
                <a:path extrusionOk="0" h="960" w="1234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50"/>
            <p:cNvSpPr/>
            <p:nvPr/>
          </p:nvSpPr>
          <p:spPr>
            <a:xfrm>
              <a:off x="4906800" y="1533825"/>
              <a:ext cx="19675" cy="32475"/>
            </a:xfrm>
            <a:custGeom>
              <a:rect b="b" l="l" r="r" t="t"/>
              <a:pathLst>
                <a:path extrusionOk="0" h="1299" w="787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50"/>
            <p:cNvSpPr/>
            <p:nvPr/>
          </p:nvSpPr>
          <p:spPr>
            <a:xfrm>
              <a:off x="4926625" y="1561950"/>
              <a:ext cx="30675" cy="16625"/>
            </a:xfrm>
            <a:custGeom>
              <a:rect b="b" l="l" r="r" t="t"/>
              <a:pathLst>
                <a:path extrusionOk="0" h="665" w="1227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50"/>
            <p:cNvSpPr/>
            <p:nvPr/>
          </p:nvSpPr>
          <p:spPr>
            <a:xfrm>
              <a:off x="4957475" y="1541400"/>
              <a:ext cx="19675" cy="27800"/>
            </a:xfrm>
            <a:custGeom>
              <a:rect b="b" l="l" r="r" t="t"/>
              <a:pathLst>
                <a:path extrusionOk="0" h="1112" w="787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50"/>
            <p:cNvSpPr/>
            <p:nvPr/>
          </p:nvSpPr>
          <p:spPr>
            <a:xfrm>
              <a:off x="4951325" y="1512550"/>
              <a:ext cx="24925" cy="26350"/>
            </a:xfrm>
            <a:custGeom>
              <a:rect b="b" l="l" r="r" t="t"/>
              <a:pathLst>
                <a:path extrusionOk="0" h="1054" w="997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0" name="Google Shape;1100;p50"/>
          <p:cNvGrpSpPr/>
          <p:nvPr/>
        </p:nvGrpSpPr>
        <p:grpSpPr>
          <a:xfrm>
            <a:off x="4462216" y="2340963"/>
            <a:ext cx="517934" cy="517934"/>
            <a:chOff x="3736598" y="2170606"/>
            <a:chExt cx="404889" cy="404889"/>
          </a:xfrm>
        </p:grpSpPr>
        <p:sp>
          <p:nvSpPr>
            <p:cNvPr id="1101" name="Google Shape;1101;p50"/>
            <p:cNvSpPr/>
            <p:nvPr/>
          </p:nvSpPr>
          <p:spPr>
            <a:xfrm>
              <a:off x="3950281" y="2170846"/>
              <a:ext cx="191206" cy="231947"/>
            </a:xfrm>
            <a:custGeom>
              <a:rect b="b" l="l" r="r" t="t"/>
              <a:pathLst>
                <a:path extrusionOk="0" h="10652" w="8781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F8FAF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50"/>
            <p:cNvSpPr/>
            <p:nvPr/>
          </p:nvSpPr>
          <p:spPr>
            <a:xfrm>
              <a:off x="3737099" y="2170606"/>
              <a:ext cx="231947" cy="191446"/>
            </a:xfrm>
            <a:custGeom>
              <a:rect b="b" l="l" r="r" t="t"/>
              <a:pathLst>
                <a:path extrusionOk="0" h="8792" w="10652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50"/>
            <p:cNvSpPr/>
            <p:nvPr/>
          </p:nvSpPr>
          <p:spPr>
            <a:xfrm>
              <a:off x="3909539" y="2384027"/>
              <a:ext cx="231686" cy="191468"/>
            </a:xfrm>
            <a:custGeom>
              <a:rect b="b" l="l" r="r" t="t"/>
              <a:pathLst>
                <a:path extrusionOk="0" h="8793" w="1064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50"/>
            <p:cNvSpPr/>
            <p:nvPr/>
          </p:nvSpPr>
          <p:spPr>
            <a:xfrm>
              <a:off x="3736598" y="2343307"/>
              <a:ext cx="191707" cy="231686"/>
            </a:xfrm>
            <a:custGeom>
              <a:rect b="b" l="l" r="r" t="t"/>
              <a:pathLst>
                <a:path extrusionOk="0" h="10640" w="8804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5" name="Google Shape;1105;p50"/>
          <p:cNvGrpSpPr/>
          <p:nvPr/>
        </p:nvGrpSpPr>
        <p:grpSpPr>
          <a:xfrm>
            <a:off x="3729277" y="2341061"/>
            <a:ext cx="586986" cy="517740"/>
            <a:chOff x="3161917" y="2170682"/>
            <a:chExt cx="458870" cy="404737"/>
          </a:xfrm>
        </p:grpSpPr>
        <p:sp>
          <p:nvSpPr>
            <p:cNvPr id="1106" name="Google Shape;1106;p50"/>
            <p:cNvSpPr/>
            <p:nvPr/>
          </p:nvSpPr>
          <p:spPr>
            <a:xfrm>
              <a:off x="3161917" y="2170682"/>
              <a:ext cx="277174" cy="291676"/>
            </a:xfrm>
            <a:custGeom>
              <a:rect b="b" l="l" r="r" t="t"/>
              <a:pathLst>
                <a:path extrusionOk="0" h="13395" w="12729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50"/>
            <p:cNvSpPr/>
            <p:nvPr/>
          </p:nvSpPr>
          <p:spPr>
            <a:xfrm>
              <a:off x="3420326" y="2170922"/>
              <a:ext cx="200461" cy="302934"/>
            </a:xfrm>
            <a:custGeom>
              <a:rect b="b" l="l" r="r" t="t"/>
              <a:pathLst>
                <a:path extrusionOk="0" h="13912" w="9206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F8FAF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50"/>
            <p:cNvSpPr/>
            <p:nvPr/>
          </p:nvSpPr>
          <p:spPr>
            <a:xfrm>
              <a:off x="3233645" y="2417594"/>
              <a:ext cx="344393" cy="157825"/>
            </a:xfrm>
            <a:custGeom>
              <a:rect b="b" l="l" r="r" t="t"/>
              <a:pathLst>
                <a:path extrusionOk="0" h="7248" w="15816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9" name="Google Shape;1109;p50"/>
          <p:cNvGrpSpPr/>
          <p:nvPr/>
        </p:nvGrpSpPr>
        <p:grpSpPr>
          <a:xfrm>
            <a:off x="3752299" y="3102400"/>
            <a:ext cx="540943" cy="517963"/>
            <a:chOff x="3179914" y="2889488"/>
            <a:chExt cx="422876" cy="404911"/>
          </a:xfrm>
        </p:grpSpPr>
        <p:sp>
          <p:nvSpPr>
            <p:cNvPr id="1110" name="Google Shape;1110;p50"/>
            <p:cNvSpPr/>
            <p:nvPr/>
          </p:nvSpPr>
          <p:spPr>
            <a:xfrm>
              <a:off x="3402328" y="2889749"/>
              <a:ext cx="163726" cy="157477"/>
            </a:xfrm>
            <a:custGeom>
              <a:rect b="b" l="l" r="r" t="t"/>
              <a:pathLst>
                <a:path extrusionOk="0" h="7232" w="7519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50"/>
            <p:cNvSpPr/>
            <p:nvPr/>
          </p:nvSpPr>
          <p:spPr>
            <a:xfrm>
              <a:off x="3467807" y="3000956"/>
              <a:ext cx="134983" cy="191707"/>
            </a:xfrm>
            <a:custGeom>
              <a:rect b="b" l="l" r="r" t="t"/>
              <a:pathLst>
                <a:path extrusionOk="0" h="8804" w="6199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50"/>
            <p:cNvSpPr/>
            <p:nvPr/>
          </p:nvSpPr>
          <p:spPr>
            <a:xfrm>
              <a:off x="3222637" y="2889488"/>
              <a:ext cx="198457" cy="149224"/>
            </a:xfrm>
            <a:custGeom>
              <a:rect b="b" l="l" r="r" t="t"/>
              <a:pathLst>
                <a:path extrusionOk="0" h="6853" w="9114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F8FAF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50"/>
            <p:cNvSpPr/>
            <p:nvPr/>
          </p:nvSpPr>
          <p:spPr>
            <a:xfrm>
              <a:off x="3179914" y="2991462"/>
              <a:ext cx="133960" cy="190205"/>
            </a:xfrm>
            <a:custGeom>
              <a:rect b="b" l="l" r="r" t="t"/>
              <a:pathLst>
                <a:path extrusionOk="0" h="8735" w="6152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50"/>
            <p:cNvSpPr/>
            <p:nvPr/>
          </p:nvSpPr>
          <p:spPr>
            <a:xfrm>
              <a:off x="3215887" y="3136661"/>
              <a:ext cx="162725" cy="157477"/>
            </a:xfrm>
            <a:custGeom>
              <a:rect b="b" l="l" r="r" t="t"/>
              <a:pathLst>
                <a:path extrusionOk="0" h="7232" w="7473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50"/>
            <p:cNvSpPr/>
            <p:nvPr/>
          </p:nvSpPr>
          <p:spPr>
            <a:xfrm>
              <a:off x="3359605" y="3146677"/>
              <a:ext cx="200439" cy="147722"/>
            </a:xfrm>
            <a:custGeom>
              <a:rect b="b" l="l" r="r" t="t"/>
              <a:pathLst>
                <a:path extrusionOk="0" h="6784" w="9205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6" name="Google Shape;1116;p50"/>
          <p:cNvGrpSpPr/>
          <p:nvPr/>
        </p:nvGrpSpPr>
        <p:grpSpPr>
          <a:xfrm>
            <a:off x="4453093" y="3102358"/>
            <a:ext cx="536180" cy="518047"/>
            <a:chOff x="3729467" y="2889422"/>
            <a:chExt cx="419153" cy="404977"/>
          </a:xfrm>
        </p:grpSpPr>
        <p:sp>
          <p:nvSpPr>
            <p:cNvPr id="1117" name="Google Shape;1117;p50"/>
            <p:cNvSpPr/>
            <p:nvPr/>
          </p:nvSpPr>
          <p:spPr>
            <a:xfrm>
              <a:off x="4014137" y="2974913"/>
              <a:ext cx="134482" cy="178707"/>
            </a:xfrm>
            <a:custGeom>
              <a:rect b="b" l="l" r="r" t="t"/>
              <a:pathLst>
                <a:path extrusionOk="0" h="8207" w="6176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50"/>
            <p:cNvSpPr/>
            <p:nvPr/>
          </p:nvSpPr>
          <p:spPr>
            <a:xfrm>
              <a:off x="3741225" y="3095375"/>
              <a:ext cx="148963" cy="173460"/>
            </a:xfrm>
            <a:custGeom>
              <a:rect b="b" l="l" r="r" t="t"/>
              <a:pathLst>
                <a:path extrusionOk="0" h="7966" w="6841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50"/>
            <p:cNvSpPr/>
            <p:nvPr/>
          </p:nvSpPr>
          <p:spPr>
            <a:xfrm>
              <a:off x="3949660" y="2889684"/>
              <a:ext cx="146219" cy="145980"/>
            </a:xfrm>
            <a:custGeom>
              <a:rect b="b" l="l" r="r" t="t"/>
              <a:pathLst>
                <a:path extrusionOk="0" h="6704" w="6715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50"/>
            <p:cNvSpPr/>
            <p:nvPr/>
          </p:nvSpPr>
          <p:spPr>
            <a:xfrm>
              <a:off x="3847947" y="3172089"/>
              <a:ext cx="167210" cy="122310"/>
            </a:xfrm>
            <a:custGeom>
              <a:rect b="b" l="l" r="r" t="t"/>
              <a:pathLst>
                <a:path extrusionOk="0" h="5617" w="7679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F8FAF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50"/>
            <p:cNvSpPr/>
            <p:nvPr/>
          </p:nvSpPr>
          <p:spPr>
            <a:xfrm>
              <a:off x="3974658" y="3122616"/>
              <a:ext cx="158457" cy="151206"/>
            </a:xfrm>
            <a:custGeom>
              <a:rect b="b" l="l" r="r" t="t"/>
              <a:pathLst>
                <a:path extrusionOk="0" h="6944" w="7277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50"/>
            <p:cNvSpPr/>
            <p:nvPr/>
          </p:nvSpPr>
          <p:spPr>
            <a:xfrm>
              <a:off x="3729467" y="2966660"/>
              <a:ext cx="138990" cy="158718"/>
            </a:xfrm>
            <a:custGeom>
              <a:rect b="b" l="l" r="r" t="t"/>
              <a:pathLst>
                <a:path extrusionOk="0" h="7289" w="6383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50"/>
            <p:cNvSpPr/>
            <p:nvPr/>
          </p:nvSpPr>
          <p:spPr>
            <a:xfrm>
              <a:off x="3787716" y="2889422"/>
              <a:ext cx="180449" cy="139229"/>
            </a:xfrm>
            <a:custGeom>
              <a:rect b="b" l="l" r="r" t="t"/>
              <a:pathLst>
                <a:path extrusionOk="0" h="6394" w="8287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4" name="Google Shape;1124;p50"/>
          <p:cNvGrpSpPr/>
          <p:nvPr/>
        </p:nvGrpSpPr>
        <p:grpSpPr>
          <a:xfrm>
            <a:off x="1990126" y="3445787"/>
            <a:ext cx="965351" cy="134611"/>
            <a:chOff x="4411970" y="2962952"/>
            <a:chExt cx="706544" cy="104212"/>
          </a:xfrm>
        </p:grpSpPr>
        <p:sp>
          <p:nvSpPr>
            <p:cNvPr id="1125" name="Google Shape;1125;p50"/>
            <p:cNvSpPr/>
            <p:nvPr/>
          </p:nvSpPr>
          <p:spPr>
            <a:xfrm>
              <a:off x="4583864" y="2962952"/>
              <a:ext cx="534651" cy="104077"/>
            </a:xfrm>
            <a:custGeom>
              <a:rect b="b" l="l" r="r" t="t"/>
              <a:pathLst>
                <a:path extrusionOk="0" h="2305" w="11841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50"/>
            <p:cNvSpPr/>
            <p:nvPr/>
          </p:nvSpPr>
          <p:spPr>
            <a:xfrm>
              <a:off x="4411970" y="2963088"/>
              <a:ext cx="124124" cy="104077"/>
            </a:xfrm>
            <a:custGeom>
              <a:rect b="b" l="l" r="r" t="t"/>
              <a:pathLst>
                <a:path extrusionOk="0" h="2305" w="2749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50"/>
            <p:cNvSpPr/>
            <p:nvPr/>
          </p:nvSpPr>
          <p:spPr>
            <a:xfrm>
              <a:off x="4496946" y="2963133"/>
              <a:ext cx="79920" cy="104031"/>
            </a:xfrm>
            <a:custGeom>
              <a:rect b="b" l="l" r="r" t="t"/>
              <a:pathLst>
                <a:path extrusionOk="0" h="2304" w="177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50"/>
            <p:cNvSpPr/>
            <p:nvPr/>
          </p:nvSpPr>
          <p:spPr>
            <a:xfrm>
              <a:off x="4537628" y="2963133"/>
              <a:ext cx="79965" cy="104031"/>
            </a:xfrm>
            <a:custGeom>
              <a:rect b="b" l="l" r="r" t="t"/>
              <a:pathLst>
                <a:path extrusionOk="0" h="2304" w="1771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9" name="Google Shape;1129;p50"/>
          <p:cNvGrpSpPr/>
          <p:nvPr/>
        </p:nvGrpSpPr>
        <p:grpSpPr>
          <a:xfrm>
            <a:off x="1990126" y="3041077"/>
            <a:ext cx="960158" cy="289172"/>
            <a:chOff x="4411970" y="2726085"/>
            <a:chExt cx="643107" cy="193659"/>
          </a:xfrm>
        </p:grpSpPr>
        <p:sp>
          <p:nvSpPr>
            <p:cNvPr id="1130" name="Google Shape;1130;p50"/>
            <p:cNvSpPr/>
            <p:nvPr/>
          </p:nvSpPr>
          <p:spPr>
            <a:xfrm>
              <a:off x="4411970" y="2726085"/>
              <a:ext cx="118796" cy="193659"/>
            </a:xfrm>
            <a:custGeom>
              <a:rect b="b" l="l" r="r" t="t"/>
              <a:pathLst>
                <a:path extrusionOk="0" h="4289" w="2631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50"/>
            <p:cNvSpPr/>
            <p:nvPr/>
          </p:nvSpPr>
          <p:spPr>
            <a:xfrm>
              <a:off x="4426058" y="2791601"/>
              <a:ext cx="36167" cy="62627"/>
            </a:xfrm>
            <a:custGeom>
              <a:rect b="b" l="l" r="r" t="t"/>
              <a:pathLst>
                <a:path extrusionOk="0" h="1387" w="801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50"/>
            <p:cNvSpPr/>
            <p:nvPr/>
          </p:nvSpPr>
          <p:spPr>
            <a:xfrm>
              <a:off x="4456806" y="2743875"/>
              <a:ext cx="598271" cy="157989"/>
            </a:xfrm>
            <a:custGeom>
              <a:rect b="b" l="l" r="r" t="t"/>
              <a:pathLst>
                <a:path extrusionOk="0" h="3499" w="1325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3" name="Google Shape;1133;p50"/>
          <p:cNvGrpSpPr/>
          <p:nvPr/>
        </p:nvGrpSpPr>
        <p:grpSpPr>
          <a:xfrm>
            <a:off x="998624" y="3295400"/>
            <a:ext cx="811503" cy="252584"/>
            <a:chOff x="4411970" y="4340222"/>
            <a:chExt cx="779467" cy="242683"/>
          </a:xfrm>
        </p:grpSpPr>
        <p:sp>
          <p:nvSpPr>
            <p:cNvPr id="1134" name="Google Shape;1134;p50"/>
            <p:cNvSpPr/>
            <p:nvPr/>
          </p:nvSpPr>
          <p:spPr>
            <a:xfrm>
              <a:off x="4411970" y="4340222"/>
              <a:ext cx="121370" cy="121370"/>
            </a:xfrm>
            <a:custGeom>
              <a:rect b="b" l="l" r="r" t="t"/>
              <a:pathLst>
                <a:path extrusionOk="0" h="2688" w="2688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7994A9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50"/>
            <p:cNvSpPr/>
            <p:nvPr/>
          </p:nvSpPr>
          <p:spPr>
            <a:xfrm>
              <a:off x="4457032" y="4385284"/>
              <a:ext cx="152661" cy="152615"/>
            </a:xfrm>
            <a:custGeom>
              <a:rect b="b" l="l" r="r" t="t"/>
              <a:pathLst>
                <a:path extrusionOk="0" h="3380" w="3381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50"/>
            <p:cNvSpPr/>
            <p:nvPr/>
          </p:nvSpPr>
          <p:spPr>
            <a:xfrm>
              <a:off x="4533392" y="4383749"/>
              <a:ext cx="658046" cy="199155"/>
            </a:xfrm>
            <a:custGeom>
              <a:rect b="b" l="l" r="r" t="t"/>
              <a:pathLst>
                <a:path extrusionOk="0" h="4997" w="16511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7994A9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7" name="Google Shape;1137;p50"/>
          <p:cNvGrpSpPr/>
          <p:nvPr/>
        </p:nvGrpSpPr>
        <p:grpSpPr>
          <a:xfrm>
            <a:off x="1990126" y="2709308"/>
            <a:ext cx="965160" cy="216230"/>
            <a:chOff x="4411970" y="2468674"/>
            <a:chExt cx="747317" cy="167425"/>
          </a:xfrm>
        </p:grpSpPr>
        <p:sp>
          <p:nvSpPr>
            <p:cNvPr id="1138" name="Google Shape;1138;p50"/>
            <p:cNvSpPr/>
            <p:nvPr/>
          </p:nvSpPr>
          <p:spPr>
            <a:xfrm>
              <a:off x="4411970" y="2468674"/>
              <a:ext cx="216235" cy="167425"/>
            </a:xfrm>
            <a:custGeom>
              <a:rect b="b" l="l" r="r" t="t"/>
              <a:pathLst>
                <a:path extrusionOk="0" h="3708" w="4789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50"/>
            <p:cNvSpPr/>
            <p:nvPr/>
          </p:nvSpPr>
          <p:spPr>
            <a:xfrm>
              <a:off x="4564629" y="2468674"/>
              <a:ext cx="594658" cy="167425"/>
            </a:xfrm>
            <a:custGeom>
              <a:rect b="b" l="l" r="r" t="t"/>
              <a:pathLst>
                <a:path extrusionOk="0" h="3708" w="1317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0" name="Google Shape;1140;p50"/>
          <p:cNvSpPr/>
          <p:nvPr/>
        </p:nvSpPr>
        <p:spPr>
          <a:xfrm>
            <a:off x="996874" y="3014089"/>
            <a:ext cx="810618" cy="192983"/>
          </a:xfrm>
          <a:custGeom>
            <a:rect b="b" l="l" r="r" t="t"/>
            <a:pathLst>
              <a:path extrusionOk="0" h="4270" w="17936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cap="flat" cmpd="sng" w="9525">
            <a:solidFill>
              <a:srgbClr val="445D7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1" name="Google Shape;1141;p50"/>
          <p:cNvGrpSpPr/>
          <p:nvPr/>
        </p:nvGrpSpPr>
        <p:grpSpPr>
          <a:xfrm>
            <a:off x="997692" y="2334687"/>
            <a:ext cx="1959041" cy="208784"/>
            <a:chOff x="6336019" y="3733725"/>
            <a:chExt cx="2566206" cy="351310"/>
          </a:xfrm>
        </p:grpSpPr>
        <p:sp>
          <p:nvSpPr>
            <p:cNvPr id="1142" name="Google Shape;1142;p5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fmla="val 50000" name="adj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5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fmla="val 50000" name="adj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5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fmla="val 50000" name="adj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5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fmla="val 50000" name="adj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6" name="Google Shape;1146;p50"/>
          <p:cNvGrpSpPr/>
          <p:nvPr/>
        </p:nvGrpSpPr>
        <p:grpSpPr>
          <a:xfrm>
            <a:off x="1990126" y="3950602"/>
            <a:ext cx="946551" cy="153200"/>
            <a:chOff x="4404545" y="3301592"/>
            <a:chExt cx="782403" cy="129272"/>
          </a:xfrm>
        </p:grpSpPr>
        <p:sp>
          <p:nvSpPr>
            <p:cNvPr id="1147" name="Google Shape;1147;p50"/>
            <p:cNvSpPr/>
            <p:nvPr/>
          </p:nvSpPr>
          <p:spPr>
            <a:xfrm>
              <a:off x="4404545" y="3301592"/>
              <a:ext cx="782403" cy="129272"/>
            </a:xfrm>
            <a:custGeom>
              <a:rect b="b" l="l" r="r" t="t"/>
              <a:pathLst>
                <a:path extrusionOk="0" h="2863" w="17328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50"/>
            <p:cNvSpPr/>
            <p:nvPr/>
          </p:nvSpPr>
          <p:spPr>
            <a:xfrm>
              <a:off x="4420869" y="3318308"/>
              <a:ext cx="92621" cy="95856"/>
            </a:xfrm>
            <a:custGeom>
              <a:rect b="b" l="l" r="r" t="t"/>
              <a:pathLst>
                <a:path extrusionOk="0" h="2563" w="2664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9" name="Google Shape;1149;p50"/>
          <p:cNvGrpSpPr/>
          <p:nvPr/>
        </p:nvGrpSpPr>
        <p:grpSpPr>
          <a:xfrm>
            <a:off x="1990126" y="3695937"/>
            <a:ext cx="962257" cy="139127"/>
            <a:chOff x="4411970" y="3131459"/>
            <a:chExt cx="710520" cy="117397"/>
          </a:xfrm>
        </p:grpSpPr>
        <p:sp>
          <p:nvSpPr>
            <p:cNvPr id="1150" name="Google Shape;1150;p50"/>
            <p:cNvSpPr/>
            <p:nvPr/>
          </p:nvSpPr>
          <p:spPr>
            <a:xfrm>
              <a:off x="4411970" y="3131459"/>
              <a:ext cx="710520" cy="117397"/>
            </a:xfrm>
            <a:custGeom>
              <a:rect b="b" l="l" r="r" t="t"/>
              <a:pathLst>
                <a:path extrusionOk="0" h="2600" w="15736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50"/>
            <p:cNvSpPr/>
            <p:nvPr/>
          </p:nvSpPr>
          <p:spPr>
            <a:xfrm>
              <a:off x="4411970" y="3131459"/>
              <a:ext cx="168012" cy="117397"/>
            </a:xfrm>
            <a:custGeom>
              <a:rect b="b" l="l" r="r" t="t"/>
              <a:pathLst>
                <a:path extrusionOk="0" h="2600" w="3721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descr="Timeline background shape" id="1152" name="Google Shape;1152;p50"/>
          <p:cNvSpPr/>
          <p:nvPr/>
        </p:nvSpPr>
        <p:spPr>
          <a:xfrm>
            <a:off x="1990126" y="4219341"/>
            <a:ext cx="960300" cy="153000"/>
          </a:xfrm>
          <a:prstGeom prst="homePlate">
            <a:avLst>
              <a:gd fmla="val 50000" name="adj"/>
            </a:avLst>
          </a:prstGeom>
          <a:noFill/>
          <a:ln cap="flat" cmpd="sng" w="9525">
            <a:solidFill>
              <a:srgbClr val="667E9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53" name="Google Shape;1153;p50"/>
          <p:cNvGrpSpPr/>
          <p:nvPr/>
        </p:nvGrpSpPr>
        <p:grpSpPr>
          <a:xfrm>
            <a:off x="990271" y="3621603"/>
            <a:ext cx="823838" cy="458988"/>
            <a:chOff x="4411970" y="1801825"/>
            <a:chExt cx="734586" cy="409262"/>
          </a:xfrm>
        </p:grpSpPr>
        <p:sp>
          <p:nvSpPr>
            <p:cNvPr id="1154" name="Google Shape;1154;p50"/>
            <p:cNvSpPr/>
            <p:nvPr/>
          </p:nvSpPr>
          <p:spPr>
            <a:xfrm>
              <a:off x="4411970" y="1801825"/>
              <a:ext cx="734586" cy="409262"/>
            </a:xfrm>
            <a:custGeom>
              <a:rect b="b" l="l" r="r" t="t"/>
              <a:pathLst>
                <a:path extrusionOk="0" h="9064" w="16269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B3C3CE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50"/>
            <p:cNvSpPr/>
            <p:nvPr/>
          </p:nvSpPr>
          <p:spPr>
            <a:xfrm>
              <a:off x="4411970" y="1801825"/>
              <a:ext cx="184087" cy="330923"/>
            </a:xfrm>
            <a:custGeom>
              <a:rect b="b" l="l" r="r" t="t"/>
              <a:pathLst>
                <a:path extrusionOk="0" h="7329" w="4077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6" name="Google Shape;1156;p50"/>
          <p:cNvGrpSpPr/>
          <p:nvPr/>
        </p:nvGrpSpPr>
        <p:grpSpPr>
          <a:xfrm>
            <a:off x="3095243" y="2339173"/>
            <a:ext cx="521514" cy="521514"/>
            <a:chOff x="5681300" y="2527788"/>
            <a:chExt cx="805800" cy="805800"/>
          </a:xfrm>
        </p:grpSpPr>
        <p:sp>
          <p:nvSpPr>
            <p:cNvPr id="1157" name="Google Shape;1157;p5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5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fmla="val 0" name="adj1"/>
                <a:gd fmla="val 16200000" name="adj2"/>
              </a:avLst>
            </a:pr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9" name="Google Shape;1159;p50"/>
          <p:cNvGrpSpPr/>
          <p:nvPr/>
        </p:nvGrpSpPr>
        <p:grpSpPr>
          <a:xfrm>
            <a:off x="3089483" y="3094865"/>
            <a:ext cx="533033" cy="533033"/>
            <a:chOff x="4049800" y="640400"/>
            <a:chExt cx="858900" cy="858900"/>
          </a:xfrm>
        </p:grpSpPr>
        <p:sp>
          <p:nvSpPr>
            <p:cNvPr id="1160" name="Google Shape;1160;p5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fmla="val 25000" name="adj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5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fmla="val 7914150" name="adj1"/>
                <a:gd fmla="val 0" name="adj2"/>
                <a:gd fmla="val 25000" name="adj3"/>
              </a:avLst>
            </a:prstGeom>
            <a:solidFill>
              <a:srgbClr val="667E92"/>
            </a:solidFill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2" name="Google Shape;1162;p50"/>
          <p:cNvGrpSpPr/>
          <p:nvPr/>
        </p:nvGrpSpPr>
        <p:grpSpPr>
          <a:xfrm>
            <a:off x="3014966" y="3772543"/>
            <a:ext cx="682068" cy="682068"/>
            <a:chOff x="5080188" y="927900"/>
            <a:chExt cx="961200" cy="961200"/>
          </a:xfrm>
        </p:grpSpPr>
        <p:sp>
          <p:nvSpPr>
            <p:cNvPr id="1163" name="Google Shape;1163;p5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fmla="val 4716" name="adj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5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fmla="val 5814" name="adj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5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fmla="val 7648" name="adj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5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fmla="val 10182" name="adj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5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fmla="val 5266439" name="adj1"/>
                <a:gd fmla="val 19995741" name="adj2"/>
                <a:gd fmla="val 4692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5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fmla="val 3085776" name="adj1"/>
                <a:gd fmla="val 20100839" name="adj2"/>
                <a:gd fmla="val 5564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5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fmla="val 8884448" name="adj1"/>
                <a:gd fmla="val 20414899" name="adj2"/>
                <a:gd fmla="val 7688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5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fmla="val 6490304" name="adj1"/>
                <a:gd fmla="val 20700625" name="adj2"/>
                <a:gd fmla="val 10156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1" name="Google Shape;1171;p50"/>
          <p:cNvGrpSpPr/>
          <p:nvPr/>
        </p:nvGrpSpPr>
        <p:grpSpPr>
          <a:xfrm>
            <a:off x="4478465" y="3869234"/>
            <a:ext cx="505650" cy="504006"/>
            <a:chOff x="6039282" y="1042577"/>
            <a:chExt cx="734315" cy="731929"/>
          </a:xfrm>
        </p:grpSpPr>
        <p:sp>
          <p:nvSpPr>
            <p:cNvPr id="1172" name="Google Shape;1172;p50"/>
            <p:cNvSpPr/>
            <p:nvPr/>
          </p:nvSpPr>
          <p:spPr>
            <a:xfrm>
              <a:off x="6045348" y="1300071"/>
              <a:ext cx="131951" cy="65352"/>
            </a:xfrm>
            <a:custGeom>
              <a:rect b="b" l="l" r="r" t="t"/>
              <a:pathLst>
                <a:path extrusionOk="0" h="701" w="1414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50"/>
            <p:cNvSpPr/>
            <p:nvPr/>
          </p:nvSpPr>
          <p:spPr>
            <a:xfrm>
              <a:off x="6080342" y="1201250"/>
              <a:ext cx="127938" cy="96863"/>
            </a:xfrm>
            <a:custGeom>
              <a:rect b="b" l="l" r="r" t="t"/>
              <a:pathLst>
                <a:path extrusionOk="0" h="1039" w="1371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50"/>
            <p:cNvSpPr/>
            <p:nvPr/>
          </p:nvSpPr>
          <p:spPr>
            <a:xfrm>
              <a:off x="6144918" y="1121167"/>
              <a:ext cx="112541" cy="119145"/>
            </a:xfrm>
            <a:custGeom>
              <a:rect b="b" l="l" r="r" t="t"/>
              <a:pathLst>
                <a:path extrusionOk="0" h="1278" w="1206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50"/>
            <p:cNvSpPr/>
            <p:nvPr/>
          </p:nvSpPr>
          <p:spPr>
            <a:xfrm>
              <a:off x="6232449" y="1066723"/>
              <a:ext cx="86879" cy="130518"/>
            </a:xfrm>
            <a:custGeom>
              <a:rect b="b" l="l" r="r" t="t"/>
              <a:pathLst>
                <a:path extrusionOk="0" h="1400" w="931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50"/>
            <p:cNvSpPr/>
            <p:nvPr/>
          </p:nvSpPr>
          <p:spPr>
            <a:xfrm>
              <a:off x="6335379" y="1042577"/>
              <a:ext cx="53284" cy="130518"/>
            </a:xfrm>
            <a:custGeom>
              <a:rect b="b" l="l" r="r" t="t"/>
              <a:pathLst>
                <a:path extrusionOk="0" h="1400" w="571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50"/>
            <p:cNvSpPr/>
            <p:nvPr/>
          </p:nvSpPr>
          <p:spPr>
            <a:xfrm>
              <a:off x="6431682" y="1043229"/>
              <a:ext cx="56550" cy="131824"/>
            </a:xfrm>
            <a:custGeom>
              <a:rect b="b" l="l" r="r" t="t"/>
              <a:pathLst>
                <a:path extrusionOk="0" h="1414" w="606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50"/>
            <p:cNvSpPr/>
            <p:nvPr/>
          </p:nvSpPr>
          <p:spPr>
            <a:xfrm>
              <a:off x="6500924" y="1070731"/>
              <a:ext cx="89678" cy="130612"/>
            </a:xfrm>
            <a:custGeom>
              <a:rect b="b" l="l" r="r" t="t"/>
              <a:pathLst>
                <a:path extrusionOk="0" h="1401" w="961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50"/>
            <p:cNvSpPr/>
            <p:nvPr/>
          </p:nvSpPr>
          <p:spPr>
            <a:xfrm>
              <a:off x="6561580" y="1127973"/>
              <a:ext cx="114501" cy="117746"/>
            </a:xfrm>
            <a:custGeom>
              <a:rect b="b" l="l" r="r" t="t"/>
              <a:pathLst>
                <a:path extrusionOk="0" h="1263" w="1227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50"/>
            <p:cNvSpPr/>
            <p:nvPr/>
          </p:nvSpPr>
          <p:spPr>
            <a:xfrm>
              <a:off x="6636887" y="1310792"/>
              <a:ext cx="132697" cy="61996"/>
            </a:xfrm>
            <a:custGeom>
              <a:rect b="b" l="l" r="r" t="t"/>
              <a:pathLst>
                <a:path extrusionOk="0" h="665" w="1422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50"/>
            <p:cNvSpPr/>
            <p:nvPr/>
          </p:nvSpPr>
          <p:spPr>
            <a:xfrm>
              <a:off x="6642953" y="1415020"/>
              <a:ext cx="130645" cy="47826"/>
            </a:xfrm>
            <a:custGeom>
              <a:rect b="b" l="l" r="r" t="t"/>
              <a:pathLst>
                <a:path extrusionOk="0" h="513" w="140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50"/>
            <p:cNvSpPr/>
            <p:nvPr/>
          </p:nvSpPr>
          <p:spPr>
            <a:xfrm>
              <a:off x="6622143" y="1485687"/>
              <a:ext cx="131951" cy="81388"/>
            </a:xfrm>
            <a:custGeom>
              <a:rect b="b" l="l" r="r" t="t"/>
              <a:pathLst>
                <a:path extrusionOk="0" h="873" w="1414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50"/>
            <p:cNvSpPr/>
            <p:nvPr/>
          </p:nvSpPr>
          <p:spPr>
            <a:xfrm>
              <a:off x="6582390" y="1548895"/>
              <a:ext cx="121219" cy="108983"/>
            </a:xfrm>
            <a:custGeom>
              <a:rect b="b" l="l" r="r" t="t"/>
              <a:pathLst>
                <a:path extrusionOk="0" h="1169" w="1299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50"/>
            <p:cNvSpPr/>
            <p:nvPr/>
          </p:nvSpPr>
          <p:spPr>
            <a:xfrm>
              <a:off x="6526586" y="1599238"/>
              <a:ext cx="100316" cy="126510"/>
            </a:xfrm>
            <a:custGeom>
              <a:rect b="b" l="l" r="r" t="t"/>
              <a:pathLst>
                <a:path extrusionOk="0" h="1357" w="1075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50"/>
            <p:cNvSpPr/>
            <p:nvPr/>
          </p:nvSpPr>
          <p:spPr>
            <a:xfrm>
              <a:off x="6459957" y="1632893"/>
              <a:ext cx="70735" cy="132570"/>
            </a:xfrm>
            <a:custGeom>
              <a:rect b="b" l="l" r="r" t="t"/>
              <a:pathLst>
                <a:path extrusionOk="0" h="1422" w="758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50"/>
            <p:cNvSpPr/>
            <p:nvPr/>
          </p:nvSpPr>
          <p:spPr>
            <a:xfrm>
              <a:off x="6379145" y="1646318"/>
              <a:ext cx="43859" cy="128188"/>
            </a:xfrm>
            <a:custGeom>
              <a:rect b="b" l="l" r="r" t="t"/>
              <a:pathLst>
                <a:path extrusionOk="0" h="1375" w="47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50"/>
            <p:cNvSpPr/>
            <p:nvPr/>
          </p:nvSpPr>
          <p:spPr>
            <a:xfrm>
              <a:off x="6272109" y="1630842"/>
              <a:ext cx="74187" cy="131917"/>
            </a:xfrm>
            <a:custGeom>
              <a:rect b="b" l="l" r="r" t="t"/>
              <a:pathLst>
                <a:path extrusionOk="0" h="1415" w="795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50"/>
            <p:cNvSpPr/>
            <p:nvPr/>
          </p:nvSpPr>
          <p:spPr>
            <a:xfrm>
              <a:off x="6177205" y="1595229"/>
              <a:ext cx="103769" cy="125205"/>
            </a:xfrm>
            <a:custGeom>
              <a:rect b="b" l="l" r="r" t="t"/>
              <a:pathLst>
                <a:path extrusionOk="0" h="1343" w="1112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50"/>
            <p:cNvSpPr/>
            <p:nvPr/>
          </p:nvSpPr>
          <p:spPr>
            <a:xfrm>
              <a:off x="6103205" y="1542835"/>
              <a:ext cx="123272" cy="106932"/>
            </a:xfrm>
            <a:custGeom>
              <a:rect b="b" l="l" r="r" t="t"/>
              <a:pathLst>
                <a:path extrusionOk="0" h="1147" w="1321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50"/>
            <p:cNvSpPr/>
            <p:nvPr/>
          </p:nvSpPr>
          <p:spPr>
            <a:xfrm>
              <a:off x="6055426" y="1478881"/>
              <a:ext cx="131951" cy="78777"/>
            </a:xfrm>
            <a:custGeom>
              <a:rect b="b" l="l" r="r" t="t"/>
              <a:pathLst>
                <a:path extrusionOk="0" h="845" w="1414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50"/>
            <p:cNvSpPr/>
            <p:nvPr/>
          </p:nvSpPr>
          <p:spPr>
            <a:xfrm>
              <a:off x="6039282" y="1408308"/>
              <a:ext cx="129338" cy="43817"/>
            </a:xfrm>
            <a:custGeom>
              <a:rect b="b" l="l" r="r" t="t"/>
              <a:pathLst>
                <a:path extrusionOk="0" h="470" w="1386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50"/>
            <p:cNvSpPr/>
            <p:nvPr/>
          </p:nvSpPr>
          <p:spPr>
            <a:xfrm>
              <a:off x="6608612" y="1210666"/>
              <a:ext cx="128685" cy="93507"/>
            </a:xfrm>
            <a:custGeom>
              <a:rect b="b" l="l" r="r" t="t"/>
              <a:pathLst>
                <a:path extrusionOk="0" h="1003" w="1379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3" name="Google Shape;1193;p50"/>
          <p:cNvGrpSpPr/>
          <p:nvPr/>
        </p:nvGrpSpPr>
        <p:grpSpPr>
          <a:xfrm>
            <a:off x="5091067" y="2298862"/>
            <a:ext cx="567744" cy="602136"/>
            <a:chOff x="1825800" y="1651625"/>
            <a:chExt cx="539989" cy="571775"/>
          </a:xfrm>
        </p:grpSpPr>
        <p:sp>
          <p:nvSpPr>
            <p:cNvPr id="1194" name="Google Shape;1194;p50"/>
            <p:cNvSpPr/>
            <p:nvPr/>
          </p:nvSpPr>
          <p:spPr>
            <a:xfrm>
              <a:off x="2093189" y="1651625"/>
              <a:ext cx="272600" cy="287950"/>
            </a:xfrm>
            <a:custGeom>
              <a:rect b="b" l="l" r="r" t="t"/>
              <a:pathLst>
                <a:path extrusionOk="0" h="11518" w="10904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50"/>
            <p:cNvSpPr/>
            <p:nvPr/>
          </p:nvSpPr>
          <p:spPr>
            <a:xfrm>
              <a:off x="1825800" y="1967150"/>
              <a:ext cx="231900" cy="233575"/>
            </a:xfrm>
            <a:custGeom>
              <a:rect b="b" l="l" r="r" t="t"/>
              <a:pathLst>
                <a:path extrusionOk="0" h="9343" w="9276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50"/>
            <p:cNvSpPr/>
            <p:nvPr/>
          </p:nvSpPr>
          <p:spPr>
            <a:xfrm>
              <a:off x="2093189" y="1967150"/>
              <a:ext cx="244350" cy="256250"/>
            </a:xfrm>
            <a:custGeom>
              <a:rect b="b" l="l" r="r" t="t"/>
              <a:pathLst>
                <a:path extrusionOk="0" h="10250" w="9774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50"/>
            <p:cNvSpPr/>
            <p:nvPr/>
          </p:nvSpPr>
          <p:spPr>
            <a:xfrm>
              <a:off x="1851375" y="1730300"/>
              <a:ext cx="206325" cy="209275"/>
            </a:xfrm>
            <a:custGeom>
              <a:rect b="b" l="l" r="r" t="t"/>
              <a:pathLst>
                <a:path extrusionOk="0" h="8371" w="8253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8" name="Google Shape;1198;p50"/>
          <p:cNvGrpSpPr/>
          <p:nvPr/>
        </p:nvGrpSpPr>
        <p:grpSpPr>
          <a:xfrm>
            <a:off x="3765995" y="3855579"/>
            <a:ext cx="508123" cy="507955"/>
            <a:chOff x="1897577" y="2802432"/>
            <a:chExt cx="492176" cy="492014"/>
          </a:xfrm>
        </p:grpSpPr>
        <p:sp>
          <p:nvSpPr>
            <p:cNvPr id="1199" name="Google Shape;1199;p50"/>
            <p:cNvSpPr/>
            <p:nvPr/>
          </p:nvSpPr>
          <p:spPr>
            <a:xfrm>
              <a:off x="2067309" y="2802432"/>
              <a:ext cx="152163" cy="136326"/>
            </a:xfrm>
            <a:custGeom>
              <a:rect b="b" l="l" r="r" t="t"/>
              <a:pathLst>
                <a:path extrusionOk="0" h="8453" w="9435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50"/>
            <p:cNvSpPr/>
            <p:nvPr/>
          </p:nvSpPr>
          <p:spPr>
            <a:xfrm>
              <a:off x="2179099" y="2814350"/>
              <a:ext cx="163452" cy="166049"/>
            </a:xfrm>
            <a:custGeom>
              <a:rect b="b" l="l" r="r" t="t"/>
              <a:pathLst>
                <a:path extrusionOk="0" h="10296" w="10135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50"/>
            <p:cNvSpPr/>
            <p:nvPr/>
          </p:nvSpPr>
          <p:spPr>
            <a:xfrm>
              <a:off x="2236848" y="3048492"/>
              <a:ext cx="152905" cy="144760"/>
            </a:xfrm>
            <a:custGeom>
              <a:rect b="b" l="l" r="r" t="t"/>
              <a:pathLst>
                <a:path extrusionOk="0" h="8976" w="9481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50"/>
            <p:cNvSpPr/>
            <p:nvPr/>
          </p:nvSpPr>
          <p:spPr>
            <a:xfrm>
              <a:off x="1944586" y="2814543"/>
              <a:ext cx="163097" cy="166226"/>
            </a:xfrm>
            <a:custGeom>
              <a:rect b="b" l="l" r="r" t="t"/>
              <a:pathLst>
                <a:path extrusionOk="0" h="10307" w="10113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50"/>
            <p:cNvSpPr/>
            <p:nvPr/>
          </p:nvSpPr>
          <p:spPr>
            <a:xfrm>
              <a:off x="2236848" y="2903562"/>
              <a:ext cx="152905" cy="144954"/>
            </a:xfrm>
            <a:custGeom>
              <a:rect b="b" l="l" r="r" t="t"/>
              <a:pathLst>
                <a:path extrusionOk="0" h="8988" w="9481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50"/>
            <p:cNvSpPr/>
            <p:nvPr/>
          </p:nvSpPr>
          <p:spPr>
            <a:xfrm>
              <a:off x="2179099" y="3116417"/>
              <a:ext cx="163452" cy="166242"/>
            </a:xfrm>
            <a:custGeom>
              <a:rect b="b" l="l" r="r" t="t"/>
              <a:pathLst>
                <a:path extrusionOk="0" h="10308" w="10135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50"/>
            <p:cNvSpPr/>
            <p:nvPr/>
          </p:nvSpPr>
          <p:spPr>
            <a:xfrm>
              <a:off x="1897577" y="2903933"/>
              <a:ext cx="152727" cy="144583"/>
            </a:xfrm>
            <a:custGeom>
              <a:rect b="b" l="l" r="r" t="t"/>
              <a:pathLst>
                <a:path extrusionOk="0" h="8965" w="947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50"/>
            <p:cNvSpPr/>
            <p:nvPr/>
          </p:nvSpPr>
          <p:spPr>
            <a:xfrm>
              <a:off x="2067309" y="3158056"/>
              <a:ext cx="152163" cy="136390"/>
            </a:xfrm>
            <a:custGeom>
              <a:rect b="b" l="l" r="r" t="t"/>
              <a:pathLst>
                <a:path extrusionOk="0" h="8457" w="9435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50"/>
            <p:cNvSpPr/>
            <p:nvPr/>
          </p:nvSpPr>
          <p:spPr>
            <a:xfrm>
              <a:off x="1944586" y="3116046"/>
              <a:ext cx="163097" cy="166242"/>
            </a:xfrm>
            <a:custGeom>
              <a:rect b="b" l="l" r="r" t="t"/>
              <a:pathLst>
                <a:path extrusionOk="0" h="10308" w="10113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50"/>
            <p:cNvSpPr/>
            <p:nvPr/>
          </p:nvSpPr>
          <p:spPr>
            <a:xfrm>
              <a:off x="1897577" y="3048492"/>
              <a:ext cx="152727" cy="144390"/>
            </a:xfrm>
            <a:custGeom>
              <a:rect b="b" l="l" r="r" t="t"/>
              <a:pathLst>
                <a:path extrusionOk="0" h="8953" w="947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50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rnd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50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1" name="Google Shape;1211;p50"/>
          <p:cNvGrpSpPr/>
          <p:nvPr/>
        </p:nvGrpSpPr>
        <p:grpSpPr>
          <a:xfrm>
            <a:off x="997525" y="4169123"/>
            <a:ext cx="809227" cy="200842"/>
            <a:chOff x="2013045" y="4813233"/>
            <a:chExt cx="921986" cy="228854"/>
          </a:xfrm>
        </p:grpSpPr>
        <p:sp>
          <p:nvSpPr>
            <p:cNvPr id="1212" name="Google Shape;1212;p50"/>
            <p:cNvSpPr/>
            <p:nvPr/>
          </p:nvSpPr>
          <p:spPr>
            <a:xfrm>
              <a:off x="2013045" y="4867370"/>
              <a:ext cx="921986" cy="174718"/>
            </a:xfrm>
            <a:custGeom>
              <a:rect b="b" l="l" r="r" t="t"/>
              <a:pathLst>
                <a:path extrusionOk="0" fill="none" h="26303" w="138801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50"/>
            <p:cNvSpPr/>
            <p:nvPr/>
          </p:nvSpPr>
          <p:spPr>
            <a:xfrm>
              <a:off x="2013045" y="4813233"/>
              <a:ext cx="316628" cy="174718"/>
            </a:xfrm>
            <a:custGeom>
              <a:rect b="b" l="l" r="r" t="t"/>
              <a:pathLst>
                <a:path extrusionOk="0" fill="none" h="26303" w="47667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4" name="Google Shape;1214;p50"/>
          <p:cNvGrpSpPr/>
          <p:nvPr/>
        </p:nvGrpSpPr>
        <p:grpSpPr>
          <a:xfrm>
            <a:off x="1005985" y="2656004"/>
            <a:ext cx="792421" cy="269941"/>
            <a:chOff x="1046767" y="4756633"/>
            <a:chExt cx="859646" cy="292841"/>
          </a:xfrm>
        </p:grpSpPr>
        <p:sp>
          <p:nvSpPr>
            <p:cNvPr id="1215" name="Google Shape;1215;p50"/>
            <p:cNvSpPr/>
            <p:nvPr/>
          </p:nvSpPr>
          <p:spPr>
            <a:xfrm>
              <a:off x="1046767" y="4811593"/>
              <a:ext cx="859646" cy="237881"/>
            </a:xfrm>
            <a:custGeom>
              <a:rect b="b" l="l" r="r" t="t"/>
              <a:pathLst>
                <a:path extrusionOk="0" fill="none" h="35812" w="129416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50"/>
            <p:cNvSpPr/>
            <p:nvPr/>
          </p:nvSpPr>
          <p:spPr>
            <a:xfrm>
              <a:off x="1046767" y="4983846"/>
              <a:ext cx="65628" cy="65628"/>
            </a:xfrm>
            <a:custGeom>
              <a:rect b="b" l="l" r="r" t="t"/>
              <a:pathLst>
                <a:path extrusionOk="0" fill="none" h="9880" w="988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50"/>
            <p:cNvSpPr/>
            <p:nvPr/>
          </p:nvSpPr>
          <p:spPr>
            <a:xfrm>
              <a:off x="1067279" y="4756633"/>
              <a:ext cx="179640" cy="179646"/>
            </a:xfrm>
            <a:custGeom>
              <a:rect b="b" l="l" r="r" t="t"/>
              <a:pathLst>
                <a:path extrusionOk="0" fill="none" h="27045" w="27044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miter lim="12348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8" name="Google Shape;1218;p50"/>
          <p:cNvSpPr/>
          <p:nvPr/>
        </p:nvSpPr>
        <p:spPr>
          <a:xfrm>
            <a:off x="7439738" y="2350672"/>
            <a:ext cx="185410" cy="94006"/>
          </a:xfrm>
          <a:custGeom>
            <a:rect b="b" l="l" r="r" t="t"/>
            <a:pathLst>
              <a:path extrusionOk="0" h="1544" w="3045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9" name="Google Shape;1219;p50"/>
          <p:cNvSpPr/>
          <p:nvPr/>
        </p:nvSpPr>
        <p:spPr>
          <a:xfrm>
            <a:off x="7139193" y="2333075"/>
            <a:ext cx="171771" cy="129198"/>
          </a:xfrm>
          <a:custGeom>
            <a:rect b="b" l="l" r="r" t="t"/>
            <a:pathLst>
              <a:path extrusionOk="0" h="2122" w="2821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0" name="Google Shape;1220;p50"/>
          <p:cNvSpPr/>
          <p:nvPr/>
        </p:nvSpPr>
        <p:spPr>
          <a:xfrm>
            <a:off x="7761482" y="2339529"/>
            <a:ext cx="167813" cy="116777"/>
          </a:xfrm>
          <a:custGeom>
            <a:rect b="b" l="l" r="r" t="t"/>
            <a:pathLst>
              <a:path extrusionOk="0" h="1918" w="2756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1" name="Google Shape;1221;p50"/>
          <p:cNvSpPr/>
          <p:nvPr/>
        </p:nvSpPr>
        <p:spPr>
          <a:xfrm>
            <a:off x="8056187" y="2333075"/>
            <a:ext cx="163855" cy="129198"/>
          </a:xfrm>
          <a:custGeom>
            <a:rect b="b" l="l" r="r" t="t"/>
            <a:pathLst>
              <a:path extrusionOk="0" h="2122" w="2691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22" name="Google Shape;1222;p50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1223" name="Google Shape;1223;p50"/>
            <p:cNvSpPr/>
            <p:nvPr/>
          </p:nvSpPr>
          <p:spPr>
            <a:xfrm>
              <a:off x="466032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50"/>
            <p:cNvSpPr/>
            <p:nvPr/>
          </p:nvSpPr>
          <p:spPr>
            <a:xfrm>
              <a:off x="469097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5" name="Google Shape;1225;p50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1226" name="Google Shape;1226;p50"/>
            <p:cNvSpPr/>
            <p:nvPr/>
          </p:nvSpPr>
          <p:spPr>
            <a:xfrm>
              <a:off x="479177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50"/>
            <p:cNvSpPr/>
            <p:nvPr/>
          </p:nvSpPr>
          <p:spPr>
            <a:xfrm>
              <a:off x="482242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8" name="Google Shape;1228;p50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1229" name="Google Shape;1229;p50"/>
            <p:cNvSpPr/>
            <p:nvPr/>
          </p:nvSpPr>
          <p:spPr>
            <a:xfrm>
              <a:off x="492392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50"/>
            <p:cNvSpPr/>
            <p:nvPr/>
          </p:nvSpPr>
          <p:spPr>
            <a:xfrm>
              <a:off x="495457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1" name="Google Shape;1231;p50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1232" name="Google Shape;1232;p50"/>
            <p:cNvSpPr/>
            <p:nvPr/>
          </p:nvSpPr>
          <p:spPr>
            <a:xfrm>
              <a:off x="5058450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50"/>
            <p:cNvSpPr/>
            <p:nvPr/>
          </p:nvSpPr>
          <p:spPr>
            <a:xfrm>
              <a:off x="5090725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4" name="Google Shape;1234;p50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1235" name="Google Shape;1235;p50"/>
            <p:cNvSpPr/>
            <p:nvPr/>
          </p:nvSpPr>
          <p:spPr>
            <a:xfrm>
              <a:off x="4825300" y="2065025"/>
              <a:ext cx="27625" cy="44200"/>
            </a:xfrm>
            <a:custGeom>
              <a:rect b="b" l="l" r="r" t="t"/>
              <a:pathLst>
                <a:path extrusionOk="0" h="1768" w="1105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50"/>
            <p:cNvSpPr/>
            <p:nvPr/>
          </p:nvSpPr>
          <p:spPr>
            <a:xfrm>
              <a:off x="4811425" y="2072950"/>
              <a:ext cx="19850" cy="28350"/>
            </a:xfrm>
            <a:custGeom>
              <a:rect b="b" l="l" r="r" t="t"/>
              <a:pathLst>
                <a:path extrusionOk="0" h="1134" w="794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7" name="Google Shape;1237;p50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1238" name="Google Shape;1238;p50"/>
            <p:cNvSpPr/>
            <p:nvPr/>
          </p:nvSpPr>
          <p:spPr>
            <a:xfrm>
              <a:off x="49500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50"/>
            <p:cNvSpPr/>
            <p:nvPr/>
          </p:nvSpPr>
          <p:spPr>
            <a:xfrm>
              <a:off x="49298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0" name="Google Shape;1240;p50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1241" name="Google Shape;1241;p50"/>
            <p:cNvSpPr/>
            <p:nvPr/>
          </p:nvSpPr>
          <p:spPr>
            <a:xfrm>
              <a:off x="5084050" y="2066350"/>
              <a:ext cx="28700" cy="41550"/>
            </a:xfrm>
            <a:custGeom>
              <a:rect b="b" l="l" r="r" t="t"/>
              <a:pathLst>
                <a:path extrusionOk="0" h="1662" w="1148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50"/>
            <p:cNvSpPr/>
            <p:nvPr/>
          </p:nvSpPr>
          <p:spPr>
            <a:xfrm>
              <a:off x="5083925" y="2081325"/>
              <a:ext cx="8800" cy="11600"/>
            </a:xfrm>
            <a:custGeom>
              <a:rect b="b" l="l" r="r" t="t"/>
              <a:pathLst>
                <a:path extrusionOk="0" h="464" w="352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3" name="Google Shape;1243;p50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1244" name="Google Shape;1244;p50"/>
            <p:cNvSpPr/>
            <p:nvPr/>
          </p:nvSpPr>
          <p:spPr>
            <a:xfrm>
              <a:off x="4659775" y="2072775"/>
              <a:ext cx="38075" cy="28700"/>
            </a:xfrm>
            <a:custGeom>
              <a:rect b="b" l="l" r="r" t="t"/>
              <a:pathLst>
                <a:path extrusionOk="0" h="1148" w="1523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50"/>
            <p:cNvSpPr/>
            <p:nvPr/>
          </p:nvSpPr>
          <p:spPr>
            <a:xfrm>
              <a:off x="4691875" y="2072775"/>
              <a:ext cx="24550" cy="28700"/>
            </a:xfrm>
            <a:custGeom>
              <a:rect b="b" l="l" r="r" t="t"/>
              <a:pathLst>
                <a:path extrusionOk="0" h="1148" w="982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50"/>
            <p:cNvSpPr/>
            <p:nvPr/>
          </p:nvSpPr>
          <p:spPr>
            <a:xfrm>
              <a:off x="4709350" y="2072775"/>
              <a:ext cx="24750" cy="28700"/>
            </a:xfrm>
            <a:custGeom>
              <a:rect b="b" l="l" r="r" t="t"/>
              <a:pathLst>
                <a:path extrusionOk="0" h="1148" w="99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7" name="Google Shape;1247;p50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1248" name="Google Shape;1248;p50"/>
            <p:cNvSpPr/>
            <p:nvPr/>
          </p:nvSpPr>
          <p:spPr>
            <a:xfrm>
              <a:off x="4690800" y="1976500"/>
              <a:ext cx="40400" cy="36625"/>
            </a:xfrm>
            <a:custGeom>
              <a:rect b="b" l="l" r="r" t="t"/>
              <a:pathLst>
                <a:path extrusionOk="0" h="1465" w="1616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50"/>
            <p:cNvSpPr/>
            <p:nvPr/>
          </p:nvSpPr>
          <p:spPr>
            <a:xfrm>
              <a:off x="46743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50"/>
            <p:cNvSpPr/>
            <p:nvPr/>
          </p:nvSpPr>
          <p:spPr>
            <a:xfrm>
              <a:off x="4662475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1" name="Google Shape;1251;p50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1252" name="Google Shape;1252;p50"/>
            <p:cNvSpPr/>
            <p:nvPr/>
          </p:nvSpPr>
          <p:spPr>
            <a:xfrm>
              <a:off x="4949175" y="1977875"/>
              <a:ext cx="39500" cy="33800"/>
            </a:xfrm>
            <a:custGeom>
              <a:rect b="b" l="l" r="r" t="t"/>
              <a:pathLst>
                <a:path extrusionOk="0" h="1352" w="158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50"/>
            <p:cNvSpPr/>
            <p:nvPr/>
          </p:nvSpPr>
          <p:spPr>
            <a:xfrm>
              <a:off x="4931875" y="1991450"/>
              <a:ext cx="12825" cy="6700"/>
            </a:xfrm>
            <a:custGeom>
              <a:rect b="b" l="l" r="r" t="t"/>
              <a:pathLst>
                <a:path extrusionOk="0" h="268" w="513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50"/>
            <p:cNvSpPr/>
            <p:nvPr/>
          </p:nvSpPr>
          <p:spPr>
            <a:xfrm>
              <a:off x="4920150" y="1991450"/>
              <a:ext cx="9225" cy="6700"/>
            </a:xfrm>
            <a:custGeom>
              <a:rect b="b" l="l" r="r" t="t"/>
              <a:pathLst>
                <a:path extrusionOk="0" h="268" w="369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5" name="Google Shape;1255;p50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1256" name="Google Shape;1256;p50"/>
            <p:cNvSpPr/>
            <p:nvPr/>
          </p:nvSpPr>
          <p:spPr>
            <a:xfrm>
              <a:off x="4676550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50"/>
            <p:cNvSpPr/>
            <p:nvPr/>
          </p:nvSpPr>
          <p:spPr>
            <a:xfrm>
              <a:off x="4688275" y="2160575"/>
              <a:ext cx="27975" cy="52500"/>
            </a:xfrm>
            <a:custGeom>
              <a:rect b="b" l="l" r="r" t="t"/>
              <a:pathLst>
                <a:path extrusionOk="0" h="2100" w="1119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50"/>
            <p:cNvSpPr/>
            <p:nvPr/>
          </p:nvSpPr>
          <p:spPr>
            <a:xfrm>
              <a:off x="4700175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9" name="Google Shape;1259;p50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1260" name="Google Shape;1260;p50"/>
            <p:cNvSpPr/>
            <p:nvPr/>
          </p:nvSpPr>
          <p:spPr>
            <a:xfrm>
              <a:off x="4768325" y="2163475"/>
              <a:ext cx="35375" cy="46725"/>
            </a:xfrm>
            <a:custGeom>
              <a:rect b="b" l="l" r="r" t="t"/>
              <a:pathLst>
                <a:path extrusionOk="0" h="1869" w="1415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50"/>
            <p:cNvSpPr/>
            <p:nvPr/>
          </p:nvSpPr>
          <p:spPr>
            <a:xfrm>
              <a:off x="4792475" y="2163475"/>
              <a:ext cx="35550" cy="46725"/>
            </a:xfrm>
            <a:custGeom>
              <a:rect b="b" l="l" r="r" t="t"/>
              <a:pathLst>
                <a:path extrusionOk="0" h="1869" w="1422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62" name="Google Shape;1262;p50"/>
          <p:cNvSpPr/>
          <p:nvPr/>
        </p:nvSpPr>
        <p:spPr>
          <a:xfrm>
            <a:off x="7791696" y="3196221"/>
            <a:ext cx="86159" cy="130781"/>
          </a:xfrm>
          <a:custGeom>
            <a:rect b="b" l="l" r="r" t="t"/>
            <a:pathLst>
              <a:path extrusionOk="0" h="2148" w="1415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3" name="Google Shape;1263;p50"/>
          <p:cNvSpPr/>
          <p:nvPr/>
        </p:nvSpPr>
        <p:spPr>
          <a:xfrm>
            <a:off x="8064072" y="4203306"/>
            <a:ext cx="148084" cy="162989"/>
          </a:xfrm>
          <a:custGeom>
            <a:rect b="b" l="l" r="r" t="t"/>
            <a:pathLst>
              <a:path extrusionOk="0" h="2677" w="2432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4" name="Google Shape;1264;p50"/>
          <p:cNvSpPr/>
          <p:nvPr/>
        </p:nvSpPr>
        <p:spPr>
          <a:xfrm>
            <a:off x="7165528" y="3431527"/>
            <a:ext cx="119101" cy="163415"/>
          </a:xfrm>
          <a:custGeom>
            <a:rect b="b" l="l" r="r" t="t"/>
            <a:pathLst>
              <a:path extrusionOk="0" h="2684" w="1956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5" name="Google Shape;1265;p50"/>
          <p:cNvSpPr/>
          <p:nvPr/>
        </p:nvSpPr>
        <p:spPr>
          <a:xfrm>
            <a:off x="7133499" y="4219136"/>
            <a:ext cx="183157" cy="131329"/>
          </a:xfrm>
          <a:custGeom>
            <a:rect b="b" l="l" r="r" t="t"/>
            <a:pathLst>
              <a:path extrusionOk="0" h="2157" w="3008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6" name="Google Shape;1266;p50"/>
          <p:cNvSpPr/>
          <p:nvPr/>
        </p:nvSpPr>
        <p:spPr>
          <a:xfrm>
            <a:off x="7150823" y="3700780"/>
            <a:ext cx="148511" cy="112515"/>
          </a:xfrm>
          <a:custGeom>
            <a:rect b="b" l="l" r="r" t="t"/>
            <a:pathLst>
              <a:path extrusionOk="0" h="1848" w="2439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7" name="Google Shape;1267;p50"/>
          <p:cNvSpPr/>
          <p:nvPr/>
        </p:nvSpPr>
        <p:spPr>
          <a:xfrm>
            <a:off x="7784572" y="3682697"/>
            <a:ext cx="100408" cy="148681"/>
          </a:xfrm>
          <a:custGeom>
            <a:rect b="b" l="l" r="r" t="t"/>
            <a:pathLst>
              <a:path extrusionOk="0" h="2442" w="1649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68" name="Google Shape;1268;p50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1269" name="Google Shape;1269;p50"/>
            <p:cNvSpPr/>
            <p:nvPr/>
          </p:nvSpPr>
          <p:spPr>
            <a:xfrm>
              <a:off x="4785700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50"/>
            <p:cNvSpPr/>
            <p:nvPr/>
          </p:nvSpPr>
          <p:spPr>
            <a:xfrm>
              <a:off x="4768575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1" name="Google Shape;1271;p50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1272" name="Google Shape;1272;p50"/>
            <p:cNvSpPr/>
            <p:nvPr/>
          </p:nvSpPr>
          <p:spPr>
            <a:xfrm>
              <a:off x="4974225" y="2433225"/>
              <a:ext cx="35200" cy="60050"/>
            </a:xfrm>
            <a:custGeom>
              <a:rect b="b" l="l" r="r" t="t"/>
              <a:pathLst>
                <a:path extrusionOk="0" h="2402" w="1408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50"/>
            <p:cNvSpPr/>
            <p:nvPr/>
          </p:nvSpPr>
          <p:spPr>
            <a:xfrm>
              <a:off x="4960900" y="2433225"/>
              <a:ext cx="35175" cy="60050"/>
            </a:xfrm>
            <a:custGeom>
              <a:rect b="b" l="l" r="r" t="t"/>
              <a:pathLst>
                <a:path extrusionOk="0" h="2402" w="1407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4" name="Google Shape;1274;p50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1275" name="Google Shape;1275;p50"/>
            <p:cNvSpPr/>
            <p:nvPr/>
          </p:nvSpPr>
          <p:spPr>
            <a:xfrm>
              <a:off x="4872325" y="2527625"/>
              <a:ext cx="37750" cy="59050"/>
            </a:xfrm>
            <a:custGeom>
              <a:rect b="b" l="l" r="r" t="t"/>
              <a:pathLst>
                <a:path extrusionOk="0" h="2362" w="151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50"/>
            <p:cNvSpPr/>
            <p:nvPr/>
          </p:nvSpPr>
          <p:spPr>
            <a:xfrm>
              <a:off x="4854075" y="2539100"/>
              <a:ext cx="26075" cy="35875"/>
            </a:xfrm>
            <a:custGeom>
              <a:rect b="b" l="l" r="r" t="t"/>
              <a:pathLst>
                <a:path extrusionOk="0" h="1435" w="1043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77" name="Google Shape;1277;p50"/>
          <p:cNvSpPr/>
          <p:nvPr/>
        </p:nvSpPr>
        <p:spPr>
          <a:xfrm>
            <a:off x="7479500" y="3955623"/>
            <a:ext cx="105888" cy="132668"/>
          </a:xfrm>
          <a:custGeom>
            <a:rect b="b" l="l" r="r" t="t"/>
            <a:pathLst>
              <a:path extrusionOk="0" h="2179" w="1739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8" name="Google Shape;1278;p50"/>
          <p:cNvSpPr/>
          <p:nvPr/>
        </p:nvSpPr>
        <p:spPr>
          <a:xfrm>
            <a:off x="8058166" y="3195277"/>
            <a:ext cx="159897" cy="132668"/>
          </a:xfrm>
          <a:custGeom>
            <a:rect b="b" l="l" r="r" t="t"/>
            <a:pathLst>
              <a:path extrusionOk="0" h="2179" w="2626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9" name="Google Shape;1279;p50"/>
          <p:cNvSpPr/>
          <p:nvPr/>
        </p:nvSpPr>
        <p:spPr>
          <a:xfrm>
            <a:off x="7157429" y="3955623"/>
            <a:ext cx="135298" cy="132668"/>
          </a:xfrm>
          <a:custGeom>
            <a:rect b="b" l="l" r="r" t="t"/>
            <a:pathLst>
              <a:path extrusionOk="0" h="2179" w="2222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80" name="Google Shape;1280;p50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1281" name="Google Shape;1281;p50"/>
            <p:cNvSpPr/>
            <p:nvPr/>
          </p:nvSpPr>
          <p:spPr>
            <a:xfrm>
              <a:off x="5059700" y="2334775"/>
              <a:ext cx="12475" cy="10525"/>
            </a:xfrm>
            <a:custGeom>
              <a:rect b="b" l="l" r="r" t="t"/>
              <a:pathLst>
                <a:path extrusionOk="0" h="421" w="499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50"/>
            <p:cNvSpPr/>
            <p:nvPr/>
          </p:nvSpPr>
          <p:spPr>
            <a:xfrm>
              <a:off x="5059700" y="2348650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50"/>
            <p:cNvSpPr/>
            <p:nvPr/>
          </p:nvSpPr>
          <p:spPr>
            <a:xfrm>
              <a:off x="50597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50"/>
            <p:cNvSpPr/>
            <p:nvPr/>
          </p:nvSpPr>
          <p:spPr>
            <a:xfrm>
              <a:off x="5059700" y="2376400"/>
              <a:ext cx="12475" cy="10500"/>
            </a:xfrm>
            <a:custGeom>
              <a:rect b="b" l="l" r="r" t="t"/>
              <a:pathLst>
                <a:path extrusionOk="0" h="420" w="499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50"/>
            <p:cNvSpPr/>
            <p:nvPr/>
          </p:nvSpPr>
          <p:spPr>
            <a:xfrm>
              <a:off x="5059700" y="2390125"/>
              <a:ext cx="12475" cy="10675"/>
            </a:xfrm>
            <a:custGeom>
              <a:rect b="b" l="l" r="r" t="t"/>
              <a:pathLst>
                <a:path extrusionOk="0" h="427" w="499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50"/>
            <p:cNvSpPr/>
            <p:nvPr/>
          </p:nvSpPr>
          <p:spPr>
            <a:xfrm>
              <a:off x="5073950" y="2348650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50"/>
            <p:cNvSpPr/>
            <p:nvPr/>
          </p:nvSpPr>
          <p:spPr>
            <a:xfrm>
              <a:off x="5073950" y="2362525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50"/>
            <p:cNvSpPr/>
            <p:nvPr/>
          </p:nvSpPr>
          <p:spPr>
            <a:xfrm>
              <a:off x="5074000" y="2376400"/>
              <a:ext cx="12225" cy="10500"/>
            </a:xfrm>
            <a:custGeom>
              <a:rect b="b" l="l" r="r" t="t"/>
              <a:pathLst>
                <a:path extrusionOk="0" h="420" w="489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50"/>
            <p:cNvSpPr/>
            <p:nvPr/>
          </p:nvSpPr>
          <p:spPr>
            <a:xfrm>
              <a:off x="50880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0" name="Google Shape;1290;p50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1291" name="Google Shape;1291;p50"/>
            <p:cNvSpPr/>
            <p:nvPr/>
          </p:nvSpPr>
          <p:spPr>
            <a:xfrm>
              <a:off x="5059700" y="2430325"/>
              <a:ext cx="53950" cy="65850"/>
            </a:xfrm>
            <a:custGeom>
              <a:rect b="b" l="l" r="r" t="t"/>
              <a:pathLst>
                <a:path extrusionOk="0" h="2634" w="2158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50"/>
            <p:cNvSpPr/>
            <p:nvPr/>
          </p:nvSpPr>
          <p:spPr>
            <a:xfrm>
              <a:off x="5037700" y="2430325"/>
              <a:ext cx="34100" cy="65850"/>
            </a:xfrm>
            <a:custGeom>
              <a:rect b="b" l="l" r="r" t="t"/>
              <a:pathLst>
                <a:path extrusionOk="0" h="2634" w="1364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3" name="Google Shape;1293;p50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1294" name="Google Shape;1294;p50"/>
            <p:cNvSpPr/>
            <p:nvPr/>
          </p:nvSpPr>
          <p:spPr>
            <a:xfrm>
              <a:off x="4756975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50"/>
            <p:cNvSpPr/>
            <p:nvPr/>
          </p:nvSpPr>
          <p:spPr>
            <a:xfrm>
              <a:off x="4777350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50"/>
            <p:cNvSpPr/>
            <p:nvPr/>
          </p:nvSpPr>
          <p:spPr>
            <a:xfrm>
              <a:off x="4797725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50"/>
            <p:cNvSpPr/>
            <p:nvPr/>
          </p:nvSpPr>
          <p:spPr>
            <a:xfrm>
              <a:off x="4818100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50"/>
            <p:cNvSpPr/>
            <p:nvPr/>
          </p:nvSpPr>
          <p:spPr>
            <a:xfrm>
              <a:off x="4768675" y="2352625"/>
              <a:ext cx="8875" cy="9025"/>
            </a:xfrm>
            <a:custGeom>
              <a:rect b="b" l="l" r="r" t="t"/>
              <a:pathLst>
                <a:path extrusionOk="0" h="361" w="355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50"/>
            <p:cNvSpPr/>
            <p:nvPr/>
          </p:nvSpPr>
          <p:spPr>
            <a:xfrm>
              <a:off x="4787425" y="2352625"/>
              <a:ext cx="10500" cy="9125"/>
            </a:xfrm>
            <a:custGeom>
              <a:rect b="b" l="l" r="r" t="t"/>
              <a:pathLst>
                <a:path extrusionOk="0" h="365" w="42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50"/>
            <p:cNvSpPr/>
            <p:nvPr/>
          </p:nvSpPr>
          <p:spPr>
            <a:xfrm>
              <a:off x="4809250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50"/>
            <p:cNvSpPr/>
            <p:nvPr/>
          </p:nvSpPr>
          <p:spPr>
            <a:xfrm>
              <a:off x="4829625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50"/>
            <p:cNvSpPr/>
            <p:nvPr/>
          </p:nvSpPr>
          <p:spPr>
            <a:xfrm>
              <a:off x="4777350" y="2363250"/>
              <a:ext cx="10650" cy="9025"/>
            </a:xfrm>
            <a:custGeom>
              <a:rect b="b" l="l" r="r" t="t"/>
              <a:pathLst>
                <a:path extrusionOk="0" h="361" w="426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50"/>
            <p:cNvSpPr/>
            <p:nvPr/>
          </p:nvSpPr>
          <p:spPr>
            <a:xfrm>
              <a:off x="479772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50"/>
            <p:cNvSpPr/>
            <p:nvPr/>
          </p:nvSpPr>
          <p:spPr>
            <a:xfrm>
              <a:off x="4818100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50"/>
            <p:cNvSpPr/>
            <p:nvPr/>
          </p:nvSpPr>
          <p:spPr>
            <a:xfrm>
              <a:off x="483847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50"/>
            <p:cNvSpPr/>
            <p:nvPr/>
          </p:nvSpPr>
          <p:spPr>
            <a:xfrm>
              <a:off x="4768675" y="2374075"/>
              <a:ext cx="8875" cy="9050"/>
            </a:xfrm>
            <a:custGeom>
              <a:rect b="b" l="l" r="r" t="t"/>
              <a:pathLst>
                <a:path extrusionOk="0" h="362" w="355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50"/>
            <p:cNvSpPr/>
            <p:nvPr/>
          </p:nvSpPr>
          <p:spPr>
            <a:xfrm>
              <a:off x="4787425" y="2374075"/>
              <a:ext cx="10500" cy="9150"/>
            </a:xfrm>
            <a:custGeom>
              <a:rect b="b" l="l" r="r" t="t"/>
              <a:pathLst>
                <a:path extrusionOk="0" h="366" w="42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50"/>
            <p:cNvSpPr/>
            <p:nvPr/>
          </p:nvSpPr>
          <p:spPr>
            <a:xfrm>
              <a:off x="4809250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50"/>
            <p:cNvSpPr/>
            <p:nvPr/>
          </p:nvSpPr>
          <p:spPr>
            <a:xfrm>
              <a:off x="4829625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50"/>
            <p:cNvSpPr/>
            <p:nvPr/>
          </p:nvSpPr>
          <p:spPr>
            <a:xfrm>
              <a:off x="4756975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50"/>
            <p:cNvSpPr/>
            <p:nvPr/>
          </p:nvSpPr>
          <p:spPr>
            <a:xfrm>
              <a:off x="4777350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50"/>
            <p:cNvSpPr/>
            <p:nvPr/>
          </p:nvSpPr>
          <p:spPr>
            <a:xfrm>
              <a:off x="4797725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50"/>
            <p:cNvSpPr/>
            <p:nvPr/>
          </p:nvSpPr>
          <p:spPr>
            <a:xfrm>
              <a:off x="4818100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4" name="Google Shape;1314;p50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1315" name="Google Shape;1315;p50"/>
            <p:cNvSpPr/>
            <p:nvPr/>
          </p:nvSpPr>
          <p:spPr>
            <a:xfrm>
              <a:off x="5036450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50"/>
            <p:cNvSpPr/>
            <p:nvPr/>
          </p:nvSpPr>
          <p:spPr>
            <a:xfrm>
              <a:off x="50281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50"/>
            <p:cNvSpPr/>
            <p:nvPr/>
          </p:nvSpPr>
          <p:spPr>
            <a:xfrm>
              <a:off x="50281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50"/>
            <p:cNvSpPr/>
            <p:nvPr/>
          </p:nvSpPr>
          <p:spPr>
            <a:xfrm>
              <a:off x="50281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50"/>
            <p:cNvSpPr/>
            <p:nvPr/>
          </p:nvSpPr>
          <p:spPr>
            <a:xfrm>
              <a:off x="50197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50"/>
            <p:cNvSpPr/>
            <p:nvPr/>
          </p:nvSpPr>
          <p:spPr>
            <a:xfrm>
              <a:off x="501967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50"/>
            <p:cNvSpPr/>
            <p:nvPr/>
          </p:nvSpPr>
          <p:spPr>
            <a:xfrm>
              <a:off x="50196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50"/>
            <p:cNvSpPr/>
            <p:nvPr/>
          </p:nvSpPr>
          <p:spPr>
            <a:xfrm>
              <a:off x="501967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50"/>
            <p:cNvSpPr/>
            <p:nvPr/>
          </p:nvSpPr>
          <p:spPr>
            <a:xfrm>
              <a:off x="501972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50"/>
            <p:cNvSpPr/>
            <p:nvPr/>
          </p:nvSpPr>
          <p:spPr>
            <a:xfrm>
              <a:off x="50112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50"/>
            <p:cNvSpPr/>
            <p:nvPr/>
          </p:nvSpPr>
          <p:spPr>
            <a:xfrm>
              <a:off x="50112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50"/>
            <p:cNvSpPr/>
            <p:nvPr/>
          </p:nvSpPr>
          <p:spPr>
            <a:xfrm>
              <a:off x="50112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50"/>
            <p:cNvSpPr/>
            <p:nvPr/>
          </p:nvSpPr>
          <p:spPr>
            <a:xfrm>
              <a:off x="50112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50"/>
            <p:cNvSpPr/>
            <p:nvPr/>
          </p:nvSpPr>
          <p:spPr>
            <a:xfrm>
              <a:off x="50112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50"/>
            <p:cNvSpPr/>
            <p:nvPr/>
          </p:nvSpPr>
          <p:spPr>
            <a:xfrm>
              <a:off x="50112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50"/>
            <p:cNvSpPr/>
            <p:nvPr/>
          </p:nvSpPr>
          <p:spPr>
            <a:xfrm>
              <a:off x="50112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50"/>
            <p:cNvSpPr/>
            <p:nvPr/>
          </p:nvSpPr>
          <p:spPr>
            <a:xfrm>
              <a:off x="5002725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50"/>
            <p:cNvSpPr/>
            <p:nvPr/>
          </p:nvSpPr>
          <p:spPr>
            <a:xfrm>
              <a:off x="50027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50"/>
            <p:cNvSpPr/>
            <p:nvPr/>
          </p:nvSpPr>
          <p:spPr>
            <a:xfrm>
              <a:off x="50027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50"/>
            <p:cNvSpPr/>
            <p:nvPr/>
          </p:nvSpPr>
          <p:spPr>
            <a:xfrm>
              <a:off x="50027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50"/>
            <p:cNvSpPr/>
            <p:nvPr/>
          </p:nvSpPr>
          <p:spPr>
            <a:xfrm>
              <a:off x="50027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50"/>
            <p:cNvSpPr/>
            <p:nvPr/>
          </p:nvSpPr>
          <p:spPr>
            <a:xfrm>
              <a:off x="50027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50"/>
            <p:cNvSpPr/>
            <p:nvPr/>
          </p:nvSpPr>
          <p:spPr>
            <a:xfrm>
              <a:off x="50027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50"/>
            <p:cNvSpPr/>
            <p:nvPr/>
          </p:nvSpPr>
          <p:spPr>
            <a:xfrm>
              <a:off x="50027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50"/>
            <p:cNvSpPr/>
            <p:nvPr/>
          </p:nvSpPr>
          <p:spPr>
            <a:xfrm>
              <a:off x="5002725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50"/>
            <p:cNvSpPr/>
            <p:nvPr/>
          </p:nvSpPr>
          <p:spPr>
            <a:xfrm>
              <a:off x="4994250" y="25163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50"/>
            <p:cNvSpPr/>
            <p:nvPr/>
          </p:nvSpPr>
          <p:spPr>
            <a:xfrm>
              <a:off x="4994250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50"/>
            <p:cNvSpPr/>
            <p:nvPr/>
          </p:nvSpPr>
          <p:spPr>
            <a:xfrm>
              <a:off x="499425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50"/>
            <p:cNvSpPr/>
            <p:nvPr/>
          </p:nvSpPr>
          <p:spPr>
            <a:xfrm>
              <a:off x="49943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50"/>
            <p:cNvSpPr/>
            <p:nvPr/>
          </p:nvSpPr>
          <p:spPr>
            <a:xfrm>
              <a:off x="499425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50"/>
            <p:cNvSpPr/>
            <p:nvPr/>
          </p:nvSpPr>
          <p:spPr>
            <a:xfrm>
              <a:off x="49942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50"/>
            <p:cNvSpPr/>
            <p:nvPr/>
          </p:nvSpPr>
          <p:spPr>
            <a:xfrm>
              <a:off x="499425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50"/>
            <p:cNvSpPr/>
            <p:nvPr/>
          </p:nvSpPr>
          <p:spPr>
            <a:xfrm>
              <a:off x="499430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50"/>
            <p:cNvSpPr/>
            <p:nvPr/>
          </p:nvSpPr>
          <p:spPr>
            <a:xfrm>
              <a:off x="49942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50"/>
            <p:cNvSpPr/>
            <p:nvPr/>
          </p:nvSpPr>
          <p:spPr>
            <a:xfrm>
              <a:off x="4994250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50"/>
            <p:cNvSpPr/>
            <p:nvPr/>
          </p:nvSpPr>
          <p:spPr>
            <a:xfrm>
              <a:off x="4994250" y="2593150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50"/>
            <p:cNvSpPr/>
            <p:nvPr/>
          </p:nvSpPr>
          <p:spPr>
            <a:xfrm>
              <a:off x="49857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50"/>
            <p:cNvSpPr/>
            <p:nvPr/>
          </p:nvSpPr>
          <p:spPr>
            <a:xfrm>
              <a:off x="49858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50"/>
            <p:cNvSpPr/>
            <p:nvPr/>
          </p:nvSpPr>
          <p:spPr>
            <a:xfrm>
              <a:off x="49857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50"/>
            <p:cNvSpPr/>
            <p:nvPr/>
          </p:nvSpPr>
          <p:spPr>
            <a:xfrm>
              <a:off x="49857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50"/>
            <p:cNvSpPr/>
            <p:nvPr/>
          </p:nvSpPr>
          <p:spPr>
            <a:xfrm>
              <a:off x="49857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50"/>
            <p:cNvSpPr/>
            <p:nvPr/>
          </p:nvSpPr>
          <p:spPr>
            <a:xfrm>
              <a:off x="49858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50"/>
            <p:cNvSpPr/>
            <p:nvPr/>
          </p:nvSpPr>
          <p:spPr>
            <a:xfrm>
              <a:off x="49857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50"/>
            <p:cNvSpPr/>
            <p:nvPr/>
          </p:nvSpPr>
          <p:spPr>
            <a:xfrm>
              <a:off x="49773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50"/>
            <p:cNvSpPr/>
            <p:nvPr/>
          </p:nvSpPr>
          <p:spPr>
            <a:xfrm>
              <a:off x="49773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50"/>
            <p:cNvSpPr/>
            <p:nvPr/>
          </p:nvSpPr>
          <p:spPr>
            <a:xfrm>
              <a:off x="49773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50"/>
            <p:cNvSpPr/>
            <p:nvPr/>
          </p:nvSpPr>
          <p:spPr>
            <a:xfrm>
              <a:off x="49773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50"/>
            <p:cNvSpPr/>
            <p:nvPr/>
          </p:nvSpPr>
          <p:spPr>
            <a:xfrm>
              <a:off x="49773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50"/>
            <p:cNvSpPr/>
            <p:nvPr/>
          </p:nvSpPr>
          <p:spPr>
            <a:xfrm>
              <a:off x="49773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50"/>
            <p:cNvSpPr/>
            <p:nvPr/>
          </p:nvSpPr>
          <p:spPr>
            <a:xfrm>
              <a:off x="49773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50"/>
            <p:cNvSpPr/>
            <p:nvPr/>
          </p:nvSpPr>
          <p:spPr>
            <a:xfrm>
              <a:off x="49688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50"/>
            <p:cNvSpPr/>
            <p:nvPr/>
          </p:nvSpPr>
          <p:spPr>
            <a:xfrm>
              <a:off x="4968875" y="2539400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50"/>
            <p:cNvSpPr/>
            <p:nvPr/>
          </p:nvSpPr>
          <p:spPr>
            <a:xfrm>
              <a:off x="49688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50"/>
            <p:cNvSpPr/>
            <p:nvPr/>
          </p:nvSpPr>
          <p:spPr>
            <a:xfrm>
              <a:off x="4968825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50"/>
            <p:cNvSpPr/>
            <p:nvPr/>
          </p:nvSpPr>
          <p:spPr>
            <a:xfrm>
              <a:off x="49688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50"/>
            <p:cNvSpPr/>
            <p:nvPr/>
          </p:nvSpPr>
          <p:spPr>
            <a:xfrm>
              <a:off x="49688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50"/>
            <p:cNvSpPr/>
            <p:nvPr/>
          </p:nvSpPr>
          <p:spPr>
            <a:xfrm>
              <a:off x="4968825" y="2577825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50"/>
            <p:cNvSpPr/>
            <p:nvPr/>
          </p:nvSpPr>
          <p:spPr>
            <a:xfrm>
              <a:off x="4960525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50"/>
            <p:cNvSpPr/>
            <p:nvPr/>
          </p:nvSpPr>
          <p:spPr>
            <a:xfrm>
              <a:off x="49605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50"/>
            <p:cNvSpPr/>
            <p:nvPr/>
          </p:nvSpPr>
          <p:spPr>
            <a:xfrm>
              <a:off x="496052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50"/>
            <p:cNvSpPr/>
            <p:nvPr/>
          </p:nvSpPr>
          <p:spPr>
            <a:xfrm>
              <a:off x="49605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50"/>
            <p:cNvSpPr/>
            <p:nvPr/>
          </p:nvSpPr>
          <p:spPr>
            <a:xfrm>
              <a:off x="496052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50"/>
            <p:cNvSpPr/>
            <p:nvPr/>
          </p:nvSpPr>
          <p:spPr>
            <a:xfrm>
              <a:off x="496057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50"/>
            <p:cNvSpPr/>
            <p:nvPr/>
          </p:nvSpPr>
          <p:spPr>
            <a:xfrm>
              <a:off x="49605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50"/>
            <p:cNvSpPr/>
            <p:nvPr/>
          </p:nvSpPr>
          <p:spPr>
            <a:xfrm>
              <a:off x="4952050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50"/>
            <p:cNvSpPr/>
            <p:nvPr/>
          </p:nvSpPr>
          <p:spPr>
            <a:xfrm>
              <a:off x="49521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50"/>
            <p:cNvSpPr/>
            <p:nvPr/>
          </p:nvSpPr>
          <p:spPr>
            <a:xfrm>
              <a:off x="49520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50"/>
            <p:cNvSpPr/>
            <p:nvPr/>
          </p:nvSpPr>
          <p:spPr>
            <a:xfrm>
              <a:off x="49520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50"/>
            <p:cNvSpPr/>
            <p:nvPr/>
          </p:nvSpPr>
          <p:spPr>
            <a:xfrm>
              <a:off x="49520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50"/>
            <p:cNvSpPr/>
            <p:nvPr/>
          </p:nvSpPr>
          <p:spPr>
            <a:xfrm>
              <a:off x="4952100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50"/>
            <p:cNvSpPr/>
            <p:nvPr/>
          </p:nvSpPr>
          <p:spPr>
            <a:xfrm>
              <a:off x="49520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50"/>
            <p:cNvSpPr/>
            <p:nvPr/>
          </p:nvSpPr>
          <p:spPr>
            <a:xfrm>
              <a:off x="49435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50"/>
            <p:cNvSpPr/>
            <p:nvPr/>
          </p:nvSpPr>
          <p:spPr>
            <a:xfrm>
              <a:off x="49436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50"/>
            <p:cNvSpPr/>
            <p:nvPr/>
          </p:nvSpPr>
          <p:spPr>
            <a:xfrm>
              <a:off x="49435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50"/>
            <p:cNvSpPr/>
            <p:nvPr/>
          </p:nvSpPr>
          <p:spPr>
            <a:xfrm>
              <a:off x="49435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50"/>
            <p:cNvSpPr/>
            <p:nvPr/>
          </p:nvSpPr>
          <p:spPr>
            <a:xfrm>
              <a:off x="49435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50"/>
            <p:cNvSpPr/>
            <p:nvPr/>
          </p:nvSpPr>
          <p:spPr>
            <a:xfrm>
              <a:off x="49436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50"/>
            <p:cNvSpPr/>
            <p:nvPr/>
          </p:nvSpPr>
          <p:spPr>
            <a:xfrm>
              <a:off x="49435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93" name="Google Shape;1393;p50"/>
          <p:cNvSpPr/>
          <p:nvPr/>
        </p:nvSpPr>
        <p:spPr>
          <a:xfrm>
            <a:off x="7747607" y="3426066"/>
            <a:ext cx="174337" cy="174337"/>
          </a:xfrm>
          <a:custGeom>
            <a:rect b="b" l="l" r="r" t="t"/>
            <a:pathLst>
              <a:path extrusionOk="0" h="208163" w="208163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4" name="Google Shape;1394;p50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fmla="val 50000" name="adj1"/>
              <a:gd fmla="val 50000" name="adj2"/>
            </a:avLst>
          </a:pr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5" name="Google Shape;1395;p50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fmla="val 25000" name="adj1"/>
              <a:gd fmla="val 50000" name="adj2"/>
              <a:gd fmla="val 25000" name="adj3"/>
            </a:avLst>
          </a:pr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6" name="Google Shape;1396;p50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fmla="val 25000" name="adj1"/>
              <a:gd fmla="val 50000" name="adj2"/>
              <a:gd fmla="val 25000" name="adj3"/>
            </a:avLst>
          </a:prstGeom>
          <a:noFill/>
          <a:ln cap="flat" cmpd="sng" w="9525">
            <a:solidFill>
              <a:srgbClr val="869FB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00" name="Shape 1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1" name="Google Shape;1401;p51"/>
          <p:cNvGrpSpPr/>
          <p:nvPr/>
        </p:nvGrpSpPr>
        <p:grpSpPr>
          <a:xfrm>
            <a:off x="3642951" y="1176740"/>
            <a:ext cx="2078182" cy="1366558"/>
            <a:chOff x="235800" y="830650"/>
            <a:chExt cx="6978450" cy="4588844"/>
          </a:xfrm>
        </p:grpSpPr>
        <p:sp>
          <p:nvSpPr>
            <p:cNvPr id="1402" name="Google Shape;1402;p51"/>
            <p:cNvSpPr/>
            <p:nvPr/>
          </p:nvSpPr>
          <p:spPr>
            <a:xfrm>
              <a:off x="235800" y="1224769"/>
              <a:ext cx="2592225" cy="4194725"/>
            </a:xfrm>
            <a:custGeom>
              <a:rect b="b" l="l" r="r" t="t"/>
              <a:pathLst>
                <a:path extrusionOk="0" h="167789" w="103689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1E7E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51"/>
            <p:cNvSpPr/>
            <p:nvPr/>
          </p:nvSpPr>
          <p:spPr>
            <a:xfrm>
              <a:off x="2370225" y="830650"/>
              <a:ext cx="1016975" cy="1158500"/>
            </a:xfrm>
            <a:custGeom>
              <a:rect b="b" l="l" r="r" t="t"/>
              <a:pathLst>
                <a:path extrusionOk="0" h="46340" w="40679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1E7E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51"/>
            <p:cNvSpPr/>
            <p:nvPr/>
          </p:nvSpPr>
          <p:spPr>
            <a:xfrm>
              <a:off x="3143325" y="1089650"/>
              <a:ext cx="4064350" cy="3503975"/>
            </a:xfrm>
            <a:custGeom>
              <a:rect b="b" l="l" r="r" t="t"/>
              <a:pathLst>
                <a:path extrusionOk="0" h="140159" w="162574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1E7E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51"/>
            <p:cNvSpPr/>
            <p:nvPr/>
          </p:nvSpPr>
          <p:spPr>
            <a:xfrm>
              <a:off x="6146600" y="3671525"/>
              <a:ext cx="342925" cy="189500"/>
            </a:xfrm>
            <a:custGeom>
              <a:rect b="b" l="l" r="r" t="t"/>
              <a:pathLst>
                <a:path extrusionOk="0" h="7580" w="13717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1E7E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51"/>
            <p:cNvSpPr/>
            <p:nvPr/>
          </p:nvSpPr>
          <p:spPr>
            <a:xfrm>
              <a:off x="5901600" y="3652500"/>
              <a:ext cx="558700" cy="402875"/>
            </a:xfrm>
            <a:custGeom>
              <a:rect b="b" l="l" r="r" t="t"/>
              <a:pathLst>
                <a:path extrusionOk="0" h="16115" w="22348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1E7E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51"/>
            <p:cNvSpPr/>
            <p:nvPr/>
          </p:nvSpPr>
          <p:spPr>
            <a:xfrm>
              <a:off x="6249675" y="4061675"/>
              <a:ext cx="964575" cy="811125"/>
            </a:xfrm>
            <a:custGeom>
              <a:rect b="b" l="l" r="r" t="t"/>
              <a:pathLst>
                <a:path extrusionOk="0" h="32445" w="38583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1E7E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08" name="Google Shape;1408;p51"/>
          <p:cNvGrpSpPr/>
          <p:nvPr/>
        </p:nvGrpSpPr>
        <p:grpSpPr>
          <a:xfrm>
            <a:off x="738454" y="3007842"/>
            <a:ext cx="2622876" cy="1333540"/>
            <a:chOff x="238125" y="1038125"/>
            <a:chExt cx="7146800" cy="3633625"/>
          </a:xfrm>
        </p:grpSpPr>
        <p:sp>
          <p:nvSpPr>
            <p:cNvPr id="1409" name="Google Shape;1409;p51"/>
            <p:cNvSpPr/>
            <p:nvPr/>
          </p:nvSpPr>
          <p:spPr>
            <a:xfrm>
              <a:off x="625615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51"/>
            <p:cNvSpPr/>
            <p:nvPr/>
          </p:nvSpPr>
          <p:spPr>
            <a:xfrm>
              <a:off x="625615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51"/>
            <p:cNvSpPr/>
            <p:nvPr/>
          </p:nvSpPr>
          <p:spPr>
            <a:xfrm>
              <a:off x="6256150" y="393280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51"/>
            <p:cNvSpPr/>
            <p:nvPr/>
          </p:nvSpPr>
          <p:spPr>
            <a:xfrm>
              <a:off x="6332350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51"/>
            <p:cNvSpPr/>
            <p:nvPr/>
          </p:nvSpPr>
          <p:spPr>
            <a:xfrm>
              <a:off x="6332350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51"/>
            <p:cNvSpPr/>
            <p:nvPr/>
          </p:nvSpPr>
          <p:spPr>
            <a:xfrm>
              <a:off x="6408350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51"/>
            <p:cNvSpPr/>
            <p:nvPr/>
          </p:nvSpPr>
          <p:spPr>
            <a:xfrm>
              <a:off x="6408350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51"/>
            <p:cNvSpPr/>
            <p:nvPr/>
          </p:nvSpPr>
          <p:spPr>
            <a:xfrm>
              <a:off x="640835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51"/>
            <p:cNvSpPr/>
            <p:nvPr/>
          </p:nvSpPr>
          <p:spPr>
            <a:xfrm>
              <a:off x="6484575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51"/>
            <p:cNvSpPr/>
            <p:nvPr/>
          </p:nvSpPr>
          <p:spPr>
            <a:xfrm>
              <a:off x="648457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51"/>
            <p:cNvSpPr/>
            <p:nvPr/>
          </p:nvSpPr>
          <p:spPr>
            <a:xfrm>
              <a:off x="6484575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51"/>
            <p:cNvSpPr/>
            <p:nvPr/>
          </p:nvSpPr>
          <p:spPr>
            <a:xfrm>
              <a:off x="648457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51"/>
            <p:cNvSpPr/>
            <p:nvPr/>
          </p:nvSpPr>
          <p:spPr>
            <a:xfrm>
              <a:off x="648457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51"/>
            <p:cNvSpPr/>
            <p:nvPr/>
          </p:nvSpPr>
          <p:spPr>
            <a:xfrm>
              <a:off x="6638425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51"/>
            <p:cNvSpPr/>
            <p:nvPr/>
          </p:nvSpPr>
          <p:spPr>
            <a:xfrm>
              <a:off x="663842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51"/>
            <p:cNvSpPr/>
            <p:nvPr/>
          </p:nvSpPr>
          <p:spPr>
            <a:xfrm>
              <a:off x="6638425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51"/>
            <p:cNvSpPr/>
            <p:nvPr/>
          </p:nvSpPr>
          <p:spPr>
            <a:xfrm>
              <a:off x="663842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51"/>
            <p:cNvSpPr/>
            <p:nvPr/>
          </p:nvSpPr>
          <p:spPr>
            <a:xfrm>
              <a:off x="663842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51"/>
            <p:cNvSpPr/>
            <p:nvPr/>
          </p:nvSpPr>
          <p:spPr>
            <a:xfrm>
              <a:off x="6715450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51"/>
            <p:cNvSpPr/>
            <p:nvPr/>
          </p:nvSpPr>
          <p:spPr>
            <a:xfrm>
              <a:off x="67154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51"/>
            <p:cNvSpPr/>
            <p:nvPr/>
          </p:nvSpPr>
          <p:spPr>
            <a:xfrm>
              <a:off x="67154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51"/>
            <p:cNvSpPr/>
            <p:nvPr/>
          </p:nvSpPr>
          <p:spPr>
            <a:xfrm>
              <a:off x="640835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51"/>
            <p:cNvSpPr/>
            <p:nvPr/>
          </p:nvSpPr>
          <p:spPr>
            <a:xfrm>
              <a:off x="63323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51"/>
            <p:cNvSpPr/>
            <p:nvPr/>
          </p:nvSpPr>
          <p:spPr>
            <a:xfrm>
              <a:off x="6256150" y="4009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51"/>
            <p:cNvSpPr/>
            <p:nvPr/>
          </p:nvSpPr>
          <p:spPr>
            <a:xfrm>
              <a:off x="595147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51"/>
            <p:cNvSpPr/>
            <p:nvPr/>
          </p:nvSpPr>
          <p:spPr>
            <a:xfrm>
              <a:off x="595147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51"/>
            <p:cNvSpPr/>
            <p:nvPr/>
          </p:nvSpPr>
          <p:spPr>
            <a:xfrm>
              <a:off x="6027500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51"/>
            <p:cNvSpPr/>
            <p:nvPr/>
          </p:nvSpPr>
          <p:spPr>
            <a:xfrm>
              <a:off x="6027500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51"/>
            <p:cNvSpPr/>
            <p:nvPr/>
          </p:nvSpPr>
          <p:spPr>
            <a:xfrm>
              <a:off x="602750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51"/>
            <p:cNvSpPr/>
            <p:nvPr/>
          </p:nvSpPr>
          <p:spPr>
            <a:xfrm>
              <a:off x="6103700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51"/>
            <p:cNvSpPr/>
            <p:nvPr/>
          </p:nvSpPr>
          <p:spPr>
            <a:xfrm>
              <a:off x="6103700" y="385677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51"/>
            <p:cNvSpPr/>
            <p:nvPr/>
          </p:nvSpPr>
          <p:spPr>
            <a:xfrm>
              <a:off x="6103700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51"/>
            <p:cNvSpPr/>
            <p:nvPr/>
          </p:nvSpPr>
          <p:spPr>
            <a:xfrm>
              <a:off x="610370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51"/>
            <p:cNvSpPr/>
            <p:nvPr/>
          </p:nvSpPr>
          <p:spPr>
            <a:xfrm>
              <a:off x="61799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51"/>
            <p:cNvSpPr/>
            <p:nvPr/>
          </p:nvSpPr>
          <p:spPr>
            <a:xfrm>
              <a:off x="61799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51"/>
            <p:cNvSpPr/>
            <p:nvPr/>
          </p:nvSpPr>
          <p:spPr>
            <a:xfrm>
              <a:off x="617992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51"/>
            <p:cNvSpPr/>
            <p:nvPr/>
          </p:nvSpPr>
          <p:spPr>
            <a:xfrm>
              <a:off x="617992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51"/>
            <p:cNvSpPr/>
            <p:nvPr/>
          </p:nvSpPr>
          <p:spPr>
            <a:xfrm>
              <a:off x="617992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51"/>
            <p:cNvSpPr/>
            <p:nvPr/>
          </p:nvSpPr>
          <p:spPr>
            <a:xfrm>
              <a:off x="717030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51"/>
            <p:cNvSpPr/>
            <p:nvPr/>
          </p:nvSpPr>
          <p:spPr>
            <a:xfrm>
              <a:off x="686565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51"/>
            <p:cNvSpPr/>
            <p:nvPr/>
          </p:nvSpPr>
          <p:spPr>
            <a:xfrm>
              <a:off x="686565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51"/>
            <p:cNvSpPr/>
            <p:nvPr/>
          </p:nvSpPr>
          <p:spPr>
            <a:xfrm>
              <a:off x="69418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51"/>
            <p:cNvSpPr/>
            <p:nvPr/>
          </p:nvSpPr>
          <p:spPr>
            <a:xfrm>
              <a:off x="6789225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51"/>
            <p:cNvSpPr/>
            <p:nvPr/>
          </p:nvSpPr>
          <p:spPr>
            <a:xfrm>
              <a:off x="66370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51"/>
            <p:cNvSpPr/>
            <p:nvPr/>
          </p:nvSpPr>
          <p:spPr>
            <a:xfrm>
              <a:off x="6256150" y="33995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51"/>
            <p:cNvSpPr/>
            <p:nvPr/>
          </p:nvSpPr>
          <p:spPr>
            <a:xfrm>
              <a:off x="6484575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51"/>
            <p:cNvSpPr/>
            <p:nvPr/>
          </p:nvSpPr>
          <p:spPr>
            <a:xfrm>
              <a:off x="648457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51"/>
            <p:cNvSpPr/>
            <p:nvPr/>
          </p:nvSpPr>
          <p:spPr>
            <a:xfrm>
              <a:off x="6408350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51"/>
            <p:cNvSpPr/>
            <p:nvPr/>
          </p:nvSpPr>
          <p:spPr>
            <a:xfrm>
              <a:off x="6408350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51"/>
            <p:cNvSpPr/>
            <p:nvPr/>
          </p:nvSpPr>
          <p:spPr>
            <a:xfrm>
              <a:off x="63323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51"/>
            <p:cNvSpPr/>
            <p:nvPr/>
          </p:nvSpPr>
          <p:spPr>
            <a:xfrm>
              <a:off x="633235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51"/>
            <p:cNvSpPr/>
            <p:nvPr/>
          </p:nvSpPr>
          <p:spPr>
            <a:xfrm>
              <a:off x="7094075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51"/>
            <p:cNvSpPr/>
            <p:nvPr/>
          </p:nvSpPr>
          <p:spPr>
            <a:xfrm>
              <a:off x="7017875" y="43898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51"/>
            <p:cNvSpPr/>
            <p:nvPr/>
          </p:nvSpPr>
          <p:spPr>
            <a:xfrm>
              <a:off x="7017875" y="43136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51"/>
            <p:cNvSpPr/>
            <p:nvPr/>
          </p:nvSpPr>
          <p:spPr>
            <a:xfrm>
              <a:off x="6941850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51"/>
            <p:cNvSpPr/>
            <p:nvPr/>
          </p:nvSpPr>
          <p:spPr>
            <a:xfrm>
              <a:off x="6484575" y="43898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51"/>
            <p:cNvSpPr/>
            <p:nvPr/>
          </p:nvSpPr>
          <p:spPr>
            <a:xfrm>
              <a:off x="6560800" y="42374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51"/>
            <p:cNvSpPr/>
            <p:nvPr/>
          </p:nvSpPr>
          <p:spPr>
            <a:xfrm>
              <a:off x="6560800" y="41614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51"/>
            <p:cNvSpPr/>
            <p:nvPr/>
          </p:nvSpPr>
          <p:spPr>
            <a:xfrm>
              <a:off x="6560800" y="40852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51"/>
            <p:cNvSpPr/>
            <p:nvPr/>
          </p:nvSpPr>
          <p:spPr>
            <a:xfrm>
              <a:off x="6560800" y="4009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51"/>
            <p:cNvSpPr/>
            <p:nvPr/>
          </p:nvSpPr>
          <p:spPr>
            <a:xfrm>
              <a:off x="6560800" y="393280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51"/>
            <p:cNvSpPr/>
            <p:nvPr/>
          </p:nvSpPr>
          <p:spPr>
            <a:xfrm>
              <a:off x="656080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51"/>
            <p:cNvSpPr/>
            <p:nvPr/>
          </p:nvSpPr>
          <p:spPr>
            <a:xfrm>
              <a:off x="656080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51"/>
            <p:cNvSpPr/>
            <p:nvPr/>
          </p:nvSpPr>
          <p:spPr>
            <a:xfrm>
              <a:off x="6484575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51"/>
            <p:cNvSpPr/>
            <p:nvPr/>
          </p:nvSpPr>
          <p:spPr>
            <a:xfrm>
              <a:off x="648457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51"/>
            <p:cNvSpPr/>
            <p:nvPr/>
          </p:nvSpPr>
          <p:spPr>
            <a:xfrm>
              <a:off x="6484575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51"/>
            <p:cNvSpPr/>
            <p:nvPr/>
          </p:nvSpPr>
          <p:spPr>
            <a:xfrm>
              <a:off x="6408350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51"/>
            <p:cNvSpPr/>
            <p:nvPr/>
          </p:nvSpPr>
          <p:spPr>
            <a:xfrm>
              <a:off x="6408350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51"/>
            <p:cNvSpPr/>
            <p:nvPr/>
          </p:nvSpPr>
          <p:spPr>
            <a:xfrm>
              <a:off x="64083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51"/>
            <p:cNvSpPr/>
            <p:nvPr/>
          </p:nvSpPr>
          <p:spPr>
            <a:xfrm>
              <a:off x="640835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51"/>
            <p:cNvSpPr/>
            <p:nvPr/>
          </p:nvSpPr>
          <p:spPr>
            <a:xfrm>
              <a:off x="6332350" y="41614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51"/>
            <p:cNvSpPr/>
            <p:nvPr/>
          </p:nvSpPr>
          <p:spPr>
            <a:xfrm>
              <a:off x="63323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51"/>
            <p:cNvSpPr/>
            <p:nvPr/>
          </p:nvSpPr>
          <p:spPr>
            <a:xfrm>
              <a:off x="63323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51"/>
            <p:cNvSpPr/>
            <p:nvPr/>
          </p:nvSpPr>
          <p:spPr>
            <a:xfrm>
              <a:off x="63323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51"/>
            <p:cNvSpPr/>
            <p:nvPr/>
          </p:nvSpPr>
          <p:spPr>
            <a:xfrm>
              <a:off x="6256150" y="40852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51"/>
            <p:cNvSpPr/>
            <p:nvPr/>
          </p:nvSpPr>
          <p:spPr>
            <a:xfrm>
              <a:off x="6256150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51"/>
            <p:cNvSpPr/>
            <p:nvPr/>
          </p:nvSpPr>
          <p:spPr>
            <a:xfrm>
              <a:off x="6256150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51"/>
            <p:cNvSpPr/>
            <p:nvPr/>
          </p:nvSpPr>
          <p:spPr>
            <a:xfrm>
              <a:off x="617992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51"/>
            <p:cNvSpPr/>
            <p:nvPr/>
          </p:nvSpPr>
          <p:spPr>
            <a:xfrm>
              <a:off x="61799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51"/>
            <p:cNvSpPr/>
            <p:nvPr/>
          </p:nvSpPr>
          <p:spPr>
            <a:xfrm>
              <a:off x="610370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51"/>
            <p:cNvSpPr/>
            <p:nvPr/>
          </p:nvSpPr>
          <p:spPr>
            <a:xfrm>
              <a:off x="610370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51"/>
            <p:cNvSpPr/>
            <p:nvPr/>
          </p:nvSpPr>
          <p:spPr>
            <a:xfrm>
              <a:off x="602750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51"/>
            <p:cNvSpPr/>
            <p:nvPr/>
          </p:nvSpPr>
          <p:spPr>
            <a:xfrm>
              <a:off x="602750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51"/>
            <p:cNvSpPr/>
            <p:nvPr/>
          </p:nvSpPr>
          <p:spPr>
            <a:xfrm>
              <a:off x="602750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51"/>
            <p:cNvSpPr/>
            <p:nvPr/>
          </p:nvSpPr>
          <p:spPr>
            <a:xfrm>
              <a:off x="595147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51"/>
            <p:cNvSpPr/>
            <p:nvPr/>
          </p:nvSpPr>
          <p:spPr>
            <a:xfrm>
              <a:off x="595147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51"/>
            <p:cNvSpPr/>
            <p:nvPr/>
          </p:nvSpPr>
          <p:spPr>
            <a:xfrm>
              <a:off x="595147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51"/>
            <p:cNvSpPr/>
            <p:nvPr/>
          </p:nvSpPr>
          <p:spPr>
            <a:xfrm>
              <a:off x="587527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51"/>
            <p:cNvSpPr/>
            <p:nvPr/>
          </p:nvSpPr>
          <p:spPr>
            <a:xfrm>
              <a:off x="587527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51"/>
            <p:cNvSpPr/>
            <p:nvPr/>
          </p:nvSpPr>
          <p:spPr>
            <a:xfrm>
              <a:off x="587527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51"/>
            <p:cNvSpPr/>
            <p:nvPr/>
          </p:nvSpPr>
          <p:spPr>
            <a:xfrm>
              <a:off x="587527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51"/>
            <p:cNvSpPr/>
            <p:nvPr/>
          </p:nvSpPr>
          <p:spPr>
            <a:xfrm>
              <a:off x="450405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51"/>
            <p:cNvSpPr/>
            <p:nvPr/>
          </p:nvSpPr>
          <p:spPr>
            <a:xfrm>
              <a:off x="450405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51"/>
            <p:cNvSpPr/>
            <p:nvPr/>
          </p:nvSpPr>
          <p:spPr>
            <a:xfrm>
              <a:off x="4504050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51"/>
            <p:cNvSpPr/>
            <p:nvPr/>
          </p:nvSpPr>
          <p:spPr>
            <a:xfrm>
              <a:off x="442782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51"/>
            <p:cNvSpPr/>
            <p:nvPr/>
          </p:nvSpPr>
          <p:spPr>
            <a:xfrm>
              <a:off x="4427825" y="3856775"/>
              <a:ext cx="62350" cy="53250"/>
            </a:xfrm>
            <a:custGeom>
              <a:rect b="b" l="l" r="r" t="t"/>
              <a:pathLst>
                <a:path extrusionOk="0" h="2130" w="2494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51"/>
            <p:cNvSpPr/>
            <p:nvPr/>
          </p:nvSpPr>
          <p:spPr>
            <a:xfrm>
              <a:off x="44278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51"/>
            <p:cNvSpPr/>
            <p:nvPr/>
          </p:nvSpPr>
          <p:spPr>
            <a:xfrm>
              <a:off x="4351600" y="31710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51"/>
            <p:cNvSpPr/>
            <p:nvPr/>
          </p:nvSpPr>
          <p:spPr>
            <a:xfrm>
              <a:off x="435160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51"/>
            <p:cNvSpPr/>
            <p:nvPr/>
          </p:nvSpPr>
          <p:spPr>
            <a:xfrm>
              <a:off x="397095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51"/>
            <p:cNvSpPr/>
            <p:nvPr/>
          </p:nvSpPr>
          <p:spPr>
            <a:xfrm>
              <a:off x="397095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51"/>
            <p:cNvSpPr/>
            <p:nvPr/>
          </p:nvSpPr>
          <p:spPr>
            <a:xfrm>
              <a:off x="39709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51"/>
            <p:cNvSpPr/>
            <p:nvPr/>
          </p:nvSpPr>
          <p:spPr>
            <a:xfrm>
              <a:off x="397095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51"/>
            <p:cNvSpPr/>
            <p:nvPr/>
          </p:nvSpPr>
          <p:spPr>
            <a:xfrm>
              <a:off x="397095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51"/>
            <p:cNvSpPr/>
            <p:nvPr/>
          </p:nvSpPr>
          <p:spPr>
            <a:xfrm>
              <a:off x="3970950" y="31710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51"/>
            <p:cNvSpPr/>
            <p:nvPr/>
          </p:nvSpPr>
          <p:spPr>
            <a:xfrm>
              <a:off x="3970950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51"/>
            <p:cNvSpPr/>
            <p:nvPr/>
          </p:nvSpPr>
          <p:spPr>
            <a:xfrm>
              <a:off x="3970950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51"/>
            <p:cNvSpPr/>
            <p:nvPr/>
          </p:nvSpPr>
          <p:spPr>
            <a:xfrm>
              <a:off x="397095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51"/>
            <p:cNvSpPr/>
            <p:nvPr/>
          </p:nvSpPr>
          <p:spPr>
            <a:xfrm>
              <a:off x="39709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51"/>
            <p:cNvSpPr/>
            <p:nvPr/>
          </p:nvSpPr>
          <p:spPr>
            <a:xfrm>
              <a:off x="3970950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51"/>
            <p:cNvSpPr/>
            <p:nvPr/>
          </p:nvSpPr>
          <p:spPr>
            <a:xfrm>
              <a:off x="397095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51"/>
            <p:cNvSpPr/>
            <p:nvPr/>
          </p:nvSpPr>
          <p:spPr>
            <a:xfrm>
              <a:off x="39709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51"/>
            <p:cNvSpPr/>
            <p:nvPr/>
          </p:nvSpPr>
          <p:spPr>
            <a:xfrm>
              <a:off x="39709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51"/>
            <p:cNvSpPr/>
            <p:nvPr/>
          </p:nvSpPr>
          <p:spPr>
            <a:xfrm>
              <a:off x="3970950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51"/>
            <p:cNvSpPr/>
            <p:nvPr/>
          </p:nvSpPr>
          <p:spPr>
            <a:xfrm>
              <a:off x="39709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51"/>
            <p:cNvSpPr/>
            <p:nvPr/>
          </p:nvSpPr>
          <p:spPr>
            <a:xfrm>
              <a:off x="404695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51"/>
            <p:cNvSpPr/>
            <p:nvPr/>
          </p:nvSpPr>
          <p:spPr>
            <a:xfrm>
              <a:off x="404695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51"/>
            <p:cNvSpPr/>
            <p:nvPr/>
          </p:nvSpPr>
          <p:spPr>
            <a:xfrm>
              <a:off x="4046950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51"/>
            <p:cNvSpPr/>
            <p:nvPr/>
          </p:nvSpPr>
          <p:spPr>
            <a:xfrm>
              <a:off x="4046950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51"/>
            <p:cNvSpPr/>
            <p:nvPr/>
          </p:nvSpPr>
          <p:spPr>
            <a:xfrm>
              <a:off x="404695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51"/>
            <p:cNvSpPr/>
            <p:nvPr/>
          </p:nvSpPr>
          <p:spPr>
            <a:xfrm>
              <a:off x="4046950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51"/>
            <p:cNvSpPr/>
            <p:nvPr/>
          </p:nvSpPr>
          <p:spPr>
            <a:xfrm>
              <a:off x="404695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51"/>
            <p:cNvSpPr/>
            <p:nvPr/>
          </p:nvSpPr>
          <p:spPr>
            <a:xfrm>
              <a:off x="404695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51"/>
            <p:cNvSpPr/>
            <p:nvPr/>
          </p:nvSpPr>
          <p:spPr>
            <a:xfrm>
              <a:off x="404695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51"/>
            <p:cNvSpPr/>
            <p:nvPr/>
          </p:nvSpPr>
          <p:spPr>
            <a:xfrm>
              <a:off x="4046950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51"/>
            <p:cNvSpPr/>
            <p:nvPr/>
          </p:nvSpPr>
          <p:spPr>
            <a:xfrm>
              <a:off x="4046950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51"/>
            <p:cNvSpPr/>
            <p:nvPr/>
          </p:nvSpPr>
          <p:spPr>
            <a:xfrm>
              <a:off x="4046950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51"/>
            <p:cNvSpPr/>
            <p:nvPr/>
          </p:nvSpPr>
          <p:spPr>
            <a:xfrm>
              <a:off x="404695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51"/>
            <p:cNvSpPr/>
            <p:nvPr/>
          </p:nvSpPr>
          <p:spPr>
            <a:xfrm>
              <a:off x="412317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51"/>
            <p:cNvSpPr/>
            <p:nvPr/>
          </p:nvSpPr>
          <p:spPr>
            <a:xfrm>
              <a:off x="412317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51"/>
            <p:cNvSpPr/>
            <p:nvPr/>
          </p:nvSpPr>
          <p:spPr>
            <a:xfrm>
              <a:off x="412317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51"/>
            <p:cNvSpPr/>
            <p:nvPr/>
          </p:nvSpPr>
          <p:spPr>
            <a:xfrm>
              <a:off x="4123175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51"/>
            <p:cNvSpPr/>
            <p:nvPr/>
          </p:nvSpPr>
          <p:spPr>
            <a:xfrm>
              <a:off x="4123175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51"/>
            <p:cNvSpPr/>
            <p:nvPr/>
          </p:nvSpPr>
          <p:spPr>
            <a:xfrm>
              <a:off x="4123175" y="31710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51"/>
            <p:cNvSpPr/>
            <p:nvPr/>
          </p:nvSpPr>
          <p:spPr>
            <a:xfrm>
              <a:off x="412317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51"/>
            <p:cNvSpPr/>
            <p:nvPr/>
          </p:nvSpPr>
          <p:spPr>
            <a:xfrm>
              <a:off x="412317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51"/>
            <p:cNvSpPr/>
            <p:nvPr/>
          </p:nvSpPr>
          <p:spPr>
            <a:xfrm>
              <a:off x="4123175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51"/>
            <p:cNvSpPr/>
            <p:nvPr/>
          </p:nvSpPr>
          <p:spPr>
            <a:xfrm>
              <a:off x="412317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51"/>
            <p:cNvSpPr/>
            <p:nvPr/>
          </p:nvSpPr>
          <p:spPr>
            <a:xfrm>
              <a:off x="4123175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51"/>
            <p:cNvSpPr/>
            <p:nvPr/>
          </p:nvSpPr>
          <p:spPr>
            <a:xfrm>
              <a:off x="4123175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51"/>
            <p:cNvSpPr/>
            <p:nvPr/>
          </p:nvSpPr>
          <p:spPr>
            <a:xfrm>
              <a:off x="4199400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51"/>
            <p:cNvSpPr/>
            <p:nvPr/>
          </p:nvSpPr>
          <p:spPr>
            <a:xfrm>
              <a:off x="419940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51"/>
            <p:cNvSpPr/>
            <p:nvPr/>
          </p:nvSpPr>
          <p:spPr>
            <a:xfrm>
              <a:off x="4199400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51"/>
            <p:cNvSpPr/>
            <p:nvPr/>
          </p:nvSpPr>
          <p:spPr>
            <a:xfrm>
              <a:off x="4199400" y="32470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51"/>
            <p:cNvSpPr/>
            <p:nvPr/>
          </p:nvSpPr>
          <p:spPr>
            <a:xfrm>
              <a:off x="427560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51"/>
            <p:cNvSpPr/>
            <p:nvPr/>
          </p:nvSpPr>
          <p:spPr>
            <a:xfrm>
              <a:off x="427560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51"/>
            <p:cNvSpPr/>
            <p:nvPr/>
          </p:nvSpPr>
          <p:spPr>
            <a:xfrm>
              <a:off x="4275600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51"/>
            <p:cNvSpPr/>
            <p:nvPr/>
          </p:nvSpPr>
          <p:spPr>
            <a:xfrm>
              <a:off x="4275600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51"/>
            <p:cNvSpPr/>
            <p:nvPr/>
          </p:nvSpPr>
          <p:spPr>
            <a:xfrm>
              <a:off x="42754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51"/>
            <p:cNvSpPr/>
            <p:nvPr/>
          </p:nvSpPr>
          <p:spPr>
            <a:xfrm>
              <a:off x="4199400" y="332330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51"/>
            <p:cNvSpPr/>
            <p:nvPr/>
          </p:nvSpPr>
          <p:spPr>
            <a:xfrm>
              <a:off x="4199400" y="33995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51"/>
            <p:cNvSpPr/>
            <p:nvPr/>
          </p:nvSpPr>
          <p:spPr>
            <a:xfrm>
              <a:off x="4199400" y="34757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51"/>
            <p:cNvSpPr/>
            <p:nvPr/>
          </p:nvSpPr>
          <p:spPr>
            <a:xfrm>
              <a:off x="4199400" y="355192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51"/>
            <p:cNvSpPr/>
            <p:nvPr/>
          </p:nvSpPr>
          <p:spPr>
            <a:xfrm>
              <a:off x="4199400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51"/>
            <p:cNvSpPr/>
            <p:nvPr/>
          </p:nvSpPr>
          <p:spPr>
            <a:xfrm>
              <a:off x="4199400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51"/>
            <p:cNvSpPr/>
            <p:nvPr/>
          </p:nvSpPr>
          <p:spPr>
            <a:xfrm>
              <a:off x="4123175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51"/>
            <p:cNvSpPr/>
            <p:nvPr/>
          </p:nvSpPr>
          <p:spPr>
            <a:xfrm>
              <a:off x="412317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51"/>
            <p:cNvSpPr/>
            <p:nvPr/>
          </p:nvSpPr>
          <p:spPr>
            <a:xfrm>
              <a:off x="40469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51"/>
            <p:cNvSpPr/>
            <p:nvPr/>
          </p:nvSpPr>
          <p:spPr>
            <a:xfrm>
              <a:off x="4046950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51"/>
            <p:cNvSpPr/>
            <p:nvPr/>
          </p:nvSpPr>
          <p:spPr>
            <a:xfrm>
              <a:off x="404695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51"/>
            <p:cNvSpPr/>
            <p:nvPr/>
          </p:nvSpPr>
          <p:spPr>
            <a:xfrm>
              <a:off x="4046950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51"/>
            <p:cNvSpPr/>
            <p:nvPr/>
          </p:nvSpPr>
          <p:spPr>
            <a:xfrm>
              <a:off x="3970950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51"/>
            <p:cNvSpPr/>
            <p:nvPr/>
          </p:nvSpPr>
          <p:spPr>
            <a:xfrm>
              <a:off x="358987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51"/>
            <p:cNvSpPr/>
            <p:nvPr/>
          </p:nvSpPr>
          <p:spPr>
            <a:xfrm>
              <a:off x="358987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51"/>
            <p:cNvSpPr/>
            <p:nvPr/>
          </p:nvSpPr>
          <p:spPr>
            <a:xfrm>
              <a:off x="358987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51"/>
            <p:cNvSpPr/>
            <p:nvPr/>
          </p:nvSpPr>
          <p:spPr>
            <a:xfrm>
              <a:off x="358987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51"/>
            <p:cNvSpPr/>
            <p:nvPr/>
          </p:nvSpPr>
          <p:spPr>
            <a:xfrm>
              <a:off x="358987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51"/>
            <p:cNvSpPr/>
            <p:nvPr/>
          </p:nvSpPr>
          <p:spPr>
            <a:xfrm>
              <a:off x="358987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51"/>
            <p:cNvSpPr/>
            <p:nvPr/>
          </p:nvSpPr>
          <p:spPr>
            <a:xfrm>
              <a:off x="358987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51"/>
            <p:cNvSpPr/>
            <p:nvPr/>
          </p:nvSpPr>
          <p:spPr>
            <a:xfrm>
              <a:off x="32852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51"/>
            <p:cNvSpPr/>
            <p:nvPr/>
          </p:nvSpPr>
          <p:spPr>
            <a:xfrm>
              <a:off x="32852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51"/>
            <p:cNvSpPr/>
            <p:nvPr/>
          </p:nvSpPr>
          <p:spPr>
            <a:xfrm>
              <a:off x="32852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51"/>
            <p:cNvSpPr/>
            <p:nvPr/>
          </p:nvSpPr>
          <p:spPr>
            <a:xfrm>
              <a:off x="336145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51"/>
            <p:cNvSpPr/>
            <p:nvPr/>
          </p:nvSpPr>
          <p:spPr>
            <a:xfrm>
              <a:off x="336145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51"/>
            <p:cNvSpPr/>
            <p:nvPr/>
          </p:nvSpPr>
          <p:spPr>
            <a:xfrm>
              <a:off x="336145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51"/>
            <p:cNvSpPr/>
            <p:nvPr/>
          </p:nvSpPr>
          <p:spPr>
            <a:xfrm>
              <a:off x="3361450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51"/>
            <p:cNvSpPr/>
            <p:nvPr/>
          </p:nvSpPr>
          <p:spPr>
            <a:xfrm>
              <a:off x="336145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51"/>
            <p:cNvSpPr/>
            <p:nvPr/>
          </p:nvSpPr>
          <p:spPr>
            <a:xfrm>
              <a:off x="34374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51"/>
            <p:cNvSpPr/>
            <p:nvPr/>
          </p:nvSpPr>
          <p:spPr>
            <a:xfrm>
              <a:off x="343745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51"/>
            <p:cNvSpPr/>
            <p:nvPr/>
          </p:nvSpPr>
          <p:spPr>
            <a:xfrm>
              <a:off x="343745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51"/>
            <p:cNvSpPr/>
            <p:nvPr/>
          </p:nvSpPr>
          <p:spPr>
            <a:xfrm>
              <a:off x="343745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51"/>
            <p:cNvSpPr/>
            <p:nvPr/>
          </p:nvSpPr>
          <p:spPr>
            <a:xfrm>
              <a:off x="3437450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51"/>
            <p:cNvSpPr/>
            <p:nvPr/>
          </p:nvSpPr>
          <p:spPr>
            <a:xfrm>
              <a:off x="3437450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51"/>
            <p:cNvSpPr/>
            <p:nvPr/>
          </p:nvSpPr>
          <p:spPr>
            <a:xfrm>
              <a:off x="343745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51"/>
            <p:cNvSpPr/>
            <p:nvPr/>
          </p:nvSpPr>
          <p:spPr>
            <a:xfrm>
              <a:off x="351367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51"/>
            <p:cNvSpPr/>
            <p:nvPr/>
          </p:nvSpPr>
          <p:spPr>
            <a:xfrm>
              <a:off x="35136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51"/>
            <p:cNvSpPr/>
            <p:nvPr/>
          </p:nvSpPr>
          <p:spPr>
            <a:xfrm>
              <a:off x="351367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51"/>
            <p:cNvSpPr/>
            <p:nvPr/>
          </p:nvSpPr>
          <p:spPr>
            <a:xfrm>
              <a:off x="351367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51"/>
            <p:cNvSpPr/>
            <p:nvPr/>
          </p:nvSpPr>
          <p:spPr>
            <a:xfrm>
              <a:off x="351367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51"/>
            <p:cNvSpPr/>
            <p:nvPr/>
          </p:nvSpPr>
          <p:spPr>
            <a:xfrm>
              <a:off x="3513675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51"/>
            <p:cNvSpPr/>
            <p:nvPr/>
          </p:nvSpPr>
          <p:spPr>
            <a:xfrm>
              <a:off x="3513675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51"/>
            <p:cNvSpPr/>
            <p:nvPr/>
          </p:nvSpPr>
          <p:spPr>
            <a:xfrm>
              <a:off x="351367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51"/>
            <p:cNvSpPr/>
            <p:nvPr/>
          </p:nvSpPr>
          <p:spPr>
            <a:xfrm>
              <a:off x="358987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51"/>
            <p:cNvSpPr/>
            <p:nvPr/>
          </p:nvSpPr>
          <p:spPr>
            <a:xfrm>
              <a:off x="3666100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51"/>
            <p:cNvSpPr/>
            <p:nvPr/>
          </p:nvSpPr>
          <p:spPr>
            <a:xfrm>
              <a:off x="3666100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51"/>
            <p:cNvSpPr/>
            <p:nvPr/>
          </p:nvSpPr>
          <p:spPr>
            <a:xfrm>
              <a:off x="366610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51"/>
            <p:cNvSpPr/>
            <p:nvPr/>
          </p:nvSpPr>
          <p:spPr>
            <a:xfrm>
              <a:off x="366610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51"/>
            <p:cNvSpPr/>
            <p:nvPr/>
          </p:nvSpPr>
          <p:spPr>
            <a:xfrm>
              <a:off x="3666100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51"/>
            <p:cNvSpPr/>
            <p:nvPr/>
          </p:nvSpPr>
          <p:spPr>
            <a:xfrm>
              <a:off x="366610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51"/>
            <p:cNvSpPr/>
            <p:nvPr/>
          </p:nvSpPr>
          <p:spPr>
            <a:xfrm>
              <a:off x="3666100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51"/>
            <p:cNvSpPr/>
            <p:nvPr/>
          </p:nvSpPr>
          <p:spPr>
            <a:xfrm>
              <a:off x="37423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51"/>
            <p:cNvSpPr/>
            <p:nvPr/>
          </p:nvSpPr>
          <p:spPr>
            <a:xfrm>
              <a:off x="37423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51"/>
            <p:cNvSpPr/>
            <p:nvPr/>
          </p:nvSpPr>
          <p:spPr>
            <a:xfrm>
              <a:off x="374230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51"/>
            <p:cNvSpPr/>
            <p:nvPr/>
          </p:nvSpPr>
          <p:spPr>
            <a:xfrm>
              <a:off x="37423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51"/>
            <p:cNvSpPr/>
            <p:nvPr/>
          </p:nvSpPr>
          <p:spPr>
            <a:xfrm>
              <a:off x="3742300" y="30186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51"/>
            <p:cNvSpPr/>
            <p:nvPr/>
          </p:nvSpPr>
          <p:spPr>
            <a:xfrm>
              <a:off x="374230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51"/>
            <p:cNvSpPr/>
            <p:nvPr/>
          </p:nvSpPr>
          <p:spPr>
            <a:xfrm>
              <a:off x="3742300" y="3171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p51"/>
            <p:cNvSpPr/>
            <p:nvPr/>
          </p:nvSpPr>
          <p:spPr>
            <a:xfrm>
              <a:off x="3742300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51"/>
            <p:cNvSpPr/>
            <p:nvPr/>
          </p:nvSpPr>
          <p:spPr>
            <a:xfrm>
              <a:off x="38185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" name="Google Shape;1618;p51"/>
            <p:cNvSpPr/>
            <p:nvPr/>
          </p:nvSpPr>
          <p:spPr>
            <a:xfrm>
              <a:off x="38185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" name="Google Shape;1619;p51"/>
            <p:cNvSpPr/>
            <p:nvPr/>
          </p:nvSpPr>
          <p:spPr>
            <a:xfrm>
              <a:off x="38185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51"/>
            <p:cNvSpPr/>
            <p:nvPr/>
          </p:nvSpPr>
          <p:spPr>
            <a:xfrm>
              <a:off x="38185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51"/>
            <p:cNvSpPr/>
            <p:nvPr/>
          </p:nvSpPr>
          <p:spPr>
            <a:xfrm>
              <a:off x="38185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51"/>
            <p:cNvSpPr/>
            <p:nvPr/>
          </p:nvSpPr>
          <p:spPr>
            <a:xfrm>
              <a:off x="38185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51"/>
            <p:cNvSpPr/>
            <p:nvPr/>
          </p:nvSpPr>
          <p:spPr>
            <a:xfrm>
              <a:off x="381852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51"/>
            <p:cNvSpPr/>
            <p:nvPr/>
          </p:nvSpPr>
          <p:spPr>
            <a:xfrm>
              <a:off x="3818525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51"/>
            <p:cNvSpPr/>
            <p:nvPr/>
          </p:nvSpPr>
          <p:spPr>
            <a:xfrm>
              <a:off x="3818525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51"/>
            <p:cNvSpPr/>
            <p:nvPr/>
          </p:nvSpPr>
          <p:spPr>
            <a:xfrm>
              <a:off x="38185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51"/>
            <p:cNvSpPr/>
            <p:nvPr/>
          </p:nvSpPr>
          <p:spPr>
            <a:xfrm>
              <a:off x="38947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51"/>
            <p:cNvSpPr/>
            <p:nvPr/>
          </p:nvSpPr>
          <p:spPr>
            <a:xfrm>
              <a:off x="389472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51"/>
            <p:cNvSpPr/>
            <p:nvPr/>
          </p:nvSpPr>
          <p:spPr>
            <a:xfrm>
              <a:off x="3894725" y="3856775"/>
              <a:ext cx="62175" cy="53250"/>
            </a:xfrm>
            <a:custGeom>
              <a:rect b="b" l="l" r="r" t="t"/>
              <a:pathLst>
                <a:path extrusionOk="0" h="2130" w="2487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51"/>
            <p:cNvSpPr/>
            <p:nvPr/>
          </p:nvSpPr>
          <p:spPr>
            <a:xfrm>
              <a:off x="38947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51"/>
            <p:cNvSpPr/>
            <p:nvPr/>
          </p:nvSpPr>
          <p:spPr>
            <a:xfrm>
              <a:off x="38947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51"/>
            <p:cNvSpPr/>
            <p:nvPr/>
          </p:nvSpPr>
          <p:spPr>
            <a:xfrm>
              <a:off x="38947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51"/>
            <p:cNvSpPr/>
            <p:nvPr/>
          </p:nvSpPr>
          <p:spPr>
            <a:xfrm>
              <a:off x="3894725" y="3551925"/>
              <a:ext cx="62175" cy="53250"/>
            </a:xfrm>
            <a:custGeom>
              <a:rect b="b" l="l" r="r" t="t"/>
              <a:pathLst>
                <a:path extrusionOk="0" h="2130" w="2487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51"/>
            <p:cNvSpPr/>
            <p:nvPr/>
          </p:nvSpPr>
          <p:spPr>
            <a:xfrm>
              <a:off x="38947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51"/>
            <p:cNvSpPr/>
            <p:nvPr/>
          </p:nvSpPr>
          <p:spPr>
            <a:xfrm>
              <a:off x="3894725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51"/>
            <p:cNvSpPr/>
            <p:nvPr/>
          </p:nvSpPr>
          <p:spPr>
            <a:xfrm>
              <a:off x="3894600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51"/>
            <p:cNvSpPr/>
            <p:nvPr/>
          </p:nvSpPr>
          <p:spPr>
            <a:xfrm>
              <a:off x="389472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51"/>
            <p:cNvSpPr/>
            <p:nvPr/>
          </p:nvSpPr>
          <p:spPr>
            <a:xfrm>
              <a:off x="38947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51"/>
            <p:cNvSpPr/>
            <p:nvPr/>
          </p:nvSpPr>
          <p:spPr>
            <a:xfrm>
              <a:off x="38947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51"/>
            <p:cNvSpPr/>
            <p:nvPr/>
          </p:nvSpPr>
          <p:spPr>
            <a:xfrm>
              <a:off x="38947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51"/>
            <p:cNvSpPr/>
            <p:nvPr/>
          </p:nvSpPr>
          <p:spPr>
            <a:xfrm>
              <a:off x="38947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51"/>
            <p:cNvSpPr/>
            <p:nvPr/>
          </p:nvSpPr>
          <p:spPr>
            <a:xfrm>
              <a:off x="38947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51"/>
            <p:cNvSpPr/>
            <p:nvPr/>
          </p:nvSpPr>
          <p:spPr>
            <a:xfrm>
              <a:off x="38185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51"/>
            <p:cNvSpPr/>
            <p:nvPr/>
          </p:nvSpPr>
          <p:spPr>
            <a:xfrm>
              <a:off x="3742300" y="2866425"/>
              <a:ext cx="62225" cy="53225"/>
            </a:xfrm>
            <a:custGeom>
              <a:rect b="b" l="l" r="r" t="t"/>
              <a:pathLst>
                <a:path extrusionOk="0" h="2129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51"/>
            <p:cNvSpPr/>
            <p:nvPr/>
          </p:nvSpPr>
          <p:spPr>
            <a:xfrm>
              <a:off x="366610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51"/>
            <p:cNvSpPr/>
            <p:nvPr/>
          </p:nvSpPr>
          <p:spPr>
            <a:xfrm>
              <a:off x="4504050" y="32470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51"/>
            <p:cNvSpPr/>
            <p:nvPr/>
          </p:nvSpPr>
          <p:spPr>
            <a:xfrm>
              <a:off x="4504050" y="31710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51"/>
            <p:cNvSpPr/>
            <p:nvPr/>
          </p:nvSpPr>
          <p:spPr>
            <a:xfrm>
              <a:off x="450405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51"/>
            <p:cNvSpPr/>
            <p:nvPr/>
          </p:nvSpPr>
          <p:spPr>
            <a:xfrm>
              <a:off x="442782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51"/>
            <p:cNvSpPr/>
            <p:nvPr/>
          </p:nvSpPr>
          <p:spPr>
            <a:xfrm>
              <a:off x="442782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51"/>
            <p:cNvSpPr/>
            <p:nvPr/>
          </p:nvSpPr>
          <p:spPr>
            <a:xfrm>
              <a:off x="442782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51"/>
            <p:cNvSpPr/>
            <p:nvPr/>
          </p:nvSpPr>
          <p:spPr>
            <a:xfrm>
              <a:off x="4427825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51"/>
            <p:cNvSpPr/>
            <p:nvPr/>
          </p:nvSpPr>
          <p:spPr>
            <a:xfrm>
              <a:off x="4427825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51"/>
            <p:cNvSpPr/>
            <p:nvPr/>
          </p:nvSpPr>
          <p:spPr>
            <a:xfrm>
              <a:off x="435160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51"/>
            <p:cNvSpPr/>
            <p:nvPr/>
          </p:nvSpPr>
          <p:spPr>
            <a:xfrm>
              <a:off x="435160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51"/>
            <p:cNvSpPr/>
            <p:nvPr/>
          </p:nvSpPr>
          <p:spPr>
            <a:xfrm>
              <a:off x="435160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51"/>
            <p:cNvSpPr/>
            <p:nvPr/>
          </p:nvSpPr>
          <p:spPr>
            <a:xfrm>
              <a:off x="4351600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51"/>
            <p:cNvSpPr/>
            <p:nvPr/>
          </p:nvSpPr>
          <p:spPr>
            <a:xfrm>
              <a:off x="4351600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51"/>
            <p:cNvSpPr/>
            <p:nvPr/>
          </p:nvSpPr>
          <p:spPr>
            <a:xfrm>
              <a:off x="427560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51"/>
            <p:cNvSpPr/>
            <p:nvPr/>
          </p:nvSpPr>
          <p:spPr>
            <a:xfrm>
              <a:off x="427560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51"/>
            <p:cNvSpPr/>
            <p:nvPr/>
          </p:nvSpPr>
          <p:spPr>
            <a:xfrm>
              <a:off x="427560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51"/>
            <p:cNvSpPr/>
            <p:nvPr/>
          </p:nvSpPr>
          <p:spPr>
            <a:xfrm>
              <a:off x="4275600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51"/>
            <p:cNvSpPr/>
            <p:nvPr/>
          </p:nvSpPr>
          <p:spPr>
            <a:xfrm>
              <a:off x="42756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51"/>
            <p:cNvSpPr/>
            <p:nvPr/>
          </p:nvSpPr>
          <p:spPr>
            <a:xfrm>
              <a:off x="42756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51"/>
            <p:cNvSpPr/>
            <p:nvPr/>
          </p:nvSpPr>
          <p:spPr>
            <a:xfrm>
              <a:off x="42756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51"/>
            <p:cNvSpPr/>
            <p:nvPr/>
          </p:nvSpPr>
          <p:spPr>
            <a:xfrm>
              <a:off x="42756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51"/>
            <p:cNvSpPr/>
            <p:nvPr/>
          </p:nvSpPr>
          <p:spPr>
            <a:xfrm>
              <a:off x="419940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51"/>
            <p:cNvSpPr/>
            <p:nvPr/>
          </p:nvSpPr>
          <p:spPr>
            <a:xfrm>
              <a:off x="419940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51"/>
            <p:cNvSpPr/>
            <p:nvPr/>
          </p:nvSpPr>
          <p:spPr>
            <a:xfrm>
              <a:off x="419940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51"/>
            <p:cNvSpPr/>
            <p:nvPr/>
          </p:nvSpPr>
          <p:spPr>
            <a:xfrm>
              <a:off x="419940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51"/>
            <p:cNvSpPr/>
            <p:nvPr/>
          </p:nvSpPr>
          <p:spPr>
            <a:xfrm>
              <a:off x="412317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51"/>
            <p:cNvSpPr/>
            <p:nvPr/>
          </p:nvSpPr>
          <p:spPr>
            <a:xfrm>
              <a:off x="412317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51"/>
            <p:cNvSpPr/>
            <p:nvPr/>
          </p:nvSpPr>
          <p:spPr>
            <a:xfrm>
              <a:off x="412317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51"/>
            <p:cNvSpPr/>
            <p:nvPr/>
          </p:nvSpPr>
          <p:spPr>
            <a:xfrm>
              <a:off x="4123175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51"/>
            <p:cNvSpPr/>
            <p:nvPr/>
          </p:nvSpPr>
          <p:spPr>
            <a:xfrm>
              <a:off x="41231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51"/>
            <p:cNvSpPr/>
            <p:nvPr/>
          </p:nvSpPr>
          <p:spPr>
            <a:xfrm>
              <a:off x="404695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51"/>
            <p:cNvSpPr/>
            <p:nvPr/>
          </p:nvSpPr>
          <p:spPr>
            <a:xfrm>
              <a:off x="404695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51"/>
            <p:cNvSpPr/>
            <p:nvPr/>
          </p:nvSpPr>
          <p:spPr>
            <a:xfrm>
              <a:off x="40469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51"/>
            <p:cNvSpPr/>
            <p:nvPr/>
          </p:nvSpPr>
          <p:spPr>
            <a:xfrm>
              <a:off x="39709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51"/>
            <p:cNvSpPr/>
            <p:nvPr/>
          </p:nvSpPr>
          <p:spPr>
            <a:xfrm>
              <a:off x="39709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51"/>
            <p:cNvSpPr/>
            <p:nvPr/>
          </p:nvSpPr>
          <p:spPr>
            <a:xfrm>
              <a:off x="397095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51"/>
            <p:cNvSpPr/>
            <p:nvPr/>
          </p:nvSpPr>
          <p:spPr>
            <a:xfrm>
              <a:off x="389472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51"/>
            <p:cNvSpPr/>
            <p:nvPr/>
          </p:nvSpPr>
          <p:spPr>
            <a:xfrm>
              <a:off x="389472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51"/>
            <p:cNvSpPr/>
            <p:nvPr/>
          </p:nvSpPr>
          <p:spPr>
            <a:xfrm>
              <a:off x="38947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51"/>
            <p:cNvSpPr/>
            <p:nvPr/>
          </p:nvSpPr>
          <p:spPr>
            <a:xfrm>
              <a:off x="38947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51"/>
            <p:cNvSpPr/>
            <p:nvPr/>
          </p:nvSpPr>
          <p:spPr>
            <a:xfrm>
              <a:off x="381852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51"/>
            <p:cNvSpPr/>
            <p:nvPr/>
          </p:nvSpPr>
          <p:spPr>
            <a:xfrm>
              <a:off x="381852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51"/>
            <p:cNvSpPr/>
            <p:nvPr/>
          </p:nvSpPr>
          <p:spPr>
            <a:xfrm>
              <a:off x="381852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51"/>
            <p:cNvSpPr/>
            <p:nvPr/>
          </p:nvSpPr>
          <p:spPr>
            <a:xfrm>
              <a:off x="38185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51"/>
            <p:cNvSpPr/>
            <p:nvPr/>
          </p:nvSpPr>
          <p:spPr>
            <a:xfrm>
              <a:off x="38185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51"/>
            <p:cNvSpPr/>
            <p:nvPr/>
          </p:nvSpPr>
          <p:spPr>
            <a:xfrm>
              <a:off x="3818525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51"/>
            <p:cNvSpPr/>
            <p:nvPr/>
          </p:nvSpPr>
          <p:spPr>
            <a:xfrm>
              <a:off x="38185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51"/>
            <p:cNvSpPr/>
            <p:nvPr/>
          </p:nvSpPr>
          <p:spPr>
            <a:xfrm>
              <a:off x="38185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51"/>
            <p:cNvSpPr/>
            <p:nvPr/>
          </p:nvSpPr>
          <p:spPr>
            <a:xfrm>
              <a:off x="3742300" y="37803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51"/>
            <p:cNvSpPr/>
            <p:nvPr/>
          </p:nvSpPr>
          <p:spPr>
            <a:xfrm>
              <a:off x="374230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51"/>
            <p:cNvSpPr/>
            <p:nvPr/>
          </p:nvSpPr>
          <p:spPr>
            <a:xfrm>
              <a:off x="37423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51"/>
            <p:cNvSpPr/>
            <p:nvPr/>
          </p:nvSpPr>
          <p:spPr>
            <a:xfrm>
              <a:off x="37423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51"/>
            <p:cNvSpPr/>
            <p:nvPr/>
          </p:nvSpPr>
          <p:spPr>
            <a:xfrm>
              <a:off x="37421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51"/>
            <p:cNvSpPr/>
            <p:nvPr/>
          </p:nvSpPr>
          <p:spPr>
            <a:xfrm>
              <a:off x="37423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51"/>
            <p:cNvSpPr/>
            <p:nvPr/>
          </p:nvSpPr>
          <p:spPr>
            <a:xfrm>
              <a:off x="3665950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51"/>
            <p:cNvSpPr/>
            <p:nvPr/>
          </p:nvSpPr>
          <p:spPr>
            <a:xfrm>
              <a:off x="3666100" y="32470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51"/>
            <p:cNvSpPr/>
            <p:nvPr/>
          </p:nvSpPr>
          <p:spPr>
            <a:xfrm>
              <a:off x="366610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51"/>
            <p:cNvSpPr/>
            <p:nvPr/>
          </p:nvSpPr>
          <p:spPr>
            <a:xfrm>
              <a:off x="358987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51"/>
            <p:cNvSpPr/>
            <p:nvPr/>
          </p:nvSpPr>
          <p:spPr>
            <a:xfrm>
              <a:off x="35898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51"/>
            <p:cNvSpPr/>
            <p:nvPr/>
          </p:nvSpPr>
          <p:spPr>
            <a:xfrm>
              <a:off x="35898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51"/>
            <p:cNvSpPr/>
            <p:nvPr/>
          </p:nvSpPr>
          <p:spPr>
            <a:xfrm>
              <a:off x="351367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51"/>
            <p:cNvSpPr/>
            <p:nvPr/>
          </p:nvSpPr>
          <p:spPr>
            <a:xfrm>
              <a:off x="35136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51"/>
            <p:cNvSpPr/>
            <p:nvPr/>
          </p:nvSpPr>
          <p:spPr>
            <a:xfrm>
              <a:off x="35136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51"/>
            <p:cNvSpPr/>
            <p:nvPr/>
          </p:nvSpPr>
          <p:spPr>
            <a:xfrm>
              <a:off x="343745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51"/>
            <p:cNvSpPr/>
            <p:nvPr/>
          </p:nvSpPr>
          <p:spPr>
            <a:xfrm>
              <a:off x="3437450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51"/>
            <p:cNvSpPr/>
            <p:nvPr/>
          </p:nvSpPr>
          <p:spPr>
            <a:xfrm>
              <a:off x="3437450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51"/>
            <p:cNvSpPr/>
            <p:nvPr/>
          </p:nvSpPr>
          <p:spPr>
            <a:xfrm>
              <a:off x="34374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51"/>
            <p:cNvSpPr/>
            <p:nvPr/>
          </p:nvSpPr>
          <p:spPr>
            <a:xfrm>
              <a:off x="3361450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51"/>
            <p:cNvSpPr/>
            <p:nvPr/>
          </p:nvSpPr>
          <p:spPr>
            <a:xfrm>
              <a:off x="3361450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51"/>
            <p:cNvSpPr/>
            <p:nvPr/>
          </p:nvSpPr>
          <p:spPr>
            <a:xfrm>
              <a:off x="3361450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51"/>
            <p:cNvSpPr/>
            <p:nvPr/>
          </p:nvSpPr>
          <p:spPr>
            <a:xfrm>
              <a:off x="336145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51"/>
            <p:cNvSpPr/>
            <p:nvPr/>
          </p:nvSpPr>
          <p:spPr>
            <a:xfrm>
              <a:off x="32852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51"/>
            <p:cNvSpPr/>
            <p:nvPr/>
          </p:nvSpPr>
          <p:spPr>
            <a:xfrm>
              <a:off x="32852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51"/>
            <p:cNvSpPr/>
            <p:nvPr/>
          </p:nvSpPr>
          <p:spPr>
            <a:xfrm>
              <a:off x="32852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51"/>
            <p:cNvSpPr/>
            <p:nvPr/>
          </p:nvSpPr>
          <p:spPr>
            <a:xfrm>
              <a:off x="32852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51"/>
            <p:cNvSpPr/>
            <p:nvPr/>
          </p:nvSpPr>
          <p:spPr>
            <a:xfrm>
              <a:off x="3209025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51"/>
            <p:cNvSpPr/>
            <p:nvPr/>
          </p:nvSpPr>
          <p:spPr>
            <a:xfrm>
              <a:off x="3209025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51"/>
            <p:cNvSpPr/>
            <p:nvPr/>
          </p:nvSpPr>
          <p:spPr>
            <a:xfrm>
              <a:off x="3209025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51"/>
            <p:cNvSpPr/>
            <p:nvPr/>
          </p:nvSpPr>
          <p:spPr>
            <a:xfrm>
              <a:off x="3209025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51"/>
            <p:cNvSpPr/>
            <p:nvPr/>
          </p:nvSpPr>
          <p:spPr>
            <a:xfrm>
              <a:off x="320902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51"/>
            <p:cNvSpPr/>
            <p:nvPr/>
          </p:nvSpPr>
          <p:spPr>
            <a:xfrm>
              <a:off x="419940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51"/>
            <p:cNvSpPr/>
            <p:nvPr/>
          </p:nvSpPr>
          <p:spPr>
            <a:xfrm>
              <a:off x="3132800" y="11143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51"/>
            <p:cNvSpPr/>
            <p:nvPr/>
          </p:nvSpPr>
          <p:spPr>
            <a:xfrm>
              <a:off x="305680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51"/>
            <p:cNvSpPr/>
            <p:nvPr/>
          </p:nvSpPr>
          <p:spPr>
            <a:xfrm>
              <a:off x="43516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51"/>
            <p:cNvSpPr/>
            <p:nvPr/>
          </p:nvSpPr>
          <p:spPr>
            <a:xfrm>
              <a:off x="43516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51"/>
            <p:cNvSpPr/>
            <p:nvPr/>
          </p:nvSpPr>
          <p:spPr>
            <a:xfrm>
              <a:off x="43516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51"/>
            <p:cNvSpPr/>
            <p:nvPr/>
          </p:nvSpPr>
          <p:spPr>
            <a:xfrm>
              <a:off x="4351600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51"/>
            <p:cNvSpPr/>
            <p:nvPr/>
          </p:nvSpPr>
          <p:spPr>
            <a:xfrm>
              <a:off x="43516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51"/>
            <p:cNvSpPr/>
            <p:nvPr/>
          </p:nvSpPr>
          <p:spPr>
            <a:xfrm>
              <a:off x="43516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51"/>
            <p:cNvSpPr/>
            <p:nvPr/>
          </p:nvSpPr>
          <p:spPr>
            <a:xfrm>
              <a:off x="43516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51"/>
            <p:cNvSpPr/>
            <p:nvPr/>
          </p:nvSpPr>
          <p:spPr>
            <a:xfrm>
              <a:off x="3970950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51"/>
            <p:cNvSpPr/>
            <p:nvPr/>
          </p:nvSpPr>
          <p:spPr>
            <a:xfrm>
              <a:off x="39709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51"/>
            <p:cNvSpPr/>
            <p:nvPr/>
          </p:nvSpPr>
          <p:spPr>
            <a:xfrm>
              <a:off x="366610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51"/>
            <p:cNvSpPr/>
            <p:nvPr/>
          </p:nvSpPr>
          <p:spPr>
            <a:xfrm>
              <a:off x="37423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51"/>
            <p:cNvSpPr/>
            <p:nvPr/>
          </p:nvSpPr>
          <p:spPr>
            <a:xfrm>
              <a:off x="37423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51"/>
            <p:cNvSpPr/>
            <p:nvPr/>
          </p:nvSpPr>
          <p:spPr>
            <a:xfrm>
              <a:off x="38185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51"/>
            <p:cNvSpPr/>
            <p:nvPr/>
          </p:nvSpPr>
          <p:spPr>
            <a:xfrm>
              <a:off x="38947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51"/>
            <p:cNvSpPr/>
            <p:nvPr/>
          </p:nvSpPr>
          <p:spPr>
            <a:xfrm>
              <a:off x="38947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51"/>
            <p:cNvSpPr/>
            <p:nvPr/>
          </p:nvSpPr>
          <p:spPr>
            <a:xfrm>
              <a:off x="39709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51"/>
            <p:cNvSpPr/>
            <p:nvPr/>
          </p:nvSpPr>
          <p:spPr>
            <a:xfrm>
              <a:off x="39709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51"/>
            <p:cNvSpPr/>
            <p:nvPr/>
          </p:nvSpPr>
          <p:spPr>
            <a:xfrm>
              <a:off x="404695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51"/>
            <p:cNvSpPr/>
            <p:nvPr/>
          </p:nvSpPr>
          <p:spPr>
            <a:xfrm>
              <a:off x="404695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51"/>
            <p:cNvSpPr/>
            <p:nvPr/>
          </p:nvSpPr>
          <p:spPr>
            <a:xfrm>
              <a:off x="404695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51"/>
            <p:cNvSpPr/>
            <p:nvPr/>
          </p:nvSpPr>
          <p:spPr>
            <a:xfrm>
              <a:off x="404695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51"/>
            <p:cNvSpPr/>
            <p:nvPr/>
          </p:nvSpPr>
          <p:spPr>
            <a:xfrm>
              <a:off x="412317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51"/>
            <p:cNvSpPr/>
            <p:nvPr/>
          </p:nvSpPr>
          <p:spPr>
            <a:xfrm>
              <a:off x="41231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51"/>
            <p:cNvSpPr/>
            <p:nvPr/>
          </p:nvSpPr>
          <p:spPr>
            <a:xfrm>
              <a:off x="4123175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51"/>
            <p:cNvSpPr/>
            <p:nvPr/>
          </p:nvSpPr>
          <p:spPr>
            <a:xfrm>
              <a:off x="41231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51"/>
            <p:cNvSpPr/>
            <p:nvPr/>
          </p:nvSpPr>
          <p:spPr>
            <a:xfrm>
              <a:off x="41231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51"/>
            <p:cNvSpPr/>
            <p:nvPr/>
          </p:nvSpPr>
          <p:spPr>
            <a:xfrm>
              <a:off x="41231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51"/>
            <p:cNvSpPr/>
            <p:nvPr/>
          </p:nvSpPr>
          <p:spPr>
            <a:xfrm>
              <a:off x="41994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51"/>
            <p:cNvSpPr/>
            <p:nvPr/>
          </p:nvSpPr>
          <p:spPr>
            <a:xfrm>
              <a:off x="419940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51"/>
            <p:cNvSpPr/>
            <p:nvPr/>
          </p:nvSpPr>
          <p:spPr>
            <a:xfrm>
              <a:off x="419940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51"/>
            <p:cNvSpPr/>
            <p:nvPr/>
          </p:nvSpPr>
          <p:spPr>
            <a:xfrm>
              <a:off x="419940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51"/>
            <p:cNvSpPr/>
            <p:nvPr/>
          </p:nvSpPr>
          <p:spPr>
            <a:xfrm>
              <a:off x="419940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51"/>
            <p:cNvSpPr/>
            <p:nvPr/>
          </p:nvSpPr>
          <p:spPr>
            <a:xfrm>
              <a:off x="419940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51"/>
            <p:cNvSpPr/>
            <p:nvPr/>
          </p:nvSpPr>
          <p:spPr>
            <a:xfrm>
              <a:off x="419940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51"/>
            <p:cNvSpPr/>
            <p:nvPr/>
          </p:nvSpPr>
          <p:spPr>
            <a:xfrm>
              <a:off x="42756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51"/>
            <p:cNvSpPr/>
            <p:nvPr/>
          </p:nvSpPr>
          <p:spPr>
            <a:xfrm>
              <a:off x="42756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51"/>
            <p:cNvSpPr/>
            <p:nvPr/>
          </p:nvSpPr>
          <p:spPr>
            <a:xfrm>
              <a:off x="42756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51"/>
            <p:cNvSpPr/>
            <p:nvPr/>
          </p:nvSpPr>
          <p:spPr>
            <a:xfrm>
              <a:off x="427560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51"/>
            <p:cNvSpPr/>
            <p:nvPr/>
          </p:nvSpPr>
          <p:spPr>
            <a:xfrm>
              <a:off x="42756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51"/>
            <p:cNvSpPr/>
            <p:nvPr/>
          </p:nvSpPr>
          <p:spPr>
            <a:xfrm>
              <a:off x="42756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51"/>
            <p:cNvSpPr/>
            <p:nvPr/>
          </p:nvSpPr>
          <p:spPr>
            <a:xfrm>
              <a:off x="42756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51"/>
            <p:cNvSpPr/>
            <p:nvPr/>
          </p:nvSpPr>
          <p:spPr>
            <a:xfrm>
              <a:off x="42756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51"/>
            <p:cNvSpPr/>
            <p:nvPr/>
          </p:nvSpPr>
          <p:spPr>
            <a:xfrm>
              <a:off x="43516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51"/>
            <p:cNvSpPr/>
            <p:nvPr/>
          </p:nvSpPr>
          <p:spPr>
            <a:xfrm>
              <a:off x="442782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51"/>
            <p:cNvSpPr/>
            <p:nvPr/>
          </p:nvSpPr>
          <p:spPr>
            <a:xfrm>
              <a:off x="44278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51"/>
            <p:cNvSpPr/>
            <p:nvPr/>
          </p:nvSpPr>
          <p:spPr>
            <a:xfrm>
              <a:off x="44278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51"/>
            <p:cNvSpPr/>
            <p:nvPr/>
          </p:nvSpPr>
          <p:spPr>
            <a:xfrm>
              <a:off x="44278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51"/>
            <p:cNvSpPr/>
            <p:nvPr/>
          </p:nvSpPr>
          <p:spPr>
            <a:xfrm>
              <a:off x="44278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51"/>
            <p:cNvSpPr/>
            <p:nvPr/>
          </p:nvSpPr>
          <p:spPr>
            <a:xfrm>
              <a:off x="44278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51"/>
            <p:cNvSpPr/>
            <p:nvPr/>
          </p:nvSpPr>
          <p:spPr>
            <a:xfrm>
              <a:off x="442782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51"/>
            <p:cNvSpPr/>
            <p:nvPr/>
          </p:nvSpPr>
          <p:spPr>
            <a:xfrm>
              <a:off x="44278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51"/>
            <p:cNvSpPr/>
            <p:nvPr/>
          </p:nvSpPr>
          <p:spPr>
            <a:xfrm>
              <a:off x="4427825" y="1571400"/>
              <a:ext cx="62350" cy="53250"/>
            </a:xfrm>
            <a:custGeom>
              <a:rect b="b" l="l" r="r" t="t"/>
              <a:pathLst>
                <a:path extrusionOk="0" h="2130" w="2494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51"/>
            <p:cNvSpPr/>
            <p:nvPr/>
          </p:nvSpPr>
          <p:spPr>
            <a:xfrm>
              <a:off x="43516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51"/>
            <p:cNvSpPr/>
            <p:nvPr/>
          </p:nvSpPr>
          <p:spPr>
            <a:xfrm>
              <a:off x="42756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51"/>
            <p:cNvSpPr/>
            <p:nvPr/>
          </p:nvSpPr>
          <p:spPr>
            <a:xfrm>
              <a:off x="42756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51"/>
            <p:cNvSpPr/>
            <p:nvPr/>
          </p:nvSpPr>
          <p:spPr>
            <a:xfrm>
              <a:off x="41994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51"/>
            <p:cNvSpPr/>
            <p:nvPr/>
          </p:nvSpPr>
          <p:spPr>
            <a:xfrm>
              <a:off x="41994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51"/>
            <p:cNvSpPr/>
            <p:nvPr/>
          </p:nvSpPr>
          <p:spPr>
            <a:xfrm>
              <a:off x="41994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51"/>
            <p:cNvSpPr/>
            <p:nvPr/>
          </p:nvSpPr>
          <p:spPr>
            <a:xfrm>
              <a:off x="41994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51"/>
            <p:cNvSpPr/>
            <p:nvPr/>
          </p:nvSpPr>
          <p:spPr>
            <a:xfrm>
              <a:off x="41231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51"/>
            <p:cNvSpPr/>
            <p:nvPr/>
          </p:nvSpPr>
          <p:spPr>
            <a:xfrm>
              <a:off x="41231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51"/>
            <p:cNvSpPr/>
            <p:nvPr/>
          </p:nvSpPr>
          <p:spPr>
            <a:xfrm>
              <a:off x="41231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51"/>
            <p:cNvSpPr/>
            <p:nvPr/>
          </p:nvSpPr>
          <p:spPr>
            <a:xfrm>
              <a:off x="41231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51"/>
            <p:cNvSpPr/>
            <p:nvPr/>
          </p:nvSpPr>
          <p:spPr>
            <a:xfrm>
              <a:off x="41231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51"/>
            <p:cNvSpPr/>
            <p:nvPr/>
          </p:nvSpPr>
          <p:spPr>
            <a:xfrm>
              <a:off x="412317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51"/>
            <p:cNvSpPr/>
            <p:nvPr/>
          </p:nvSpPr>
          <p:spPr>
            <a:xfrm>
              <a:off x="404695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51"/>
            <p:cNvSpPr/>
            <p:nvPr/>
          </p:nvSpPr>
          <p:spPr>
            <a:xfrm>
              <a:off x="40469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51"/>
            <p:cNvSpPr/>
            <p:nvPr/>
          </p:nvSpPr>
          <p:spPr>
            <a:xfrm>
              <a:off x="40469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51"/>
            <p:cNvSpPr/>
            <p:nvPr/>
          </p:nvSpPr>
          <p:spPr>
            <a:xfrm>
              <a:off x="40469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51"/>
            <p:cNvSpPr/>
            <p:nvPr/>
          </p:nvSpPr>
          <p:spPr>
            <a:xfrm>
              <a:off x="40469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51"/>
            <p:cNvSpPr/>
            <p:nvPr/>
          </p:nvSpPr>
          <p:spPr>
            <a:xfrm>
              <a:off x="404695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51"/>
            <p:cNvSpPr/>
            <p:nvPr/>
          </p:nvSpPr>
          <p:spPr>
            <a:xfrm>
              <a:off x="404695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51"/>
            <p:cNvSpPr/>
            <p:nvPr/>
          </p:nvSpPr>
          <p:spPr>
            <a:xfrm>
              <a:off x="404695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51"/>
            <p:cNvSpPr/>
            <p:nvPr/>
          </p:nvSpPr>
          <p:spPr>
            <a:xfrm>
              <a:off x="39709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51"/>
            <p:cNvSpPr/>
            <p:nvPr/>
          </p:nvSpPr>
          <p:spPr>
            <a:xfrm>
              <a:off x="39709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51"/>
            <p:cNvSpPr/>
            <p:nvPr/>
          </p:nvSpPr>
          <p:spPr>
            <a:xfrm>
              <a:off x="39709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51"/>
            <p:cNvSpPr/>
            <p:nvPr/>
          </p:nvSpPr>
          <p:spPr>
            <a:xfrm>
              <a:off x="39709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51"/>
            <p:cNvSpPr/>
            <p:nvPr/>
          </p:nvSpPr>
          <p:spPr>
            <a:xfrm>
              <a:off x="39709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51"/>
            <p:cNvSpPr/>
            <p:nvPr/>
          </p:nvSpPr>
          <p:spPr>
            <a:xfrm>
              <a:off x="39709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51"/>
            <p:cNvSpPr/>
            <p:nvPr/>
          </p:nvSpPr>
          <p:spPr>
            <a:xfrm>
              <a:off x="39709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51"/>
            <p:cNvSpPr/>
            <p:nvPr/>
          </p:nvSpPr>
          <p:spPr>
            <a:xfrm>
              <a:off x="39709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51"/>
            <p:cNvSpPr/>
            <p:nvPr/>
          </p:nvSpPr>
          <p:spPr>
            <a:xfrm>
              <a:off x="39709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51"/>
            <p:cNvSpPr/>
            <p:nvPr/>
          </p:nvSpPr>
          <p:spPr>
            <a:xfrm>
              <a:off x="38947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51"/>
            <p:cNvSpPr/>
            <p:nvPr/>
          </p:nvSpPr>
          <p:spPr>
            <a:xfrm>
              <a:off x="38947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51"/>
            <p:cNvSpPr/>
            <p:nvPr/>
          </p:nvSpPr>
          <p:spPr>
            <a:xfrm>
              <a:off x="38947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51"/>
            <p:cNvSpPr/>
            <p:nvPr/>
          </p:nvSpPr>
          <p:spPr>
            <a:xfrm>
              <a:off x="38947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51"/>
            <p:cNvSpPr/>
            <p:nvPr/>
          </p:nvSpPr>
          <p:spPr>
            <a:xfrm>
              <a:off x="38947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51"/>
            <p:cNvSpPr/>
            <p:nvPr/>
          </p:nvSpPr>
          <p:spPr>
            <a:xfrm>
              <a:off x="3894725" y="1571400"/>
              <a:ext cx="62175" cy="53250"/>
            </a:xfrm>
            <a:custGeom>
              <a:rect b="b" l="l" r="r" t="t"/>
              <a:pathLst>
                <a:path extrusionOk="0" h="2130" w="2487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51"/>
            <p:cNvSpPr/>
            <p:nvPr/>
          </p:nvSpPr>
          <p:spPr>
            <a:xfrm>
              <a:off x="38947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51"/>
            <p:cNvSpPr/>
            <p:nvPr/>
          </p:nvSpPr>
          <p:spPr>
            <a:xfrm>
              <a:off x="38947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51"/>
            <p:cNvSpPr/>
            <p:nvPr/>
          </p:nvSpPr>
          <p:spPr>
            <a:xfrm>
              <a:off x="38947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51"/>
            <p:cNvSpPr/>
            <p:nvPr/>
          </p:nvSpPr>
          <p:spPr>
            <a:xfrm>
              <a:off x="38947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51"/>
            <p:cNvSpPr/>
            <p:nvPr/>
          </p:nvSpPr>
          <p:spPr>
            <a:xfrm>
              <a:off x="381852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51"/>
            <p:cNvSpPr/>
            <p:nvPr/>
          </p:nvSpPr>
          <p:spPr>
            <a:xfrm>
              <a:off x="38185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51"/>
            <p:cNvSpPr/>
            <p:nvPr/>
          </p:nvSpPr>
          <p:spPr>
            <a:xfrm>
              <a:off x="38185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51"/>
            <p:cNvSpPr/>
            <p:nvPr/>
          </p:nvSpPr>
          <p:spPr>
            <a:xfrm>
              <a:off x="38185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51"/>
            <p:cNvSpPr/>
            <p:nvPr/>
          </p:nvSpPr>
          <p:spPr>
            <a:xfrm>
              <a:off x="38185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51"/>
            <p:cNvSpPr/>
            <p:nvPr/>
          </p:nvSpPr>
          <p:spPr>
            <a:xfrm>
              <a:off x="38185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51"/>
            <p:cNvSpPr/>
            <p:nvPr/>
          </p:nvSpPr>
          <p:spPr>
            <a:xfrm>
              <a:off x="38185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51"/>
            <p:cNvSpPr/>
            <p:nvPr/>
          </p:nvSpPr>
          <p:spPr>
            <a:xfrm>
              <a:off x="38185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51"/>
            <p:cNvSpPr/>
            <p:nvPr/>
          </p:nvSpPr>
          <p:spPr>
            <a:xfrm>
              <a:off x="38185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51"/>
            <p:cNvSpPr/>
            <p:nvPr/>
          </p:nvSpPr>
          <p:spPr>
            <a:xfrm>
              <a:off x="381852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51"/>
            <p:cNvSpPr/>
            <p:nvPr/>
          </p:nvSpPr>
          <p:spPr>
            <a:xfrm>
              <a:off x="38185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51"/>
            <p:cNvSpPr/>
            <p:nvPr/>
          </p:nvSpPr>
          <p:spPr>
            <a:xfrm>
              <a:off x="37423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51"/>
            <p:cNvSpPr/>
            <p:nvPr/>
          </p:nvSpPr>
          <p:spPr>
            <a:xfrm>
              <a:off x="37423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51"/>
            <p:cNvSpPr/>
            <p:nvPr/>
          </p:nvSpPr>
          <p:spPr>
            <a:xfrm>
              <a:off x="3742300" y="18760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51"/>
            <p:cNvSpPr/>
            <p:nvPr/>
          </p:nvSpPr>
          <p:spPr>
            <a:xfrm>
              <a:off x="37423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51"/>
            <p:cNvSpPr/>
            <p:nvPr/>
          </p:nvSpPr>
          <p:spPr>
            <a:xfrm>
              <a:off x="37423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51"/>
            <p:cNvSpPr/>
            <p:nvPr/>
          </p:nvSpPr>
          <p:spPr>
            <a:xfrm>
              <a:off x="37423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51"/>
            <p:cNvSpPr/>
            <p:nvPr/>
          </p:nvSpPr>
          <p:spPr>
            <a:xfrm>
              <a:off x="37423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51"/>
            <p:cNvSpPr/>
            <p:nvPr/>
          </p:nvSpPr>
          <p:spPr>
            <a:xfrm>
              <a:off x="37423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51"/>
            <p:cNvSpPr/>
            <p:nvPr/>
          </p:nvSpPr>
          <p:spPr>
            <a:xfrm>
              <a:off x="37423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51"/>
            <p:cNvSpPr/>
            <p:nvPr/>
          </p:nvSpPr>
          <p:spPr>
            <a:xfrm>
              <a:off x="366610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51"/>
            <p:cNvSpPr/>
            <p:nvPr/>
          </p:nvSpPr>
          <p:spPr>
            <a:xfrm>
              <a:off x="366610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51"/>
            <p:cNvSpPr/>
            <p:nvPr/>
          </p:nvSpPr>
          <p:spPr>
            <a:xfrm>
              <a:off x="366610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51"/>
            <p:cNvSpPr/>
            <p:nvPr/>
          </p:nvSpPr>
          <p:spPr>
            <a:xfrm>
              <a:off x="36661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51"/>
            <p:cNvSpPr/>
            <p:nvPr/>
          </p:nvSpPr>
          <p:spPr>
            <a:xfrm>
              <a:off x="3666100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51"/>
            <p:cNvSpPr/>
            <p:nvPr/>
          </p:nvSpPr>
          <p:spPr>
            <a:xfrm>
              <a:off x="35898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51"/>
            <p:cNvSpPr/>
            <p:nvPr/>
          </p:nvSpPr>
          <p:spPr>
            <a:xfrm>
              <a:off x="35898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51"/>
            <p:cNvSpPr/>
            <p:nvPr/>
          </p:nvSpPr>
          <p:spPr>
            <a:xfrm>
              <a:off x="35898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51"/>
            <p:cNvSpPr/>
            <p:nvPr/>
          </p:nvSpPr>
          <p:spPr>
            <a:xfrm>
              <a:off x="35898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51"/>
            <p:cNvSpPr/>
            <p:nvPr/>
          </p:nvSpPr>
          <p:spPr>
            <a:xfrm>
              <a:off x="35898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51"/>
            <p:cNvSpPr/>
            <p:nvPr/>
          </p:nvSpPr>
          <p:spPr>
            <a:xfrm>
              <a:off x="3513675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51"/>
            <p:cNvSpPr/>
            <p:nvPr/>
          </p:nvSpPr>
          <p:spPr>
            <a:xfrm>
              <a:off x="35136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51"/>
            <p:cNvSpPr/>
            <p:nvPr/>
          </p:nvSpPr>
          <p:spPr>
            <a:xfrm>
              <a:off x="35136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51"/>
            <p:cNvSpPr/>
            <p:nvPr/>
          </p:nvSpPr>
          <p:spPr>
            <a:xfrm>
              <a:off x="35136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51"/>
            <p:cNvSpPr/>
            <p:nvPr/>
          </p:nvSpPr>
          <p:spPr>
            <a:xfrm>
              <a:off x="35136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51"/>
            <p:cNvSpPr/>
            <p:nvPr/>
          </p:nvSpPr>
          <p:spPr>
            <a:xfrm>
              <a:off x="351367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51"/>
            <p:cNvSpPr/>
            <p:nvPr/>
          </p:nvSpPr>
          <p:spPr>
            <a:xfrm>
              <a:off x="35136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51"/>
            <p:cNvSpPr/>
            <p:nvPr/>
          </p:nvSpPr>
          <p:spPr>
            <a:xfrm>
              <a:off x="343745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51"/>
            <p:cNvSpPr/>
            <p:nvPr/>
          </p:nvSpPr>
          <p:spPr>
            <a:xfrm>
              <a:off x="343745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51"/>
            <p:cNvSpPr/>
            <p:nvPr/>
          </p:nvSpPr>
          <p:spPr>
            <a:xfrm>
              <a:off x="343745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51"/>
            <p:cNvSpPr/>
            <p:nvPr/>
          </p:nvSpPr>
          <p:spPr>
            <a:xfrm>
              <a:off x="343745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51"/>
            <p:cNvSpPr/>
            <p:nvPr/>
          </p:nvSpPr>
          <p:spPr>
            <a:xfrm>
              <a:off x="343745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51"/>
            <p:cNvSpPr/>
            <p:nvPr/>
          </p:nvSpPr>
          <p:spPr>
            <a:xfrm>
              <a:off x="34374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51"/>
            <p:cNvSpPr/>
            <p:nvPr/>
          </p:nvSpPr>
          <p:spPr>
            <a:xfrm>
              <a:off x="34374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51"/>
            <p:cNvSpPr/>
            <p:nvPr/>
          </p:nvSpPr>
          <p:spPr>
            <a:xfrm>
              <a:off x="336145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51"/>
            <p:cNvSpPr/>
            <p:nvPr/>
          </p:nvSpPr>
          <p:spPr>
            <a:xfrm>
              <a:off x="33614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51"/>
            <p:cNvSpPr/>
            <p:nvPr/>
          </p:nvSpPr>
          <p:spPr>
            <a:xfrm>
              <a:off x="336145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51"/>
            <p:cNvSpPr/>
            <p:nvPr/>
          </p:nvSpPr>
          <p:spPr>
            <a:xfrm>
              <a:off x="33614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51"/>
            <p:cNvSpPr/>
            <p:nvPr/>
          </p:nvSpPr>
          <p:spPr>
            <a:xfrm>
              <a:off x="32852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51"/>
            <p:cNvSpPr/>
            <p:nvPr/>
          </p:nvSpPr>
          <p:spPr>
            <a:xfrm>
              <a:off x="31328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51"/>
            <p:cNvSpPr/>
            <p:nvPr/>
          </p:nvSpPr>
          <p:spPr>
            <a:xfrm>
              <a:off x="30568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51"/>
            <p:cNvSpPr/>
            <p:nvPr/>
          </p:nvSpPr>
          <p:spPr>
            <a:xfrm>
              <a:off x="30568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51"/>
            <p:cNvSpPr/>
            <p:nvPr/>
          </p:nvSpPr>
          <p:spPr>
            <a:xfrm>
              <a:off x="29805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51"/>
            <p:cNvSpPr/>
            <p:nvPr/>
          </p:nvSpPr>
          <p:spPr>
            <a:xfrm>
              <a:off x="29805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51"/>
            <p:cNvSpPr/>
            <p:nvPr/>
          </p:nvSpPr>
          <p:spPr>
            <a:xfrm>
              <a:off x="29805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51"/>
            <p:cNvSpPr/>
            <p:nvPr/>
          </p:nvSpPr>
          <p:spPr>
            <a:xfrm>
              <a:off x="298057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51"/>
            <p:cNvSpPr/>
            <p:nvPr/>
          </p:nvSpPr>
          <p:spPr>
            <a:xfrm>
              <a:off x="298057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51"/>
            <p:cNvSpPr/>
            <p:nvPr/>
          </p:nvSpPr>
          <p:spPr>
            <a:xfrm>
              <a:off x="298057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51"/>
            <p:cNvSpPr/>
            <p:nvPr/>
          </p:nvSpPr>
          <p:spPr>
            <a:xfrm>
              <a:off x="290437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51"/>
            <p:cNvSpPr/>
            <p:nvPr/>
          </p:nvSpPr>
          <p:spPr>
            <a:xfrm>
              <a:off x="29043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51"/>
            <p:cNvSpPr/>
            <p:nvPr/>
          </p:nvSpPr>
          <p:spPr>
            <a:xfrm>
              <a:off x="290437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51"/>
            <p:cNvSpPr/>
            <p:nvPr/>
          </p:nvSpPr>
          <p:spPr>
            <a:xfrm>
              <a:off x="29043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51"/>
            <p:cNvSpPr/>
            <p:nvPr/>
          </p:nvSpPr>
          <p:spPr>
            <a:xfrm>
              <a:off x="2904375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51"/>
            <p:cNvSpPr/>
            <p:nvPr/>
          </p:nvSpPr>
          <p:spPr>
            <a:xfrm>
              <a:off x="2904375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51"/>
            <p:cNvSpPr/>
            <p:nvPr/>
          </p:nvSpPr>
          <p:spPr>
            <a:xfrm>
              <a:off x="2904375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51"/>
            <p:cNvSpPr/>
            <p:nvPr/>
          </p:nvSpPr>
          <p:spPr>
            <a:xfrm>
              <a:off x="2828150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51"/>
            <p:cNvSpPr/>
            <p:nvPr/>
          </p:nvSpPr>
          <p:spPr>
            <a:xfrm>
              <a:off x="28281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51"/>
            <p:cNvSpPr/>
            <p:nvPr/>
          </p:nvSpPr>
          <p:spPr>
            <a:xfrm>
              <a:off x="28281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51"/>
            <p:cNvSpPr/>
            <p:nvPr/>
          </p:nvSpPr>
          <p:spPr>
            <a:xfrm>
              <a:off x="28281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51"/>
            <p:cNvSpPr/>
            <p:nvPr/>
          </p:nvSpPr>
          <p:spPr>
            <a:xfrm>
              <a:off x="282815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51"/>
            <p:cNvSpPr/>
            <p:nvPr/>
          </p:nvSpPr>
          <p:spPr>
            <a:xfrm>
              <a:off x="282815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51"/>
            <p:cNvSpPr/>
            <p:nvPr/>
          </p:nvSpPr>
          <p:spPr>
            <a:xfrm>
              <a:off x="28281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51"/>
            <p:cNvSpPr/>
            <p:nvPr/>
          </p:nvSpPr>
          <p:spPr>
            <a:xfrm>
              <a:off x="2828150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51"/>
            <p:cNvSpPr/>
            <p:nvPr/>
          </p:nvSpPr>
          <p:spPr>
            <a:xfrm>
              <a:off x="27519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51"/>
            <p:cNvSpPr/>
            <p:nvPr/>
          </p:nvSpPr>
          <p:spPr>
            <a:xfrm>
              <a:off x="27519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51"/>
            <p:cNvSpPr/>
            <p:nvPr/>
          </p:nvSpPr>
          <p:spPr>
            <a:xfrm>
              <a:off x="275195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51"/>
            <p:cNvSpPr/>
            <p:nvPr/>
          </p:nvSpPr>
          <p:spPr>
            <a:xfrm>
              <a:off x="27519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51"/>
            <p:cNvSpPr/>
            <p:nvPr/>
          </p:nvSpPr>
          <p:spPr>
            <a:xfrm>
              <a:off x="2751950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51"/>
            <p:cNvSpPr/>
            <p:nvPr/>
          </p:nvSpPr>
          <p:spPr>
            <a:xfrm>
              <a:off x="2751950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51"/>
            <p:cNvSpPr/>
            <p:nvPr/>
          </p:nvSpPr>
          <p:spPr>
            <a:xfrm>
              <a:off x="275195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51"/>
            <p:cNvSpPr/>
            <p:nvPr/>
          </p:nvSpPr>
          <p:spPr>
            <a:xfrm>
              <a:off x="2751950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51"/>
            <p:cNvSpPr/>
            <p:nvPr/>
          </p:nvSpPr>
          <p:spPr>
            <a:xfrm>
              <a:off x="26759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51"/>
            <p:cNvSpPr/>
            <p:nvPr/>
          </p:nvSpPr>
          <p:spPr>
            <a:xfrm>
              <a:off x="26759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51"/>
            <p:cNvSpPr/>
            <p:nvPr/>
          </p:nvSpPr>
          <p:spPr>
            <a:xfrm>
              <a:off x="26759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51"/>
            <p:cNvSpPr/>
            <p:nvPr/>
          </p:nvSpPr>
          <p:spPr>
            <a:xfrm>
              <a:off x="26759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51"/>
            <p:cNvSpPr/>
            <p:nvPr/>
          </p:nvSpPr>
          <p:spPr>
            <a:xfrm>
              <a:off x="267592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51"/>
            <p:cNvSpPr/>
            <p:nvPr/>
          </p:nvSpPr>
          <p:spPr>
            <a:xfrm>
              <a:off x="267592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51"/>
            <p:cNvSpPr/>
            <p:nvPr/>
          </p:nvSpPr>
          <p:spPr>
            <a:xfrm>
              <a:off x="26759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51"/>
            <p:cNvSpPr/>
            <p:nvPr/>
          </p:nvSpPr>
          <p:spPr>
            <a:xfrm>
              <a:off x="2675925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51"/>
            <p:cNvSpPr/>
            <p:nvPr/>
          </p:nvSpPr>
          <p:spPr>
            <a:xfrm>
              <a:off x="25997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51"/>
            <p:cNvSpPr/>
            <p:nvPr/>
          </p:nvSpPr>
          <p:spPr>
            <a:xfrm>
              <a:off x="25997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51"/>
            <p:cNvSpPr/>
            <p:nvPr/>
          </p:nvSpPr>
          <p:spPr>
            <a:xfrm>
              <a:off x="25997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51"/>
            <p:cNvSpPr/>
            <p:nvPr/>
          </p:nvSpPr>
          <p:spPr>
            <a:xfrm>
              <a:off x="25997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51"/>
            <p:cNvSpPr/>
            <p:nvPr/>
          </p:nvSpPr>
          <p:spPr>
            <a:xfrm>
              <a:off x="25997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51"/>
            <p:cNvSpPr/>
            <p:nvPr/>
          </p:nvSpPr>
          <p:spPr>
            <a:xfrm>
              <a:off x="259972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51"/>
            <p:cNvSpPr/>
            <p:nvPr/>
          </p:nvSpPr>
          <p:spPr>
            <a:xfrm>
              <a:off x="2599725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51"/>
            <p:cNvSpPr/>
            <p:nvPr/>
          </p:nvSpPr>
          <p:spPr>
            <a:xfrm>
              <a:off x="2599725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51"/>
            <p:cNvSpPr/>
            <p:nvPr/>
          </p:nvSpPr>
          <p:spPr>
            <a:xfrm>
              <a:off x="2599725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51"/>
            <p:cNvSpPr/>
            <p:nvPr/>
          </p:nvSpPr>
          <p:spPr>
            <a:xfrm>
              <a:off x="25235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51"/>
            <p:cNvSpPr/>
            <p:nvPr/>
          </p:nvSpPr>
          <p:spPr>
            <a:xfrm>
              <a:off x="25235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51"/>
            <p:cNvSpPr/>
            <p:nvPr/>
          </p:nvSpPr>
          <p:spPr>
            <a:xfrm>
              <a:off x="25235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51"/>
            <p:cNvSpPr/>
            <p:nvPr/>
          </p:nvSpPr>
          <p:spPr>
            <a:xfrm>
              <a:off x="25235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51"/>
            <p:cNvSpPr/>
            <p:nvPr/>
          </p:nvSpPr>
          <p:spPr>
            <a:xfrm>
              <a:off x="25235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51"/>
            <p:cNvSpPr/>
            <p:nvPr/>
          </p:nvSpPr>
          <p:spPr>
            <a:xfrm>
              <a:off x="25235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51"/>
            <p:cNvSpPr/>
            <p:nvPr/>
          </p:nvSpPr>
          <p:spPr>
            <a:xfrm>
              <a:off x="252350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51"/>
            <p:cNvSpPr/>
            <p:nvPr/>
          </p:nvSpPr>
          <p:spPr>
            <a:xfrm>
              <a:off x="2523500" y="11905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51"/>
            <p:cNvSpPr/>
            <p:nvPr/>
          </p:nvSpPr>
          <p:spPr>
            <a:xfrm>
              <a:off x="25235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51"/>
            <p:cNvSpPr/>
            <p:nvPr/>
          </p:nvSpPr>
          <p:spPr>
            <a:xfrm>
              <a:off x="2523500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51"/>
            <p:cNvSpPr/>
            <p:nvPr/>
          </p:nvSpPr>
          <p:spPr>
            <a:xfrm>
              <a:off x="244730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51"/>
            <p:cNvSpPr/>
            <p:nvPr/>
          </p:nvSpPr>
          <p:spPr>
            <a:xfrm>
              <a:off x="244730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51"/>
            <p:cNvSpPr/>
            <p:nvPr/>
          </p:nvSpPr>
          <p:spPr>
            <a:xfrm>
              <a:off x="2447300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51"/>
            <p:cNvSpPr/>
            <p:nvPr/>
          </p:nvSpPr>
          <p:spPr>
            <a:xfrm>
              <a:off x="2447300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51"/>
            <p:cNvSpPr/>
            <p:nvPr/>
          </p:nvSpPr>
          <p:spPr>
            <a:xfrm>
              <a:off x="2447300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51"/>
            <p:cNvSpPr/>
            <p:nvPr/>
          </p:nvSpPr>
          <p:spPr>
            <a:xfrm>
              <a:off x="2447300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51"/>
            <p:cNvSpPr/>
            <p:nvPr/>
          </p:nvSpPr>
          <p:spPr>
            <a:xfrm>
              <a:off x="2447300" y="12665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51"/>
            <p:cNvSpPr/>
            <p:nvPr/>
          </p:nvSpPr>
          <p:spPr>
            <a:xfrm>
              <a:off x="2447300" y="11905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51"/>
            <p:cNvSpPr/>
            <p:nvPr/>
          </p:nvSpPr>
          <p:spPr>
            <a:xfrm>
              <a:off x="2447300" y="11143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51"/>
            <p:cNvSpPr/>
            <p:nvPr/>
          </p:nvSpPr>
          <p:spPr>
            <a:xfrm>
              <a:off x="2447300" y="1038125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51"/>
            <p:cNvSpPr/>
            <p:nvPr/>
          </p:nvSpPr>
          <p:spPr>
            <a:xfrm>
              <a:off x="23712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51"/>
            <p:cNvSpPr/>
            <p:nvPr/>
          </p:nvSpPr>
          <p:spPr>
            <a:xfrm>
              <a:off x="23712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51"/>
            <p:cNvSpPr/>
            <p:nvPr/>
          </p:nvSpPr>
          <p:spPr>
            <a:xfrm>
              <a:off x="23712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51"/>
            <p:cNvSpPr/>
            <p:nvPr/>
          </p:nvSpPr>
          <p:spPr>
            <a:xfrm>
              <a:off x="23712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51"/>
            <p:cNvSpPr/>
            <p:nvPr/>
          </p:nvSpPr>
          <p:spPr>
            <a:xfrm>
              <a:off x="23712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51"/>
            <p:cNvSpPr/>
            <p:nvPr/>
          </p:nvSpPr>
          <p:spPr>
            <a:xfrm>
              <a:off x="237127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51"/>
            <p:cNvSpPr/>
            <p:nvPr/>
          </p:nvSpPr>
          <p:spPr>
            <a:xfrm>
              <a:off x="237127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51"/>
            <p:cNvSpPr/>
            <p:nvPr/>
          </p:nvSpPr>
          <p:spPr>
            <a:xfrm>
              <a:off x="237127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51"/>
            <p:cNvSpPr/>
            <p:nvPr/>
          </p:nvSpPr>
          <p:spPr>
            <a:xfrm>
              <a:off x="2371275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51"/>
            <p:cNvSpPr/>
            <p:nvPr/>
          </p:nvSpPr>
          <p:spPr>
            <a:xfrm>
              <a:off x="229507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51"/>
            <p:cNvSpPr/>
            <p:nvPr/>
          </p:nvSpPr>
          <p:spPr>
            <a:xfrm>
              <a:off x="22950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51"/>
            <p:cNvSpPr/>
            <p:nvPr/>
          </p:nvSpPr>
          <p:spPr>
            <a:xfrm>
              <a:off x="2295075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51"/>
            <p:cNvSpPr/>
            <p:nvPr/>
          </p:nvSpPr>
          <p:spPr>
            <a:xfrm>
              <a:off x="2295075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51"/>
            <p:cNvSpPr/>
            <p:nvPr/>
          </p:nvSpPr>
          <p:spPr>
            <a:xfrm>
              <a:off x="221865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51"/>
            <p:cNvSpPr/>
            <p:nvPr/>
          </p:nvSpPr>
          <p:spPr>
            <a:xfrm>
              <a:off x="221865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51"/>
            <p:cNvSpPr/>
            <p:nvPr/>
          </p:nvSpPr>
          <p:spPr>
            <a:xfrm>
              <a:off x="22186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51"/>
            <p:cNvSpPr/>
            <p:nvPr/>
          </p:nvSpPr>
          <p:spPr>
            <a:xfrm>
              <a:off x="214242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51"/>
            <p:cNvSpPr/>
            <p:nvPr/>
          </p:nvSpPr>
          <p:spPr>
            <a:xfrm>
              <a:off x="2142425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51"/>
            <p:cNvSpPr/>
            <p:nvPr/>
          </p:nvSpPr>
          <p:spPr>
            <a:xfrm>
              <a:off x="2751950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51"/>
            <p:cNvSpPr/>
            <p:nvPr/>
          </p:nvSpPr>
          <p:spPr>
            <a:xfrm>
              <a:off x="2751950" y="3551925"/>
              <a:ext cx="62350" cy="53300"/>
            </a:xfrm>
            <a:custGeom>
              <a:rect b="b" l="l" r="r" t="t"/>
              <a:pathLst>
                <a:path extrusionOk="0" h="2132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51"/>
            <p:cNvSpPr/>
            <p:nvPr/>
          </p:nvSpPr>
          <p:spPr>
            <a:xfrm>
              <a:off x="2751950" y="3475725"/>
              <a:ext cx="62350" cy="53275"/>
            </a:xfrm>
            <a:custGeom>
              <a:rect b="b" l="l" r="r" t="t"/>
              <a:pathLst>
                <a:path extrusionOk="0" h="2131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51"/>
            <p:cNvSpPr/>
            <p:nvPr/>
          </p:nvSpPr>
          <p:spPr>
            <a:xfrm>
              <a:off x="2675925" y="38567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51"/>
            <p:cNvSpPr/>
            <p:nvPr/>
          </p:nvSpPr>
          <p:spPr>
            <a:xfrm>
              <a:off x="2675725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51"/>
            <p:cNvSpPr/>
            <p:nvPr/>
          </p:nvSpPr>
          <p:spPr>
            <a:xfrm>
              <a:off x="26759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51"/>
            <p:cNvSpPr/>
            <p:nvPr/>
          </p:nvSpPr>
          <p:spPr>
            <a:xfrm>
              <a:off x="26759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51"/>
            <p:cNvSpPr/>
            <p:nvPr/>
          </p:nvSpPr>
          <p:spPr>
            <a:xfrm>
              <a:off x="2675925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51"/>
            <p:cNvSpPr/>
            <p:nvPr/>
          </p:nvSpPr>
          <p:spPr>
            <a:xfrm>
              <a:off x="26759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51"/>
            <p:cNvSpPr/>
            <p:nvPr/>
          </p:nvSpPr>
          <p:spPr>
            <a:xfrm>
              <a:off x="2599725" y="385677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51"/>
            <p:cNvSpPr/>
            <p:nvPr/>
          </p:nvSpPr>
          <p:spPr>
            <a:xfrm>
              <a:off x="2599725" y="3780375"/>
              <a:ext cx="62400" cy="53475"/>
            </a:xfrm>
            <a:custGeom>
              <a:rect b="b" l="l" r="r" t="t"/>
              <a:pathLst>
                <a:path extrusionOk="0" h="2139" w="2496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51"/>
            <p:cNvSpPr/>
            <p:nvPr/>
          </p:nvSpPr>
          <p:spPr>
            <a:xfrm>
              <a:off x="2599725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51"/>
            <p:cNvSpPr/>
            <p:nvPr/>
          </p:nvSpPr>
          <p:spPr>
            <a:xfrm>
              <a:off x="2599725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51"/>
            <p:cNvSpPr/>
            <p:nvPr/>
          </p:nvSpPr>
          <p:spPr>
            <a:xfrm>
              <a:off x="2599725" y="35519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51"/>
            <p:cNvSpPr/>
            <p:nvPr/>
          </p:nvSpPr>
          <p:spPr>
            <a:xfrm>
              <a:off x="2599725" y="34757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51"/>
            <p:cNvSpPr/>
            <p:nvPr/>
          </p:nvSpPr>
          <p:spPr>
            <a:xfrm>
              <a:off x="2523500" y="3932800"/>
              <a:ext cx="62225" cy="53475"/>
            </a:xfrm>
            <a:custGeom>
              <a:rect b="b" l="l" r="r" t="t"/>
              <a:pathLst>
                <a:path extrusionOk="0" h="2139" w="2489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51"/>
            <p:cNvSpPr/>
            <p:nvPr/>
          </p:nvSpPr>
          <p:spPr>
            <a:xfrm>
              <a:off x="2523500" y="38567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51"/>
            <p:cNvSpPr/>
            <p:nvPr/>
          </p:nvSpPr>
          <p:spPr>
            <a:xfrm>
              <a:off x="2523500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51"/>
            <p:cNvSpPr/>
            <p:nvPr/>
          </p:nvSpPr>
          <p:spPr>
            <a:xfrm>
              <a:off x="252350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51"/>
            <p:cNvSpPr/>
            <p:nvPr/>
          </p:nvSpPr>
          <p:spPr>
            <a:xfrm>
              <a:off x="2523500" y="3627950"/>
              <a:ext cx="62225" cy="53475"/>
            </a:xfrm>
            <a:custGeom>
              <a:rect b="b" l="l" r="r" t="t"/>
              <a:pathLst>
                <a:path extrusionOk="0" h="2139" w="2489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51"/>
            <p:cNvSpPr/>
            <p:nvPr/>
          </p:nvSpPr>
          <p:spPr>
            <a:xfrm>
              <a:off x="252350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51"/>
            <p:cNvSpPr/>
            <p:nvPr/>
          </p:nvSpPr>
          <p:spPr>
            <a:xfrm>
              <a:off x="25235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51"/>
            <p:cNvSpPr/>
            <p:nvPr/>
          </p:nvSpPr>
          <p:spPr>
            <a:xfrm>
              <a:off x="25235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51"/>
            <p:cNvSpPr/>
            <p:nvPr/>
          </p:nvSpPr>
          <p:spPr>
            <a:xfrm>
              <a:off x="2447300" y="40852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51"/>
            <p:cNvSpPr/>
            <p:nvPr/>
          </p:nvSpPr>
          <p:spPr>
            <a:xfrm>
              <a:off x="2447300" y="40090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51"/>
            <p:cNvSpPr/>
            <p:nvPr/>
          </p:nvSpPr>
          <p:spPr>
            <a:xfrm>
              <a:off x="2447300" y="3932800"/>
              <a:ext cx="62200" cy="53475"/>
            </a:xfrm>
            <a:custGeom>
              <a:rect b="b" l="l" r="r" t="t"/>
              <a:pathLst>
                <a:path extrusionOk="0" h="2139" w="2488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51"/>
            <p:cNvSpPr/>
            <p:nvPr/>
          </p:nvSpPr>
          <p:spPr>
            <a:xfrm>
              <a:off x="2447300" y="385677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51"/>
            <p:cNvSpPr/>
            <p:nvPr/>
          </p:nvSpPr>
          <p:spPr>
            <a:xfrm>
              <a:off x="2447300" y="3780375"/>
              <a:ext cx="62400" cy="53475"/>
            </a:xfrm>
            <a:custGeom>
              <a:rect b="b" l="l" r="r" t="t"/>
              <a:pathLst>
                <a:path extrusionOk="0" h="2139" w="2496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51"/>
            <p:cNvSpPr/>
            <p:nvPr/>
          </p:nvSpPr>
          <p:spPr>
            <a:xfrm>
              <a:off x="2447300" y="37041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51"/>
            <p:cNvSpPr/>
            <p:nvPr/>
          </p:nvSpPr>
          <p:spPr>
            <a:xfrm>
              <a:off x="2447300" y="3627950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51"/>
            <p:cNvSpPr/>
            <p:nvPr/>
          </p:nvSpPr>
          <p:spPr>
            <a:xfrm>
              <a:off x="2447300" y="35519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51"/>
            <p:cNvSpPr/>
            <p:nvPr/>
          </p:nvSpPr>
          <p:spPr>
            <a:xfrm>
              <a:off x="2447300" y="34757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51"/>
            <p:cNvSpPr/>
            <p:nvPr/>
          </p:nvSpPr>
          <p:spPr>
            <a:xfrm>
              <a:off x="2447300" y="33995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51"/>
            <p:cNvSpPr/>
            <p:nvPr/>
          </p:nvSpPr>
          <p:spPr>
            <a:xfrm>
              <a:off x="2447300" y="3323300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51"/>
            <p:cNvSpPr/>
            <p:nvPr/>
          </p:nvSpPr>
          <p:spPr>
            <a:xfrm>
              <a:off x="2371275" y="42374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51"/>
            <p:cNvSpPr/>
            <p:nvPr/>
          </p:nvSpPr>
          <p:spPr>
            <a:xfrm>
              <a:off x="2371275" y="41614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51"/>
            <p:cNvSpPr/>
            <p:nvPr/>
          </p:nvSpPr>
          <p:spPr>
            <a:xfrm>
              <a:off x="237127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51"/>
            <p:cNvSpPr/>
            <p:nvPr/>
          </p:nvSpPr>
          <p:spPr>
            <a:xfrm>
              <a:off x="237127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51"/>
            <p:cNvSpPr/>
            <p:nvPr/>
          </p:nvSpPr>
          <p:spPr>
            <a:xfrm>
              <a:off x="2371075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51"/>
            <p:cNvSpPr/>
            <p:nvPr/>
          </p:nvSpPr>
          <p:spPr>
            <a:xfrm>
              <a:off x="2371075" y="385677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51"/>
            <p:cNvSpPr/>
            <p:nvPr/>
          </p:nvSpPr>
          <p:spPr>
            <a:xfrm>
              <a:off x="2371075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51"/>
            <p:cNvSpPr/>
            <p:nvPr/>
          </p:nvSpPr>
          <p:spPr>
            <a:xfrm>
              <a:off x="237127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51"/>
            <p:cNvSpPr/>
            <p:nvPr/>
          </p:nvSpPr>
          <p:spPr>
            <a:xfrm>
              <a:off x="237127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51"/>
            <p:cNvSpPr/>
            <p:nvPr/>
          </p:nvSpPr>
          <p:spPr>
            <a:xfrm>
              <a:off x="2371075" y="35519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51"/>
            <p:cNvSpPr/>
            <p:nvPr/>
          </p:nvSpPr>
          <p:spPr>
            <a:xfrm>
              <a:off x="237107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51"/>
            <p:cNvSpPr/>
            <p:nvPr/>
          </p:nvSpPr>
          <p:spPr>
            <a:xfrm>
              <a:off x="2371075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51"/>
            <p:cNvSpPr/>
            <p:nvPr/>
          </p:nvSpPr>
          <p:spPr>
            <a:xfrm>
              <a:off x="237107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51"/>
            <p:cNvSpPr/>
            <p:nvPr/>
          </p:nvSpPr>
          <p:spPr>
            <a:xfrm>
              <a:off x="237107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51"/>
            <p:cNvSpPr/>
            <p:nvPr/>
          </p:nvSpPr>
          <p:spPr>
            <a:xfrm>
              <a:off x="2295075" y="43136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51"/>
            <p:cNvSpPr/>
            <p:nvPr/>
          </p:nvSpPr>
          <p:spPr>
            <a:xfrm>
              <a:off x="2295075" y="42374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51"/>
            <p:cNvSpPr/>
            <p:nvPr/>
          </p:nvSpPr>
          <p:spPr>
            <a:xfrm>
              <a:off x="2295075" y="41614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51"/>
            <p:cNvSpPr/>
            <p:nvPr/>
          </p:nvSpPr>
          <p:spPr>
            <a:xfrm>
              <a:off x="2295075" y="40852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51"/>
            <p:cNvSpPr/>
            <p:nvPr/>
          </p:nvSpPr>
          <p:spPr>
            <a:xfrm>
              <a:off x="2295075" y="4009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51"/>
            <p:cNvSpPr/>
            <p:nvPr/>
          </p:nvSpPr>
          <p:spPr>
            <a:xfrm>
              <a:off x="2294850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51"/>
            <p:cNvSpPr/>
            <p:nvPr/>
          </p:nvSpPr>
          <p:spPr>
            <a:xfrm>
              <a:off x="2295075" y="385677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51"/>
            <p:cNvSpPr/>
            <p:nvPr/>
          </p:nvSpPr>
          <p:spPr>
            <a:xfrm>
              <a:off x="2294850" y="3780375"/>
              <a:ext cx="62625" cy="53475"/>
            </a:xfrm>
            <a:custGeom>
              <a:rect b="b" l="l" r="r" t="t"/>
              <a:pathLst>
                <a:path extrusionOk="0" h="2139" w="2505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51"/>
            <p:cNvSpPr/>
            <p:nvPr/>
          </p:nvSpPr>
          <p:spPr>
            <a:xfrm>
              <a:off x="2295075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51"/>
            <p:cNvSpPr/>
            <p:nvPr/>
          </p:nvSpPr>
          <p:spPr>
            <a:xfrm>
              <a:off x="2295075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51"/>
            <p:cNvSpPr/>
            <p:nvPr/>
          </p:nvSpPr>
          <p:spPr>
            <a:xfrm>
              <a:off x="2295075" y="35519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51"/>
            <p:cNvSpPr/>
            <p:nvPr/>
          </p:nvSpPr>
          <p:spPr>
            <a:xfrm>
              <a:off x="2295075" y="34757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51"/>
            <p:cNvSpPr/>
            <p:nvPr/>
          </p:nvSpPr>
          <p:spPr>
            <a:xfrm>
              <a:off x="2295075" y="33995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51"/>
            <p:cNvSpPr/>
            <p:nvPr/>
          </p:nvSpPr>
          <p:spPr>
            <a:xfrm>
              <a:off x="229492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51"/>
            <p:cNvSpPr/>
            <p:nvPr/>
          </p:nvSpPr>
          <p:spPr>
            <a:xfrm>
              <a:off x="2294925" y="3247075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51"/>
            <p:cNvSpPr/>
            <p:nvPr/>
          </p:nvSpPr>
          <p:spPr>
            <a:xfrm>
              <a:off x="2295075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51"/>
            <p:cNvSpPr/>
            <p:nvPr/>
          </p:nvSpPr>
          <p:spPr>
            <a:xfrm>
              <a:off x="229507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51"/>
            <p:cNvSpPr/>
            <p:nvPr/>
          </p:nvSpPr>
          <p:spPr>
            <a:xfrm>
              <a:off x="2218650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51"/>
            <p:cNvSpPr/>
            <p:nvPr/>
          </p:nvSpPr>
          <p:spPr>
            <a:xfrm>
              <a:off x="2218650" y="43136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51"/>
            <p:cNvSpPr/>
            <p:nvPr/>
          </p:nvSpPr>
          <p:spPr>
            <a:xfrm>
              <a:off x="2218650" y="42374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51"/>
            <p:cNvSpPr/>
            <p:nvPr/>
          </p:nvSpPr>
          <p:spPr>
            <a:xfrm>
              <a:off x="2218650" y="41614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51"/>
            <p:cNvSpPr/>
            <p:nvPr/>
          </p:nvSpPr>
          <p:spPr>
            <a:xfrm>
              <a:off x="22186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51"/>
            <p:cNvSpPr/>
            <p:nvPr/>
          </p:nvSpPr>
          <p:spPr>
            <a:xfrm>
              <a:off x="22186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51"/>
            <p:cNvSpPr/>
            <p:nvPr/>
          </p:nvSpPr>
          <p:spPr>
            <a:xfrm>
              <a:off x="2218650" y="3932800"/>
              <a:ext cx="62225" cy="53475"/>
            </a:xfrm>
            <a:custGeom>
              <a:rect b="b" l="l" r="r" t="t"/>
              <a:pathLst>
                <a:path extrusionOk="0" h="2139" w="2489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51"/>
            <p:cNvSpPr/>
            <p:nvPr/>
          </p:nvSpPr>
          <p:spPr>
            <a:xfrm>
              <a:off x="2218650" y="38567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51"/>
            <p:cNvSpPr/>
            <p:nvPr/>
          </p:nvSpPr>
          <p:spPr>
            <a:xfrm>
              <a:off x="2218650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51"/>
            <p:cNvSpPr/>
            <p:nvPr/>
          </p:nvSpPr>
          <p:spPr>
            <a:xfrm>
              <a:off x="22186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51"/>
            <p:cNvSpPr/>
            <p:nvPr/>
          </p:nvSpPr>
          <p:spPr>
            <a:xfrm>
              <a:off x="221865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51"/>
            <p:cNvSpPr/>
            <p:nvPr/>
          </p:nvSpPr>
          <p:spPr>
            <a:xfrm>
              <a:off x="221865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51"/>
            <p:cNvSpPr/>
            <p:nvPr/>
          </p:nvSpPr>
          <p:spPr>
            <a:xfrm>
              <a:off x="22186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51"/>
            <p:cNvSpPr/>
            <p:nvPr/>
          </p:nvSpPr>
          <p:spPr>
            <a:xfrm>
              <a:off x="221865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51"/>
            <p:cNvSpPr/>
            <p:nvPr/>
          </p:nvSpPr>
          <p:spPr>
            <a:xfrm>
              <a:off x="221865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51"/>
            <p:cNvSpPr/>
            <p:nvPr/>
          </p:nvSpPr>
          <p:spPr>
            <a:xfrm>
              <a:off x="2218650" y="3247075"/>
              <a:ext cx="62425" cy="53500"/>
            </a:xfrm>
            <a:custGeom>
              <a:rect b="b" l="l" r="r" t="t"/>
              <a:pathLst>
                <a:path extrusionOk="0" h="2140" w="2497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51"/>
            <p:cNvSpPr/>
            <p:nvPr/>
          </p:nvSpPr>
          <p:spPr>
            <a:xfrm>
              <a:off x="2218650" y="3171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51"/>
            <p:cNvSpPr/>
            <p:nvPr/>
          </p:nvSpPr>
          <p:spPr>
            <a:xfrm>
              <a:off x="22186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51"/>
            <p:cNvSpPr/>
            <p:nvPr/>
          </p:nvSpPr>
          <p:spPr>
            <a:xfrm>
              <a:off x="22186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51"/>
            <p:cNvSpPr/>
            <p:nvPr/>
          </p:nvSpPr>
          <p:spPr>
            <a:xfrm>
              <a:off x="22186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51"/>
            <p:cNvSpPr/>
            <p:nvPr/>
          </p:nvSpPr>
          <p:spPr>
            <a:xfrm>
              <a:off x="2142425" y="46183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51"/>
            <p:cNvSpPr/>
            <p:nvPr/>
          </p:nvSpPr>
          <p:spPr>
            <a:xfrm>
              <a:off x="2142425" y="43898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51"/>
            <p:cNvSpPr/>
            <p:nvPr/>
          </p:nvSpPr>
          <p:spPr>
            <a:xfrm>
              <a:off x="2142425" y="43136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51"/>
            <p:cNvSpPr/>
            <p:nvPr/>
          </p:nvSpPr>
          <p:spPr>
            <a:xfrm>
              <a:off x="2142425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51"/>
            <p:cNvSpPr/>
            <p:nvPr/>
          </p:nvSpPr>
          <p:spPr>
            <a:xfrm>
              <a:off x="2142425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51"/>
            <p:cNvSpPr/>
            <p:nvPr/>
          </p:nvSpPr>
          <p:spPr>
            <a:xfrm>
              <a:off x="214242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51"/>
            <p:cNvSpPr/>
            <p:nvPr/>
          </p:nvSpPr>
          <p:spPr>
            <a:xfrm>
              <a:off x="214242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51"/>
            <p:cNvSpPr/>
            <p:nvPr/>
          </p:nvSpPr>
          <p:spPr>
            <a:xfrm>
              <a:off x="2142425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51"/>
            <p:cNvSpPr/>
            <p:nvPr/>
          </p:nvSpPr>
          <p:spPr>
            <a:xfrm>
              <a:off x="2142425" y="385677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51"/>
            <p:cNvSpPr/>
            <p:nvPr/>
          </p:nvSpPr>
          <p:spPr>
            <a:xfrm>
              <a:off x="2142425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51"/>
            <p:cNvSpPr/>
            <p:nvPr/>
          </p:nvSpPr>
          <p:spPr>
            <a:xfrm>
              <a:off x="2142425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51"/>
            <p:cNvSpPr/>
            <p:nvPr/>
          </p:nvSpPr>
          <p:spPr>
            <a:xfrm>
              <a:off x="2142425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51"/>
            <p:cNvSpPr/>
            <p:nvPr/>
          </p:nvSpPr>
          <p:spPr>
            <a:xfrm>
              <a:off x="2142425" y="35519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51"/>
            <p:cNvSpPr/>
            <p:nvPr/>
          </p:nvSpPr>
          <p:spPr>
            <a:xfrm>
              <a:off x="214242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51"/>
            <p:cNvSpPr/>
            <p:nvPr/>
          </p:nvSpPr>
          <p:spPr>
            <a:xfrm>
              <a:off x="2142425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51"/>
            <p:cNvSpPr/>
            <p:nvPr/>
          </p:nvSpPr>
          <p:spPr>
            <a:xfrm>
              <a:off x="214242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51"/>
            <p:cNvSpPr/>
            <p:nvPr/>
          </p:nvSpPr>
          <p:spPr>
            <a:xfrm>
              <a:off x="214242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51"/>
            <p:cNvSpPr/>
            <p:nvPr/>
          </p:nvSpPr>
          <p:spPr>
            <a:xfrm>
              <a:off x="214242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51"/>
            <p:cNvSpPr/>
            <p:nvPr/>
          </p:nvSpPr>
          <p:spPr>
            <a:xfrm>
              <a:off x="21424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51"/>
            <p:cNvSpPr/>
            <p:nvPr/>
          </p:nvSpPr>
          <p:spPr>
            <a:xfrm>
              <a:off x="21424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51"/>
            <p:cNvSpPr/>
            <p:nvPr/>
          </p:nvSpPr>
          <p:spPr>
            <a:xfrm>
              <a:off x="21424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51"/>
            <p:cNvSpPr/>
            <p:nvPr/>
          </p:nvSpPr>
          <p:spPr>
            <a:xfrm>
              <a:off x="21424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51"/>
            <p:cNvSpPr/>
            <p:nvPr/>
          </p:nvSpPr>
          <p:spPr>
            <a:xfrm>
              <a:off x="21424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51"/>
            <p:cNvSpPr/>
            <p:nvPr/>
          </p:nvSpPr>
          <p:spPr>
            <a:xfrm>
              <a:off x="214242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51"/>
            <p:cNvSpPr/>
            <p:nvPr/>
          </p:nvSpPr>
          <p:spPr>
            <a:xfrm>
              <a:off x="214242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51"/>
            <p:cNvSpPr/>
            <p:nvPr/>
          </p:nvSpPr>
          <p:spPr>
            <a:xfrm>
              <a:off x="2142425" y="1038125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51"/>
            <p:cNvSpPr/>
            <p:nvPr/>
          </p:nvSpPr>
          <p:spPr>
            <a:xfrm>
              <a:off x="2066425" y="46183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51"/>
            <p:cNvSpPr/>
            <p:nvPr/>
          </p:nvSpPr>
          <p:spPr>
            <a:xfrm>
              <a:off x="2066425" y="454230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51"/>
            <p:cNvSpPr/>
            <p:nvPr/>
          </p:nvSpPr>
          <p:spPr>
            <a:xfrm>
              <a:off x="2066425" y="4466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51"/>
            <p:cNvSpPr/>
            <p:nvPr/>
          </p:nvSpPr>
          <p:spPr>
            <a:xfrm>
              <a:off x="2066425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51"/>
            <p:cNvSpPr/>
            <p:nvPr/>
          </p:nvSpPr>
          <p:spPr>
            <a:xfrm>
              <a:off x="2066425" y="43136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51"/>
            <p:cNvSpPr/>
            <p:nvPr/>
          </p:nvSpPr>
          <p:spPr>
            <a:xfrm>
              <a:off x="2066425" y="42374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51"/>
            <p:cNvSpPr/>
            <p:nvPr/>
          </p:nvSpPr>
          <p:spPr>
            <a:xfrm>
              <a:off x="2066425" y="41614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51"/>
            <p:cNvSpPr/>
            <p:nvPr/>
          </p:nvSpPr>
          <p:spPr>
            <a:xfrm>
              <a:off x="20664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51"/>
            <p:cNvSpPr/>
            <p:nvPr/>
          </p:nvSpPr>
          <p:spPr>
            <a:xfrm>
              <a:off x="20664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51"/>
            <p:cNvSpPr/>
            <p:nvPr/>
          </p:nvSpPr>
          <p:spPr>
            <a:xfrm>
              <a:off x="2066425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51"/>
            <p:cNvSpPr/>
            <p:nvPr/>
          </p:nvSpPr>
          <p:spPr>
            <a:xfrm>
              <a:off x="20664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51"/>
            <p:cNvSpPr/>
            <p:nvPr/>
          </p:nvSpPr>
          <p:spPr>
            <a:xfrm>
              <a:off x="2066275" y="3399500"/>
              <a:ext cx="62375" cy="53350"/>
            </a:xfrm>
            <a:custGeom>
              <a:rect b="b" l="l" r="r" t="t"/>
              <a:pathLst>
                <a:path extrusionOk="0" h="2134" w="2495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51"/>
            <p:cNvSpPr/>
            <p:nvPr/>
          </p:nvSpPr>
          <p:spPr>
            <a:xfrm>
              <a:off x="2066275" y="3323300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51"/>
            <p:cNvSpPr/>
            <p:nvPr/>
          </p:nvSpPr>
          <p:spPr>
            <a:xfrm>
              <a:off x="2066275" y="3247075"/>
              <a:ext cx="62375" cy="53450"/>
            </a:xfrm>
            <a:custGeom>
              <a:rect b="b" l="l" r="r" t="t"/>
              <a:pathLst>
                <a:path extrusionOk="0" h="2138" w="2495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51"/>
            <p:cNvSpPr/>
            <p:nvPr/>
          </p:nvSpPr>
          <p:spPr>
            <a:xfrm>
              <a:off x="20664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51"/>
            <p:cNvSpPr/>
            <p:nvPr/>
          </p:nvSpPr>
          <p:spPr>
            <a:xfrm>
              <a:off x="20664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51"/>
            <p:cNvSpPr/>
            <p:nvPr/>
          </p:nvSpPr>
          <p:spPr>
            <a:xfrm>
              <a:off x="20664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51"/>
            <p:cNvSpPr/>
            <p:nvPr/>
          </p:nvSpPr>
          <p:spPr>
            <a:xfrm>
              <a:off x="206642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51"/>
            <p:cNvSpPr/>
            <p:nvPr/>
          </p:nvSpPr>
          <p:spPr>
            <a:xfrm>
              <a:off x="20664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51"/>
            <p:cNvSpPr/>
            <p:nvPr/>
          </p:nvSpPr>
          <p:spPr>
            <a:xfrm>
              <a:off x="20664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51"/>
            <p:cNvSpPr/>
            <p:nvPr/>
          </p:nvSpPr>
          <p:spPr>
            <a:xfrm>
              <a:off x="20664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51"/>
            <p:cNvSpPr/>
            <p:nvPr/>
          </p:nvSpPr>
          <p:spPr>
            <a:xfrm>
              <a:off x="20664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51"/>
            <p:cNvSpPr/>
            <p:nvPr/>
          </p:nvSpPr>
          <p:spPr>
            <a:xfrm>
              <a:off x="20664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51"/>
            <p:cNvSpPr/>
            <p:nvPr/>
          </p:nvSpPr>
          <p:spPr>
            <a:xfrm>
              <a:off x="20664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51"/>
            <p:cNvSpPr/>
            <p:nvPr/>
          </p:nvSpPr>
          <p:spPr>
            <a:xfrm>
              <a:off x="20664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51"/>
            <p:cNvSpPr/>
            <p:nvPr/>
          </p:nvSpPr>
          <p:spPr>
            <a:xfrm>
              <a:off x="20664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51"/>
            <p:cNvSpPr/>
            <p:nvPr/>
          </p:nvSpPr>
          <p:spPr>
            <a:xfrm>
              <a:off x="20664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51"/>
            <p:cNvSpPr/>
            <p:nvPr/>
          </p:nvSpPr>
          <p:spPr>
            <a:xfrm>
              <a:off x="2066425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51"/>
            <p:cNvSpPr/>
            <p:nvPr/>
          </p:nvSpPr>
          <p:spPr>
            <a:xfrm>
              <a:off x="1990200" y="454230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51"/>
            <p:cNvSpPr/>
            <p:nvPr/>
          </p:nvSpPr>
          <p:spPr>
            <a:xfrm>
              <a:off x="1990200" y="4466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51"/>
            <p:cNvSpPr/>
            <p:nvPr/>
          </p:nvSpPr>
          <p:spPr>
            <a:xfrm>
              <a:off x="1990200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51"/>
            <p:cNvSpPr/>
            <p:nvPr/>
          </p:nvSpPr>
          <p:spPr>
            <a:xfrm>
              <a:off x="199020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51"/>
            <p:cNvSpPr/>
            <p:nvPr/>
          </p:nvSpPr>
          <p:spPr>
            <a:xfrm>
              <a:off x="199020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51"/>
            <p:cNvSpPr/>
            <p:nvPr/>
          </p:nvSpPr>
          <p:spPr>
            <a:xfrm>
              <a:off x="19902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51"/>
            <p:cNvSpPr/>
            <p:nvPr/>
          </p:nvSpPr>
          <p:spPr>
            <a:xfrm>
              <a:off x="19902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51"/>
            <p:cNvSpPr/>
            <p:nvPr/>
          </p:nvSpPr>
          <p:spPr>
            <a:xfrm>
              <a:off x="19900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51"/>
            <p:cNvSpPr/>
            <p:nvPr/>
          </p:nvSpPr>
          <p:spPr>
            <a:xfrm>
              <a:off x="1990075" y="3247075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51"/>
            <p:cNvSpPr/>
            <p:nvPr/>
          </p:nvSpPr>
          <p:spPr>
            <a:xfrm>
              <a:off x="1990200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51"/>
            <p:cNvSpPr/>
            <p:nvPr/>
          </p:nvSpPr>
          <p:spPr>
            <a:xfrm>
              <a:off x="19902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51"/>
            <p:cNvSpPr/>
            <p:nvPr/>
          </p:nvSpPr>
          <p:spPr>
            <a:xfrm>
              <a:off x="19902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51"/>
            <p:cNvSpPr/>
            <p:nvPr/>
          </p:nvSpPr>
          <p:spPr>
            <a:xfrm>
              <a:off x="19902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51"/>
            <p:cNvSpPr/>
            <p:nvPr/>
          </p:nvSpPr>
          <p:spPr>
            <a:xfrm>
              <a:off x="19902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51"/>
            <p:cNvSpPr/>
            <p:nvPr/>
          </p:nvSpPr>
          <p:spPr>
            <a:xfrm>
              <a:off x="19902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51"/>
            <p:cNvSpPr/>
            <p:nvPr/>
          </p:nvSpPr>
          <p:spPr>
            <a:xfrm>
              <a:off x="19902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51"/>
            <p:cNvSpPr/>
            <p:nvPr/>
          </p:nvSpPr>
          <p:spPr>
            <a:xfrm>
              <a:off x="19902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51"/>
            <p:cNvSpPr/>
            <p:nvPr/>
          </p:nvSpPr>
          <p:spPr>
            <a:xfrm>
              <a:off x="19902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51"/>
            <p:cNvSpPr/>
            <p:nvPr/>
          </p:nvSpPr>
          <p:spPr>
            <a:xfrm>
              <a:off x="199020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51"/>
            <p:cNvSpPr/>
            <p:nvPr/>
          </p:nvSpPr>
          <p:spPr>
            <a:xfrm>
              <a:off x="19902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51"/>
            <p:cNvSpPr/>
            <p:nvPr/>
          </p:nvSpPr>
          <p:spPr>
            <a:xfrm>
              <a:off x="19902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51"/>
            <p:cNvSpPr/>
            <p:nvPr/>
          </p:nvSpPr>
          <p:spPr>
            <a:xfrm>
              <a:off x="19902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51"/>
            <p:cNvSpPr/>
            <p:nvPr/>
          </p:nvSpPr>
          <p:spPr>
            <a:xfrm>
              <a:off x="19902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51"/>
            <p:cNvSpPr/>
            <p:nvPr/>
          </p:nvSpPr>
          <p:spPr>
            <a:xfrm>
              <a:off x="19902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51"/>
            <p:cNvSpPr/>
            <p:nvPr/>
          </p:nvSpPr>
          <p:spPr>
            <a:xfrm>
              <a:off x="19902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51"/>
            <p:cNvSpPr/>
            <p:nvPr/>
          </p:nvSpPr>
          <p:spPr>
            <a:xfrm>
              <a:off x="1990200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51"/>
            <p:cNvSpPr/>
            <p:nvPr/>
          </p:nvSpPr>
          <p:spPr>
            <a:xfrm>
              <a:off x="191400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51"/>
            <p:cNvSpPr/>
            <p:nvPr/>
          </p:nvSpPr>
          <p:spPr>
            <a:xfrm>
              <a:off x="19140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51"/>
            <p:cNvSpPr/>
            <p:nvPr/>
          </p:nvSpPr>
          <p:spPr>
            <a:xfrm>
              <a:off x="19140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51"/>
            <p:cNvSpPr/>
            <p:nvPr/>
          </p:nvSpPr>
          <p:spPr>
            <a:xfrm>
              <a:off x="1914000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51"/>
            <p:cNvSpPr/>
            <p:nvPr/>
          </p:nvSpPr>
          <p:spPr>
            <a:xfrm>
              <a:off x="191400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51"/>
            <p:cNvSpPr/>
            <p:nvPr/>
          </p:nvSpPr>
          <p:spPr>
            <a:xfrm>
              <a:off x="1914000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51"/>
            <p:cNvSpPr/>
            <p:nvPr/>
          </p:nvSpPr>
          <p:spPr>
            <a:xfrm>
              <a:off x="19140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51"/>
            <p:cNvSpPr/>
            <p:nvPr/>
          </p:nvSpPr>
          <p:spPr>
            <a:xfrm>
              <a:off x="19140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51"/>
            <p:cNvSpPr/>
            <p:nvPr/>
          </p:nvSpPr>
          <p:spPr>
            <a:xfrm>
              <a:off x="19140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51"/>
            <p:cNvSpPr/>
            <p:nvPr/>
          </p:nvSpPr>
          <p:spPr>
            <a:xfrm>
              <a:off x="19140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51"/>
            <p:cNvSpPr/>
            <p:nvPr/>
          </p:nvSpPr>
          <p:spPr>
            <a:xfrm>
              <a:off x="19140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51"/>
            <p:cNvSpPr/>
            <p:nvPr/>
          </p:nvSpPr>
          <p:spPr>
            <a:xfrm>
              <a:off x="19140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51"/>
            <p:cNvSpPr/>
            <p:nvPr/>
          </p:nvSpPr>
          <p:spPr>
            <a:xfrm>
              <a:off x="19140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51"/>
            <p:cNvSpPr/>
            <p:nvPr/>
          </p:nvSpPr>
          <p:spPr>
            <a:xfrm>
              <a:off x="19140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51"/>
            <p:cNvSpPr/>
            <p:nvPr/>
          </p:nvSpPr>
          <p:spPr>
            <a:xfrm>
              <a:off x="19140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51"/>
            <p:cNvSpPr/>
            <p:nvPr/>
          </p:nvSpPr>
          <p:spPr>
            <a:xfrm>
              <a:off x="19140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51"/>
            <p:cNvSpPr/>
            <p:nvPr/>
          </p:nvSpPr>
          <p:spPr>
            <a:xfrm>
              <a:off x="191400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51"/>
            <p:cNvSpPr/>
            <p:nvPr/>
          </p:nvSpPr>
          <p:spPr>
            <a:xfrm>
              <a:off x="19140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51"/>
            <p:cNvSpPr/>
            <p:nvPr/>
          </p:nvSpPr>
          <p:spPr>
            <a:xfrm>
              <a:off x="183777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51"/>
            <p:cNvSpPr/>
            <p:nvPr/>
          </p:nvSpPr>
          <p:spPr>
            <a:xfrm>
              <a:off x="183777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51"/>
            <p:cNvSpPr/>
            <p:nvPr/>
          </p:nvSpPr>
          <p:spPr>
            <a:xfrm>
              <a:off x="18377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51"/>
            <p:cNvSpPr/>
            <p:nvPr/>
          </p:nvSpPr>
          <p:spPr>
            <a:xfrm>
              <a:off x="183777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51"/>
            <p:cNvSpPr/>
            <p:nvPr/>
          </p:nvSpPr>
          <p:spPr>
            <a:xfrm>
              <a:off x="18377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51"/>
            <p:cNvSpPr/>
            <p:nvPr/>
          </p:nvSpPr>
          <p:spPr>
            <a:xfrm>
              <a:off x="18377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51"/>
            <p:cNvSpPr/>
            <p:nvPr/>
          </p:nvSpPr>
          <p:spPr>
            <a:xfrm>
              <a:off x="183777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51"/>
            <p:cNvSpPr/>
            <p:nvPr/>
          </p:nvSpPr>
          <p:spPr>
            <a:xfrm>
              <a:off x="18377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51"/>
            <p:cNvSpPr/>
            <p:nvPr/>
          </p:nvSpPr>
          <p:spPr>
            <a:xfrm>
              <a:off x="183777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51"/>
            <p:cNvSpPr/>
            <p:nvPr/>
          </p:nvSpPr>
          <p:spPr>
            <a:xfrm>
              <a:off x="18377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51"/>
            <p:cNvSpPr/>
            <p:nvPr/>
          </p:nvSpPr>
          <p:spPr>
            <a:xfrm>
              <a:off x="18377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51"/>
            <p:cNvSpPr/>
            <p:nvPr/>
          </p:nvSpPr>
          <p:spPr>
            <a:xfrm>
              <a:off x="18377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51"/>
            <p:cNvSpPr/>
            <p:nvPr/>
          </p:nvSpPr>
          <p:spPr>
            <a:xfrm>
              <a:off x="18377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51"/>
            <p:cNvSpPr/>
            <p:nvPr/>
          </p:nvSpPr>
          <p:spPr>
            <a:xfrm>
              <a:off x="18377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51"/>
            <p:cNvSpPr/>
            <p:nvPr/>
          </p:nvSpPr>
          <p:spPr>
            <a:xfrm>
              <a:off x="18377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51"/>
            <p:cNvSpPr/>
            <p:nvPr/>
          </p:nvSpPr>
          <p:spPr>
            <a:xfrm>
              <a:off x="18377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51"/>
            <p:cNvSpPr/>
            <p:nvPr/>
          </p:nvSpPr>
          <p:spPr>
            <a:xfrm>
              <a:off x="1837775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51"/>
            <p:cNvSpPr/>
            <p:nvPr/>
          </p:nvSpPr>
          <p:spPr>
            <a:xfrm>
              <a:off x="1837775" y="11143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51"/>
            <p:cNvSpPr/>
            <p:nvPr/>
          </p:nvSpPr>
          <p:spPr>
            <a:xfrm>
              <a:off x="176177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51"/>
            <p:cNvSpPr/>
            <p:nvPr/>
          </p:nvSpPr>
          <p:spPr>
            <a:xfrm>
              <a:off x="176177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51"/>
            <p:cNvSpPr/>
            <p:nvPr/>
          </p:nvSpPr>
          <p:spPr>
            <a:xfrm>
              <a:off x="176177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51"/>
            <p:cNvSpPr/>
            <p:nvPr/>
          </p:nvSpPr>
          <p:spPr>
            <a:xfrm>
              <a:off x="17617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51"/>
            <p:cNvSpPr/>
            <p:nvPr/>
          </p:nvSpPr>
          <p:spPr>
            <a:xfrm>
              <a:off x="17617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51"/>
            <p:cNvSpPr/>
            <p:nvPr/>
          </p:nvSpPr>
          <p:spPr>
            <a:xfrm>
              <a:off x="17617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51"/>
            <p:cNvSpPr/>
            <p:nvPr/>
          </p:nvSpPr>
          <p:spPr>
            <a:xfrm>
              <a:off x="17617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51"/>
            <p:cNvSpPr/>
            <p:nvPr/>
          </p:nvSpPr>
          <p:spPr>
            <a:xfrm>
              <a:off x="17617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51"/>
            <p:cNvSpPr/>
            <p:nvPr/>
          </p:nvSpPr>
          <p:spPr>
            <a:xfrm>
              <a:off x="17617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51"/>
            <p:cNvSpPr/>
            <p:nvPr/>
          </p:nvSpPr>
          <p:spPr>
            <a:xfrm>
              <a:off x="17617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51"/>
            <p:cNvSpPr/>
            <p:nvPr/>
          </p:nvSpPr>
          <p:spPr>
            <a:xfrm>
              <a:off x="17617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51"/>
            <p:cNvSpPr/>
            <p:nvPr/>
          </p:nvSpPr>
          <p:spPr>
            <a:xfrm>
              <a:off x="17617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51"/>
            <p:cNvSpPr/>
            <p:nvPr/>
          </p:nvSpPr>
          <p:spPr>
            <a:xfrm>
              <a:off x="17617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51"/>
            <p:cNvSpPr/>
            <p:nvPr/>
          </p:nvSpPr>
          <p:spPr>
            <a:xfrm>
              <a:off x="17617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51"/>
            <p:cNvSpPr/>
            <p:nvPr/>
          </p:nvSpPr>
          <p:spPr>
            <a:xfrm>
              <a:off x="176177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51"/>
            <p:cNvSpPr/>
            <p:nvPr/>
          </p:nvSpPr>
          <p:spPr>
            <a:xfrm>
              <a:off x="176177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51"/>
            <p:cNvSpPr/>
            <p:nvPr/>
          </p:nvSpPr>
          <p:spPr>
            <a:xfrm>
              <a:off x="168555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51"/>
            <p:cNvSpPr/>
            <p:nvPr/>
          </p:nvSpPr>
          <p:spPr>
            <a:xfrm>
              <a:off x="16855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51"/>
            <p:cNvSpPr/>
            <p:nvPr/>
          </p:nvSpPr>
          <p:spPr>
            <a:xfrm>
              <a:off x="168555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51"/>
            <p:cNvSpPr/>
            <p:nvPr/>
          </p:nvSpPr>
          <p:spPr>
            <a:xfrm>
              <a:off x="168555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51"/>
            <p:cNvSpPr/>
            <p:nvPr/>
          </p:nvSpPr>
          <p:spPr>
            <a:xfrm>
              <a:off x="168555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51"/>
            <p:cNvSpPr/>
            <p:nvPr/>
          </p:nvSpPr>
          <p:spPr>
            <a:xfrm>
              <a:off x="16855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51"/>
            <p:cNvSpPr/>
            <p:nvPr/>
          </p:nvSpPr>
          <p:spPr>
            <a:xfrm>
              <a:off x="16855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51"/>
            <p:cNvSpPr/>
            <p:nvPr/>
          </p:nvSpPr>
          <p:spPr>
            <a:xfrm>
              <a:off x="168555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51"/>
            <p:cNvSpPr/>
            <p:nvPr/>
          </p:nvSpPr>
          <p:spPr>
            <a:xfrm>
              <a:off x="16855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51"/>
            <p:cNvSpPr/>
            <p:nvPr/>
          </p:nvSpPr>
          <p:spPr>
            <a:xfrm>
              <a:off x="16855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51"/>
            <p:cNvSpPr/>
            <p:nvPr/>
          </p:nvSpPr>
          <p:spPr>
            <a:xfrm>
              <a:off x="16855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51"/>
            <p:cNvSpPr/>
            <p:nvPr/>
          </p:nvSpPr>
          <p:spPr>
            <a:xfrm>
              <a:off x="16855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51"/>
            <p:cNvSpPr/>
            <p:nvPr/>
          </p:nvSpPr>
          <p:spPr>
            <a:xfrm>
              <a:off x="16855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51"/>
            <p:cNvSpPr/>
            <p:nvPr/>
          </p:nvSpPr>
          <p:spPr>
            <a:xfrm>
              <a:off x="16855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51"/>
            <p:cNvSpPr/>
            <p:nvPr/>
          </p:nvSpPr>
          <p:spPr>
            <a:xfrm>
              <a:off x="16855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51"/>
            <p:cNvSpPr/>
            <p:nvPr/>
          </p:nvSpPr>
          <p:spPr>
            <a:xfrm>
              <a:off x="16855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51"/>
            <p:cNvSpPr/>
            <p:nvPr/>
          </p:nvSpPr>
          <p:spPr>
            <a:xfrm>
              <a:off x="160935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51"/>
            <p:cNvSpPr/>
            <p:nvPr/>
          </p:nvSpPr>
          <p:spPr>
            <a:xfrm>
              <a:off x="160935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51"/>
            <p:cNvSpPr/>
            <p:nvPr/>
          </p:nvSpPr>
          <p:spPr>
            <a:xfrm>
              <a:off x="160935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51"/>
            <p:cNvSpPr/>
            <p:nvPr/>
          </p:nvSpPr>
          <p:spPr>
            <a:xfrm>
              <a:off x="160935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51"/>
            <p:cNvSpPr/>
            <p:nvPr/>
          </p:nvSpPr>
          <p:spPr>
            <a:xfrm>
              <a:off x="160935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51"/>
            <p:cNvSpPr/>
            <p:nvPr/>
          </p:nvSpPr>
          <p:spPr>
            <a:xfrm>
              <a:off x="160935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51"/>
            <p:cNvSpPr/>
            <p:nvPr/>
          </p:nvSpPr>
          <p:spPr>
            <a:xfrm>
              <a:off x="16093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51"/>
            <p:cNvSpPr/>
            <p:nvPr/>
          </p:nvSpPr>
          <p:spPr>
            <a:xfrm>
              <a:off x="160935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51"/>
            <p:cNvSpPr/>
            <p:nvPr/>
          </p:nvSpPr>
          <p:spPr>
            <a:xfrm>
              <a:off x="160935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51"/>
            <p:cNvSpPr/>
            <p:nvPr/>
          </p:nvSpPr>
          <p:spPr>
            <a:xfrm>
              <a:off x="16093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51"/>
            <p:cNvSpPr/>
            <p:nvPr/>
          </p:nvSpPr>
          <p:spPr>
            <a:xfrm>
              <a:off x="16093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51"/>
            <p:cNvSpPr/>
            <p:nvPr/>
          </p:nvSpPr>
          <p:spPr>
            <a:xfrm>
              <a:off x="160935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51"/>
            <p:cNvSpPr/>
            <p:nvPr/>
          </p:nvSpPr>
          <p:spPr>
            <a:xfrm>
              <a:off x="16093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51"/>
            <p:cNvSpPr/>
            <p:nvPr/>
          </p:nvSpPr>
          <p:spPr>
            <a:xfrm>
              <a:off x="16093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51"/>
            <p:cNvSpPr/>
            <p:nvPr/>
          </p:nvSpPr>
          <p:spPr>
            <a:xfrm>
              <a:off x="16093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51"/>
            <p:cNvSpPr/>
            <p:nvPr/>
          </p:nvSpPr>
          <p:spPr>
            <a:xfrm>
              <a:off x="16093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51"/>
            <p:cNvSpPr/>
            <p:nvPr/>
          </p:nvSpPr>
          <p:spPr>
            <a:xfrm>
              <a:off x="1609350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51"/>
            <p:cNvSpPr/>
            <p:nvPr/>
          </p:nvSpPr>
          <p:spPr>
            <a:xfrm>
              <a:off x="160935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51"/>
            <p:cNvSpPr/>
            <p:nvPr/>
          </p:nvSpPr>
          <p:spPr>
            <a:xfrm>
              <a:off x="153312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51"/>
            <p:cNvSpPr/>
            <p:nvPr/>
          </p:nvSpPr>
          <p:spPr>
            <a:xfrm>
              <a:off x="153312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51"/>
            <p:cNvSpPr/>
            <p:nvPr/>
          </p:nvSpPr>
          <p:spPr>
            <a:xfrm>
              <a:off x="153312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51"/>
            <p:cNvSpPr/>
            <p:nvPr/>
          </p:nvSpPr>
          <p:spPr>
            <a:xfrm>
              <a:off x="153312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51"/>
            <p:cNvSpPr/>
            <p:nvPr/>
          </p:nvSpPr>
          <p:spPr>
            <a:xfrm>
              <a:off x="153312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51"/>
            <p:cNvSpPr/>
            <p:nvPr/>
          </p:nvSpPr>
          <p:spPr>
            <a:xfrm>
              <a:off x="153312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51"/>
            <p:cNvSpPr/>
            <p:nvPr/>
          </p:nvSpPr>
          <p:spPr>
            <a:xfrm>
              <a:off x="153312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51"/>
            <p:cNvSpPr/>
            <p:nvPr/>
          </p:nvSpPr>
          <p:spPr>
            <a:xfrm>
              <a:off x="15331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51"/>
            <p:cNvSpPr/>
            <p:nvPr/>
          </p:nvSpPr>
          <p:spPr>
            <a:xfrm>
              <a:off x="153312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51"/>
            <p:cNvSpPr/>
            <p:nvPr/>
          </p:nvSpPr>
          <p:spPr>
            <a:xfrm>
              <a:off x="15331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51"/>
            <p:cNvSpPr/>
            <p:nvPr/>
          </p:nvSpPr>
          <p:spPr>
            <a:xfrm>
              <a:off x="15331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51"/>
            <p:cNvSpPr/>
            <p:nvPr/>
          </p:nvSpPr>
          <p:spPr>
            <a:xfrm>
              <a:off x="15331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51"/>
            <p:cNvSpPr/>
            <p:nvPr/>
          </p:nvSpPr>
          <p:spPr>
            <a:xfrm>
              <a:off x="15331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51"/>
            <p:cNvSpPr/>
            <p:nvPr/>
          </p:nvSpPr>
          <p:spPr>
            <a:xfrm>
              <a:off x="15331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51"/>
            <p:cNvSpPr/>
            <p:nvPr/>
          </p:nvSpPr>
          <p:spPr>
            <a:xfrm>
              <a:off x="153312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51"/>
            <p:cNvSpPr/>
            <p:nvPr/>
          </p:nvSpPr>
          <p:spPr>
            <a:xfrm>
              <a:off x="153312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51"/>
            <p:cNvSpPr/>
            <p:nvPr/>
          </p:nvSpPr>
          <p:spPr>
            <a:xfrm>
              <a:off x="145692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51"/>
            <p:cNvSpPr/>
            <p:nvPr/>
          </p:nvSpPr>
          <p:spPr>
            <a:xfrm>
              <a:off x="145692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51"/>
            <p:cNvSpPr/>
            <p:nvPr/>
          </p:nvSpPr>
          <p:spPr>
            <a:xfrm>
              <a:off x="145692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51"/>
            <p:cNvSpPr/>
            <p:nvPr/>
          </p:nvSpPr>
          <p:spPr>
            <a:xfrm>
              <a:off x="145692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51"/>
            <p:cNvSpPr/>
            <p:nvPr/>
          </p:nvSpPr>
          <p:spPr>
            <a:xfrm>
              <a:off x="145692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51"/>
            <p:cNvSpPr/>
            <p:nvPr/>
          </p:nvSpPr>
          <p:spPr>
            <a:xfrm>
              <a:off x="145692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51"/>
            <p:cNvSpPr/>
            <p:nvPr/>
          </p:nvSpPr>
          <p:spPr>
            <a:xfrm>
              <a:off x="145692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51"/>
            <p:cNvSpPr/>
            <p:nvPr/>
          </p:nvSpPr>
          <p:spPr>
            <a:xfrm>
              <a:off x="145692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51"/>
            <p:cNvSpPr/>
            <p:nvPr/>
          </p:nvSpPr>
          <p:spPr>
            <a:xfrm>
              <a:off x="1456925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51"/>
            <p:cNvSpPr/>
            <p:nvPr/>
          </p:nvSpPr>
          <p:spPr>
            <a:xfrm>
              <a:off x="14569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51"/>
            <p:cNvSpPr/>
            <p:nvPr/>
          </p:nvSpPr>
          <p:spPr>
            <a:xfrm>
              <a:off x="145692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51"/>
            <p:cNvSpPr/>
            <p:nvPr/>
          </p:nvSpPr>
          <p:spPr>
            <a:xfrm>
              <a:off x="14569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51"/>
            <p:cNvSpPr/>
            <p:nvPr/>
          </p:nvSpPr>
          <p:spPr>
            <a:xfrm>
              <a:off x="14569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51"/>
            <p:cNvSpPr/>
            <p:nvPr/>
          </p:nvSpPr>
          <p:spPr>
            <a:xfrm>
              <a:off x="14569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51"/>
            <p:cNvSpPr/>
            <p:nvPr/>
          </p:nvSpPr>
          <p:spPr>
            <a:xfrm>
              <a:off x="14569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51"/>
            <p:cNvSpPr/>
            <p:nvPr/>
          </p:nvSpPr>
          <p:spPr>
            <a:xfrm>
              <a:off x="14569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51"/>
            <p:cNvSpPr/>
            <p:nvPr/>
          </p:nvSpPr>
          <p:spPr>
            <a:xfrm>
              <a:off x="145692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51"/>
            <p:cNvSpPr/>
            <p:nvPr/>
          </p:nvSpPr>
          <p:spPr>
            <a:xfrm>
              <a:off x="145692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51"/>
            <p:cNvSpPr/>
            <p:nvPr/>
          </p:nvSpPr>
          <p:spPr>
            <a:xfrm>
              <a:off x="145692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51"/>
            <p:cNvSpPr/>
            <p:nvPr/>
          </p:nvSpPr>
          <p:spPr>
            <a:xfrm>
              <a:off x="138090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51"/>
            <p:cNvSpPr/>
            <p:nvPr/>
          </p:nvSpPr>
          <p:spPr>
            <a:xfrm>
              <a:off x="13809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51"/>
            <p:cNvSpPr/>
            <p:nvPr/>
          </p:nvSpPr>
          <p:spPr>
            <a:xfrm>
              <a:off x="13809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51"/>
            <p:cNvSpPr/>
            <p:nvPr/>
          </p:nvSpPr>
          <p:spPr>
            <a:xfrm>
              <a:off x="13809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51"/>
            <p:cNvSpPr/>
            <p:nvPr/>
          </p:nvSpPr>
          <p:spPr>
            <a:xfrm>
              <a:off x="13809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51"/>
            <p:cNvSpPr/>
            <p:nvPr/>
          </p:nvSpPr>
          <p:spPr>
            <a:xfrm>
              <a:off x="13809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51"/>
            <p:cNvSpPr/>
            <p:nvPr/>
          </p:nvSpPr>
          <p:spPr>
            <a:xfrm>
              <a:off x="13809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51"/>
            <p:cNvSpPr/>
            <p:nvPr/>
          </p:nvSpPr>
          <p:spPr>
            <a:xfrm>
              <a:off x="13809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51"/>
            <p:cNvSpPr/>
            <p:nvPr/>
          </p:nvSpPr>
          <p:spPr>
            <a:xfrm>
              <a:off x="13809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51"/>
            <p:cNvSpPr/>
            <p:nvPr/>
          </p:nvSpPr>
          <p:spPr>
            <a:xfrm>
              <a:off x="13809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51"/>
            <p:cNvSpPr/>
            <p:nvPr/>
          </p:nvSpPr>
          <p:spPr>
            <a:xfrm>
              <a:off x="13809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51"/>
            <p:cNvSpPr/>
            <p:nvPr/>
          </p:nvSpPr>
          <p:spPr>
            <a:xfrm>
              <a:off x="13809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51"/>
            <p:cNvSpPr/>
            <p:nvPr/>
          </p:nvSpPr>
          <p:spPr>
            <a:xfrm>
              <a:off x="138090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51"/>
            <p:cNvSpPr/>
            <p:nvPr/>
          </p:nvSpPr>
          <p:spPr>
            <a:xfrm>
              <a:off x="13809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51"/>
            <p:cNvSpPr/>
            <p:nvPr/>
          </p:nvSpPr>
          <p:spPr>
            <a:xfrm>
              <a:off x="13809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51"/>
            <p:cNvSpPr/>
            <p:nvPr/>
          </p:nvSpPr>
          <p:spPr>
            <a:xfrm>
              <a:off x="13809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51"/>
            <p:cNvSpPr/>
            <p:nvPr/>
          </p:nvSpPr>
          <p:spPr>
            <a:xfrm>
              <a:off x="13809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51"/>
            <p:cNvSpPr/>
            <p:nvPr/>
          </p:nvSpPr>
          <p:spPr>
            <a:xfrm>
              <a:off x="13809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51"/>
            <p:cNvSpPr/>
            <p:nvPr/>
          </p:nvSpPr>
          <p:spPr>
            <a:xfrm>
              <a:off x="130470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51"/>
            <p:cNvSpPr/>
            <p:nvPr/>
          </p:nvSpPr>
          <p:spPr>
            <a:xfrm>
              <a:off x="130470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51"/>
            <p:cNvSpPr/>
            <p:nvPr/>
          </p:nvSpPr>
          <p:spPr>
            <a:xfrm>
              <a:off x="130470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51"/>
            <p:cNvSpPr/>
            <p:nvPr/>
          </p:nvSpPr>
          <p:spPr>
            <a:xfrm>
              <a:off x="130470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51"/>
            <p:cNvSpPr/>
            <p:nvPr/>
          </p:nvSpPr>
          <p:spPr>
            <a:xfrm>
              <a:off x="13047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51"/>
            <p:cNvSpPr/>
            <p:nvPr/>
          </p:nvSpPr>
          <p:spPr>
            <a:xfrm>
              <a:off x="130470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51"/>
            <p:cNvSpPr/>
            <p:nvPr/>
          </p:nvSpPr>
          <p:spPr>
            <a:xfrm>
              <a:off x="130470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51"/>
            <p:cNvSpPr/>
            <p:nvPr/>
          </p:nvSpPr>
          <p:spPr>
            <a:xfrm>
              <a:off x="130470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51"/>
            <p:cNvSpPr/>
            <p:nvPr/>
          </p:nvSpPr>
          <p:spPr>
            <a:xfrm>
              <a:off x="130470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51"/>
            <p:cNvSpPr/>
            <p:nvPr/>
          </p:nvSpPr>
          <p:spPr>
            <a:xfrm>
              <a:off x="130470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51"/>
            <p:cNvSpPr/>
            <p:nvPr/>
          </p:nvSpPr>
          <p:spPr>
            <a:xfrm>
              <a:off x="130470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51"/>
            <p:cNvSpPr/>
            <p:nvPr/>
          </p:nvSpPr>
          <p:spPr>
            <a:xfrm>
              <a:off x="13047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51"/>
            <p:cNvSpPr/>
            <p:nvPr/>
          </p:nvSpPr>
          <p:spPr>
            <a:xfrm>
              <a:off x="13047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51"/>
            <p:cNvSpPr/>
            <p:nvPr/>
          </p:nvSpPr>
          <p:spPr>
            <a:xfrm>
              <a:off x="13047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51"/>
            <p:cNvSpPr/>
            <p:nvPr/>
          </p:nvSpPr>
          <p:spPr>
            <a:xfrm>
              <a:off x="13047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51"/>
            <p:cNvSpPr/>
            <p:nvPr/>
          </p:nvSpPr>
          <p:spPr>
            <a:xfrm>
              <a:off x="13047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51"/>
            <p:cNvSpPr/>
            <p:nvPr/>
          </p:nvSpPr>
          <p:spPr>
            <a:xfrm>
              <a:off x="1304700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51"/>
            <p:cNvSpPr/>
            <p:nvPr/>
          </p:nvSpPr>
          <p:spPr>
            <a:xfrm>
              <a:off x="122847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51"/>
            <p:cNvSpPr/>
            <p:nvPr/>
          </p:nvSpPr>
          <p:spPr>
            <a:xfrm>
              <a:off x="122847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51"/>
            <p:cNvSpPr/>
            <p:nvPr/>
          </p:nvSpPr>
          <p:spPr>
            <a:xfrm>
              <a:off x="12284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51"/>
            <p:cNvSpPr/>
            <p:nvPr/>
          </p:nvSpPr>
          <p:spPr>
            <a:xfrm>
              <a:off x="12284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51"/>
            <p:cNvSpPr/>
            <p:nvPr/>
          </p:nvSpPr>
          <p:spPr>
            <a:xfrm>
              <a:off x="12284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51"/>
            <p:cNvSpPr/>
            <p:nvPr/>
          </p:nvSpPr>
          <p:spPr>
            <a:xfrm>
              <a:off x="12284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51"/>
            <p:cNvSpPr/>
            <p:nvPr/>
          </p:nvSpPr>
          <p:spPr>
            <a:xfrm>
              <a:off x="1228475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51"/>
            <p:cNvSpPr/>
            <p:nvPr/>
          </p:nvSpPr>
          <p:spPr>
            <a:xfrm>
              <a:off x="12284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51"/>
            <p:cNvSpPr/>
            <p:nvPr/>
          </p:nvSpPr>
          <p:spPr>
            <a:xfrm>
              <a:off x="12284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51"/>
            <p:cNvSpPr/>
            <p:nvPr/>
          </p:nvSpPr>
          <p:spPr>
            <a:xfrm>
              <a:off x="12284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51"/>
            <p:cNvSpPr/>
            <p:nvPr/>
          </p:nvSpPr>
          <p:spPr>
            <a:xfrm>
              <a:off x="12284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51"/>
            <p:cNvSpPr/>
            <p:nvPr/>
          </p:nvSpPr>
          <p:spPr>
            <a:xfrm>
              <a:off x="122847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51"/>
            <p:cNvSpPr/>
            <p:nvPr/>
          </p:nvSpPr>
          <p:spPr>
            <a:xfrm>
              <a:off x="12284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51"/>
            <p:cNvSpPr/>
            <p:nvPr/>
          </p:nvSpPr>
          <p:spPr>
            <a:xfrm>
              <a:off x="12284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51"/>
            <p:cNvSpPr/>
            <p:nvPr/>
          </p:nvSpPr>
          <p:spPr>
            <a:xfrm>
              <a:off x="12284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51"/>
            <p:cNvSpPr/>
            <p:nvPr/>
          </p:nvSpPr>
          <p:spPr>
            <a:xfrm>
              <a:off x="12284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51"/>
            <p:cNvSpPr/>
            <p:nvPr/>
          </p:nvSpPr>
          <p:spPr>
            <a:xfrm>
              <a:off x="12284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51"/>
            <p:cNvSpPr/>
            <p:nvPr/>
          </p:nvSpPr>
          <p:spPr>
            <a:xfrm>
              <a:off x="122847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51"/>
            <p:cNvSpPr/>
            <p:nvPr/>
          </p:nvSpPr>
          <p:spPr>
            <a:xfrm>
              <a:off x="1152275" y="25615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51"/>
            <p:cNvSpPr/>
            <p:nvPr/>
          </p:nvSpPr>
          <p:spPr>
            <a:xfrm>
              <a:off x="1152275" y="2485550"/>
              <a:ext cx="62400" cy="53300"/>
            </a:xfrm>
            <a:custGeom>
              <a:rect b="b" l="l" r="r" t="t"/>
              <a:pathLst>
                <a:path extrusionOk="0" h="2132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51"/>
            <p:cNvSpPr/>
            <p:nvPr/>
          </p:nvSpPr>
          <p:spPr>
            <a:xfrm>
              <a:off x="1152275" y="24093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51"/>
            <p:cNvSpPr/>
            <p:nvPr/>
          </p:nvSpPr>
          <p:spPr>
            <a:xfrm>
              <a:off x="1152275" y="23331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51"/>
            <p:cNvSpPr/>
            <p:nvPr/>
          </p:nvSpPr>
          <p:spPr>
            <a:xfrm>
              <a:off x="1152275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51"/>
            <p:cNvSpPr/>
            <p:nvPr/>
          </p:nvSpPr>
          <p:spPr>
            <a:xfrm>
              <a:off x="1152275" y="21807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51"/>
            <p:cNvSpPr/>
            <p:nvPr/>
          </p:nvSpPr>
          <p:spPr>
            <a:xfrm>
              <a:off x="1152275" y="21045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51"/>
            <p:cNvSpPr/>
            <p:nvPr/>
          </p:nvSpPr>
          <p:spPr>
            <a:xfrm>
              <a:off x="1152275" y="20282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51"/>
            <p:cNvSpPr/>
            <p:nvPr/>
          </p:nvSpPr>
          <p:spPr>
            <a:xfrm>
              <a:off x="1152275" y="19520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51"/>
            <p:cNvSpPr/>
            <p:nvPr/>
          </p:nvSpPr>
          <p:spPr>
            <a:xfrm>
              <a:off x="1152275" y="1876050"/>
              <a:ext cx="62400" cy="53275"/>
            </a:xfrm>
            <a:custGeom>
              <a:rect b="b" l="l" r="r" t="t"/>
              <a:pathLst>
                <a:path extrusionOk="0" h="2131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51"/>
            <p:cNvSpPr/>
            <p:nvPr/>
          </p:nvSpPr>
          <p:spPr>
            <a:xfrm>
              <a:off x="1152275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51"/>
            <p:cNvSpPr/>
            <p:nvPr/>
          </p:nvSpPr>
          <p:spPr>
            <a:xfrm>
              <a:off x="1152275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51"/>
            <p:cNvSpPr/>
            <p:nvPr/>
          </p:nvSpPr>
          <p:spPr>
            <a:xfrm>
              <a:off x="1152275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51"/>
            <p:cNvSpPr/>
            <p:nvPr/>
          </p:nvSpPr>
          <p:spPr>
            <a:xfrm>
              <a:off x="1152275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51"/>
            <p:cNvSpPr/>
            <p:nvPr/>
          </p:nvSpPr>
          <p:spPr>
            <a:xfrm>
              <a:off x="1152275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51"/>
            <p:cNvSpPr/>
            <p:nvPr/>
          </p:nvSpPr>
          <p:spPr>
            <a:xfrm>
              <a:off x="1076050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51"/>
            <p:cNvSpPr/>
            <p:nvPr/>
          </p:nvSpPr>
          <p:spPr>
            <a:xfrm>
              <a:off x="107605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51"/>
            <p:cNvSpPr/>
            <p:nvPr/>
          </p:nvSpPr>
          <p:spPr>
            <a:xfrm>
              <a:off x="107605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51"/>
            <p:cNvSpPr/>
            <p:nvPr/>
          </p:nvSpPr>
          <p:spPr>
            <a:xfrm>
              <a:off x="107605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51"/>
            <p:cNvSpPr/>
            <p:nvPr/>
          </p:nvSpPr>
          <p:spPr>
            <a:xfrm>
              <a:off x="107605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51"/>
            <p:cNvSpPr/>
            <p:nvPr/>
          </p:nvSpPr>
          <p:spPr>
            <a:xfrm>
              <a:off x="107605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51"/>
            <p:cNvSpPr/>
            <p:nvPr/>
          </p:nvSpPr>
          <p:spPr>
            <a:xfrm>
              <a:off x="107605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51"/>
            <p:cNvSpPr/>
            <p:nvPr/>
          </p:nvSpPr>
          <p:spPr>
            <a:xfrm>
              <a:off x="107605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51"/>
            <p:cNvSpPr/>
            <p:nvPr/>
          </p:nvSpPr>
          <p:spPr>
            <a:xfrm>
              <a:off x="10760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51"/>
            <p:cNvSpPr/>
            <p:nvPr/>
          </p:nvSpPr>
          <p:spPr>
            <a:xfrm>
              <a:off x="10760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51"/>
            <p:cNvSpPr/>
            <p:nvPr/>
          </p:nvSpPr>
          <p:spPr>
            <a:xfrm>
              <a:off x="10760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51"/>
            <p:cNvSpPr/>
            <p:nvPr/>
          </p:nvSpPr>
          <p:spPr>
            <a:xfrm>
              <a:off x="10760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51"/>
            <p:cNvSpPr/>
            <p:nvPr/>
          </p:nvSpPr>
          <p:spPr>
            <a:xfrm>
              <a:off x="107605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51"/>
            <p:cNvSpPr/>
            <p:nvPr/>
          </p:nvSpPr>
          <p:spPr>
            <a:xfrm>
              <a:off x="107605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51"/>
            <p:cNvSpPr/>
            <p:nvPr/>
          </p:nvSpPr>
          <p:spPr>
            <a:xfrm>
              <a:off x="1076050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51"/>
            <p:cNvSpPr/>
            <p:nvPr/>
          </p:nvSpPr>
          <p:spPr>
            <a:xfrm>
              <a:off x="100005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51"/>
            <p:cNvSpPr/>
            <p:nvPr/>
          </p:nvSpPr>
          <p:spPr>
            <a:xfrm>
              <a:off x="10000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51"/>
            <p:cNvSpPr/>
            <p:nvPr/>
          </p:nvSpPr>
          <p:spPr>
            <a:xfrm>
              <a:off x="10000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51"/>
            <p:cNvSpPr/>
            <p:nvPr/>
          </p:nvSpPr>
          <p:spPr>
            <a:xfrm>
              <a:off x="100005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51"/>
            <p:cNvSpPr/>
            <p:nvPr/>
          </p:nvSpPr>
          <p:spPr>
            <a:xfrm>
              <a:off x="10000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51"/>
            <p:cNvSpPr/>
            <p:nvPr/>
          </p:nvSpPr>
          <p:spPr>
            <a:xfrm>
              <a:off x="10000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51"/>
            <p:cNvSpPr/>
            <p:nvPr/>
          </p:nvSpPr>
          <p:spPr>
            <a:xfrm>
              <a:off x="10000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51"/>
            <p:cNvSpPr/>
            <p:nvPr/>
          </p:nvSpPr>
          <p:spPr>
            <a:xfrm>
              <a:off x="10000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51"/>
            <p:cNvSpPr/>
            <p:nvPr/>
          </p:nvSpPr>
          <p:spPr>
            <a:xfrm>
              <a:off x="10000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51"/>
            <p:cNvSpPr/>
            <p:nvPr/>
          </p:nvSpPr>
          <p:spPr>
            <a:xfrm>
              <a:off x="9238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51"/>
            <p:cNvSpPr/>
            <p:nvPr/>
          </p:nvSpPr>
          <p:spPr>
            <a:xfrm>
              <a:off x="9238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51"/>
            <p:cNvSpPr/>
            <p:nvPr/>
          </p:nvSpPr>
          <p:spPr>
            <a:xfrm>
              <a:off x="923825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51"/>
            <p:cNvSpPr/>
            <p:nvPr/>
          </p:nvSpPr>
          <p:spPr>
            <a:xfrm>
              <a:off x="9238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51"/>
            <p:cNvSpPr/>
            <p:nvPr/>
          </p:nvSpPr>
          <p:spPr>
            <a:xfrm>
              <a:off x="9238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51"/>
            <p:cNvSpPr/>
            <p:nvPr/>
          </p:nvSpPr>
          <p:spPr>
            <a:xfrm>
              <a:off x="9238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51"/>
            <p:cNvSpPr/>
            <p:nvPr/>
          </p:nvSpPr>
          <p:spPr>
            <a:xfrm>
              <a:off x="9238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51"/>
            <p:cNvSpPr/>
            <p:nvPr/>
          </p:nvSpPr>
          <p:spPr>
            <a:xfrm>
              <a:off x="8476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51"/>
            <p:cNvSpPr/>
            <p:nvPr/>
          </p:nvSpPr>
          <p:spPr>
            <a:xfrm>
              <a:off x="84762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51"/>
            <p:cNvSpPr/>
            <p:nvPr/>
          </p:nvSpPr>
          <p:spPr>
            <a:xfrm>
              <a:off x="8476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51"/>
            <p:cNvSpPr/>
            <p:nvPr/>
          </p:nvSpPr>
          <p:spPr>
            <a:xfrm>
              <a:off x="8476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51"/>
            <p:cNvSpPr/>
            <p:nvPr/>
          </p:nvSpPr>
          <p:spPr>
            <a:xfrm>
              <a:off x="8476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51"/>
            <p:cNvSpPr/>
            <p:nvPr/>
          </p:nvSpPr>
          <p:spPr>
            <a:xfrm>
              <a:off x="8476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51"/>
            <p:cNvSpPr/>
            <p:nvPr/>
          </p:nvSpPr>
          <p:spPr>
            <a:xfrm>
              <a:off x="7714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51"/>
            <p:cNvSpPr/>
            <p:nvPr/>
          </p:nvSpPr>
          <p:spPr>
            <a:xfrm>
              <a:off x="7714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51"/>
            <p:cNvSpPr/>
            <p:nvPr/>
          </p:nvSpPr>
          <p:spPr>
            <a:xfrm>
              <a:off x="7714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51"/>
            <p:cNvSpPr/>
            <p:nvPr/>
          </p:nvSpPr>
          <p:spPr>
            <a:xfrm>
              <a:off x="7714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51"/>
            <p:cNvSpPr/>
            <p:nvPr/>
          </p:nvSpPr>
          <p:spPr>
            <a:xfrm>
              <a:off x="69520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51"/>
            <p:cNvSpPr/>
            <p:nvPr/>
          </p:nvSpPr>
          <p:spPr>
            <a:xfrm>
              <a:off x="6952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51"/>
            <p:cNvSpPr/>
            <p:nvPr/>
          </p:nvSpPr>
          <p:spPr>
            <a:xfrm>
              <a:off x="6952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51"/>
            <p:cNvSpPr/>
            <p:nvPr/>
          </p:nvSpPr>
          <p:spPr>
            <a:xfrm>
              <a:off x="6952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51"/>
            <p:cNvSpPr/>
            <p:nvPr/>
          </p:nvSpPr>
          <p:spPr>
            <a:xfrm>
              <a:off x="6189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51"/>
            <p:cNvSpPr/>
            <p:nvPr/>
          </p:nvSpPr>
          <p:spPr>
            <a:xfrm>
              <a:off x="6189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51"/>
            <p:cNvSpPr/>
            <p:nvPr/>
          </p:nvSpPr>
          <p:spPr>
            <a:xfrm>
              <a:off x="6189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51"/>
            <p:cNvSpPr/>
            <p:nvPr/>
          </p:nvSpPr>
          <p:spPr>
            <a:xfrm>
              <a:off x="6189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51"/>
            <p:cNvSpPr/>
            <p:nvPr/>
          </p:nvSpPr>
          <p:spPr>
            <a:xfrm>
              <a:off x="542775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51"/>
            <p:cNvSpPr/>
            <p:nvPr/>
          </p:nvSpPr>
          <p:spPr>
            <a:xfrm>
              <a:off x="542775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51"/>
            <p:cNvSpPr/>
            <p:nvPr/>
          </p:nvSpPr>
          <p:spPr>
            <a:xfrm>
              <a:off x="542775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51"/>
            <p:cNvSpPr/>
            <p:nvPr/>
          </p:nvSpPr>
          <p:spPr>
            <a:xfrm>
              <a:off x="542775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51"/>
            <p:cNvSpPr/>
            <p:nvPr/>
          </p:nvSpPr>
          <p:spPr>
            <a:xfrm>
              <a:off x="4665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51"/>
            <p:cNvSpPr/>
            <p:nvPr/>
          </p:nvSpPr>
          <p:spPr>
            <a:xfrm>
              <a:off x="4665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51"/>
            <p:cNvSpPr/>
            <p:nvPr/>
          </p:nvSpPr>
          <p:spPr>
            <a:xfrm>
              <a:off x="4665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51"/>
            <p:cNvSpPr/>
            <p:nvPr/>
          </p:nvSpPr>
          <p:spPr>
            <a:xfrm>
              <a:off x="4665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51"/>
            <p:cNvSpPr/>
            <p:nvPr/>
          </p:nvSpPr>
          <p:spPr>
            <a:xfrm>
              <a:off x="390550" y="1876050"/>
              <a:ext cx="62350" cy="53275"/>
            </a:xfrm>
            <a:custGeom>
              <a:rect b="b" l="l" r="r" t="t"/>
              <a:pathLst>
                <a:path extrusionOk="0" h="2131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51"/>
            <p:cNvSpPr/>
            <p:nvPr/>
          </p:nvSpPr>
          <p:spPr>
            <a:xfrm>
              <a:off x="390550" y="1799825"/>
              <a:ext cx="62350" cy="53300"/>
            </a:xfrm>
            <a:custGeom>
              <a:rect b="b" l="l" r="r" t="t"/>
              <a:pathLst>
                <a:path extrusionOk="0" h="2132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51"/>
            <p:cNvSpPr/>
            <p:nvPr/>
          </p:nvSpPr>
          <p:spPr>
            <a:xfrm>
              <a:off x="39055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51"/>
            <p:cNvSpPr/>
            <p:nvPr/>
          </p:nvSpPr>
          <p:spPr>
            <a:xfrm>
              <a:off x="39055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51"/>
            <p:cNvSpPr/>
            <p:nvPr/>
          </p:nvSpPr>
          <p:spPr>
            <a:xfrm>
              <a:off x="390550" y="1571400"/>
              <a:ext cx="62350" cy="53275"/>
            </a:xfrm>
            <a:custGeom>
              <a:rect b="b" l="l" r="r" t="t"/>
              <a:pathLst>
                <a:path extrusionOk="0" h="2131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51"/>
            <p:cNvSpPr/>
            <p:nvPr/>
          </p:nvSpPr>
          <p:spPr>
            <a:xfrm>
              <a:off x="3143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51"/>
            <p:cNvSpPr/>
            <p:nvPr/>
          </p:nvSpPr>
          <p:spPr>
            <a:xfrm>
              <a:off x="3143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51"/>
            <p:cNvSpPr/>
            <p:nvPr/>
          </p:nvSpPr>
          <p:spPr>
            <a:xfrm>
              <a:off x="3143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51"/>
            <p:cNvSpPr/>
            <p:nvPr/>
          </p:nvSpPr>
          <p:spPr>
            <a:xfrm>
              <a:off x="3143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51"/>
            <p:cNvSpPr/>
            <p:nvPr/>
          </p:nvSpPr>
          <p:spPr>
            <a:xfrm>
              <a:off x="3143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51"/>
            <p:cNvSpPr/>
            <p:nvPr/>
          </p:nvSpPr>
          <p:spPr>
            <a:xfrm>
              <a:off x="314325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51"/>
            <p:cNvSpPr/>
            <p:nvPr/>
          </p:nvSpPr>
          <p:spPr>
            <a:xfrm>
              <a:off x="2381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51"/>
            <p:cNvSpPr/>
            <p:nvPr/>
          </p:nvSpPr>
          <p:spPr>
            <a:xfrm>
              <a:off x="2381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51"/>
            <p:cNvSpPr/>
            <p:nvPr/>
          </p:nvSpPr>
          <p:spPr>
            <a:xfrm>
              <a:off x="2381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51"/>
            <p:cNvSpPr/>
            <p:nvPr/>
          </p:nvSpPr>
          <p:spPr>
            <a:xfrm>
              <a:off x="2381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51"/>
            <p:cNvSpPr/>
            <p:nvPr/>
          </p:nvSpPr>
          <p:spPr>
            <a:xfrm>
              <a:off x="442782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51"/>
            <p:cNvSpPr/>
            <p:nvPr/>
          </p:nvSpPr>
          <p:spPr>
            <a:xfrm>
              <a:off x="442782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51"/>
            <p:cNvSpPr/>
            <p:nvPr/>
          </p:nvSpPr>
          <p:spPr>
            <a:xfrm>
              <a:off x="4504050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51"/>
            <p:cNvSpPr/>
            <p:nvPr/>
          </p:nvSpPr>
          <p:spPr>
            <a:xfrm>
              <a:off x="450405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51"/>
            <p:cNvSpPr/>
            <p:nvPr/>
          </p:nvSpPr>
          <p:spPr>
            <a:xfrm>
              <a:off x="458025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51"/>
            <p:cNvSpPr/>
            <p:nvPr/>
          </p:nvSpPr>
          <p:spPr>
            <a:xfrm>
              <a:off x="450405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51"/>
            <p:cNvSpPr/>
            <p:nvPr/>
          </p:nvSpPr>
          <p:spPr>
            <a:xfrm>
              <a:off x="5113350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51"/>
            <p:cNvSpPr/>
            <p:nvPr/>
          </p:nvSpPr>
          <p:spPr>
            <a:xfrm>
              <a:off x="5113350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51"/>
            <p:cNvSpPr/>
            <p:nvPr/>
          </p:nvSpPr>
          <p:spPr>
            <a:xfrm>
              <a:off x="511335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51"/>
            <p:cNvSpPr/>
            <p:nvPr/>
          </p:nvSpPr>
          <p:spPr>
            <a:xfrm>
              <a:off x="511335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51"/>
            <p:cNvSpPr/>
            <p:nvPr/>
          </p:nvSpPr>
          <p:spPr>
            <a:xfrm>
              <a:off x="5113350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51"/>
            <p:cNvSpPr/>
            <p:nvPr/>
          </p:nvSpPr>
          <p:spPr>
            <a:xfrm>
              <a:off x="5113350" y="18760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51"/>
            <p:cNvSpPr/>
            <p:nvPr/>
          </p:nvSpPr>
          <p:spPr>
            <a:xfrm>
              <a:off x="5113350" y="19520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51"/>
            <p:cNvSpPr/>
            <p:nvPr/>
          </p:nvSpPr>
          <p:spPr>
            <a:xfrm>
              <a:off x="5113350" y="20282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51"/>
            <p:cNvSpPr/>
            <p:nvPr/>
          </p:nvSpPr>
          <p:spPr>
            <a:xfrm>
              <a:off x="5113350" y="21045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51"/>
            <p:cNvSpPr/>
            <p:nvPr/>
          </p:nvSpPr>
          <p:spPr>
            <a:xfrm>
              <a:off x="5113350" y="21807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51"/>
            <p:cNvSpPr/>
            <p:nvPr/>
          </p:nvSpPr>
          <p:spPr>
            <a:xfrm>
              <a:off x="5113350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51"/>
            <p:cNvSpPr/>
            <p:nvPr/>
          </p:nvSpPr>
          <p:spPr>
            <a:xfrm>
              <a:off x="5113350" y="23331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51"/>
            <p:cNvSpPr/>
            <p:nvPr/>
          </p:nvSpPr>
          <p:spPr>
            <a:xfrm>
              <a:off x="5113350" y="24093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51"/>
            <p:cNvSpPr/>
            <p:nvPr/>
          </p:nvSpPr>
          <p:spPr>
            <a:xfrm>
              <a:off x="5113350" y="2485550"/>
              <a:ext cx="62400" cy="53300"/>
            </a:xfrm>
            <a:custGeom>
              <a:rect b="b" l="l" r="r" t="t"/>
              <a:pathLst>
                <a:path extrusionOk="0" h="2132" w="2496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51"/>
            <p:cNvSpPr/>
            <p:nvPr/>
          </p:nvSpPr>
          <p:spPr>
            <a:xfrm>
              <a:off x="47324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51"/>
            <p:cNvSpPr/>
            <p:nvPr/>
          </p:nvSpPr>
          <p:spPr>
            <a:xfrm>
              <a:off x="47324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51"/>
            <p:cNvSpPr/>
            <p:nvPr/>
          </p:nvSpPr>
          <p:spPr>
            <a:xfrm>
              <a:off x="47324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51"/>
            <p:cNvSpPr/>
            <p:nvPr/>
          </p:nvSpPr>
          <p:spPr>
            <a:xfrm>
              <a:off x="473247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51"/>
            <p:cNvSpPr/>
            <p:nvPr/>
          </p:nvSpPr>
          <p:spPr>
            <a:xfrm>
              <a:off x="47324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51"/>
            <p:cNvSpPr/>
            <p:nvPr/>
          </p:nvSpPr>
          <p:spPr>
            <a:xfrm>
              <a:off x="4732475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51"/>
            <p:cNvSpPr/>
            <p:nvPr/>
          </p:nvSpPr>
          <p:spPr>
            <a:xfrm>
              <a:off x="47324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51"/>
            <p:cNvSpPr/>
            <p:nvPr/>
          </p:nvSpPr>
          <p:spPr>
            <a:xfrm>
              <a:off x="47324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51"/>
            <p:cNvSpPr/>
            <p:nvPr/>
          </p:nvSpPr>
          <p:spPr>
            <a:xfrm>
              <a:off x="47324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51"/>
            <p:cNvSpPr/>
            <p:nvPr/>
          </p:nvSpPr>
          <p:spPr>
            <a:xfrm>
              <a:off x="47324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51"/>
            <p:cNvSpPr/>
            <p:nvPr/>
          </p:nvSpPr>
          <p:spPr>
            <a:xfrm>
              <a:off x="473247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51"/>
            <p:cNvSpPr/>
            <p:nvPr/>
          </p:nvSpPr>
          <p:spPr>
            <a:xfrm>
              <a:off x="47324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51"/>
            <p:cNvSpPr/>
            <p:nvPr/>
          </p:nvSpPr>
          <p:spPr>
            <a:xfrm>
              <a:off x="435160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51"/>
            <p:cNvSpPr/>
            <p:nvPr/>
          </p:nvSpPr>
          <p:spPr>
            <a:xfrm>
              <a:off x="435160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51"/>
            <p:cNvSpPr/>
            <p:nvPr/>
          </p:nvSpPr>
          <p:spPr>
            <a:xfrm>
              <a:off x="4351600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51"/>
            <p:cNvSpPr/>
            <p:nvPr/>
          </p:nvSpPr>
          <p:spPr>
            <a:xfrm>
              <a:off x="435160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51"/>
            <p:cNvSpPr/>
            <p:nvPr/>
          </p:nvSpPr>
          <p:spPr>
            <a:xfrm>
              <a:off x="442782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51"/>
            <p:cNvSpPr/>
            <p:nvPr/>
          </p:nvSpPr>
          <p:spPr>
            <a:xfrm>
              <a:off x="442782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51"/>
            <p:cNvSpPr/>
            <p:nvPr/>
          </p:nvSpPr>
          <p:spPr>
            <a:xfrm>
              <a:off x="45040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51"/>
            <p:cNvSpPr/>
            <p:nvPr/>
          </p:nvSpPr>
          <p:spPr>
            <a:xfrm>
              <a:off x="45040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51"/>
            <p:cNvSpPr/>
            <p:nvPr/>
          </p:nvSpPr>
          <p:spPr>
            <a:xfrm>
              <a:off x="45040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51"/>
            <p:cNvSpPr/>
            <p:nvPr/>
          </p:nvSpPr>
          <p:spPr>
            <a:xfrm>
              <a:off x="45040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51"/>
            <p:cNvSpPr/>
            <p:nvPr/>
          </p:nvSpPr>
          <p:spPr>
            <a:xfrm>
              <a:off x="4504050" y="18760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51"/>
            <p:cNvSpPr/>
            <p:nvPr/>
          </p:nvSpPr>
          <p:spPr>
            <a:xfrm>
              <a:off x="45040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51"/>
            <p:cNvSpPr/>
            <p:nvPr/>
          </p:nvSpPr>
          <p:spPr>
            <a:xfrm>
              <a:off x="45040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51"/>
            <p:cNvSpPr/>
            <p:nvPr/>
          </p:nvSpPr>
          <p:spPr>
            <a:xfrm>
              <a:off x="450405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51"/>
            <p:cNvSpPr/>
            <p:nvPr/>
          </p:nvSpPr>
          <p:spPr>
            <a:xfrm>
              <a:off x="450405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51"/>
            <p:cNvSpPr/>
            <p:nvPr/>
          </p:nvSpPr>
          <p:spPr>
            <a:xfrm>
              <a:off x="45040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51"/>
            <p:cNvSpPr/>
            <p:nvPr/>
          </p:nvSpPr>
          <p:spPr>
            <a:xfrm>
              <a:off x="450405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51"/>
            <p:cNvSpPr/>
            <p:nvPr/>
          </p:nvSpPr>
          <p:spPr>
            <a:xfrm>
              <a:off x="450405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51"/>
            <p:cNvSpPr/>
            <p:nvPr/>
          </p:nvSpPr>
          <p:spPr>
            <a:xfrm>
              <a:off x="45802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51"/>
            <p:cNvSpPr/>
            <p:nvPr/>
          </p:nvSpPr>
          <p:spPr>
            <a:xfrm>
              <a:off x="45802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51"/>
            <p:cNvSpPr/>
            <p:nvPr/>
          </p:nvSpPr>
          <p:spPr>
            <a:xfrm>
              <a:off x="45802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51"/>
            <p:cNvSpPr/>
            <p:nvPr/>
          </p:nvSpPr>
          <p:spPr>
            <a:xfrm>
              <a:off x="45802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51"/>
            <p:cNvSpPr/>
            <p:nvPr/>
          </p:nvSpPr>
          <p:spPr>
            <a:xfrm>
              <a:off x="45802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51"/>
            <p:cNvSpPr/>
            <p:nvPr/>
          </p:nvSpPr>
          <p:spPr>
            <a:xfrm>
              <a:off x="45802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51"/>
            <p:cNvSpPr/>
            <p:nvPr/>
          </p:nvSpPr>
          <p:spPr>
            <a:xfrm>
              <a:off x="45802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51"/>
            <p:cNvSpPr/>
            <p:nvPr/>
          </p:nvSpPr>
          <p:spPr>
            <a:xfrm>
              <a:off x="45802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51"/>
            <p:cNvSpPr/>
            <p:nvPr/>
          </p:nvSpPr>
          <p:spPr>
            <a:xfrm>
              <a:off x="45802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51"/>
            <p:cNvSpPr/>
            <p:nvPr/>
          </p:nvSpPr>
          <p:spPr>
            <a:xfrm>
              <a:off x="45802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51"/>
            <p:cNvSpPr/>
            <p:nvPr/>
          </p:nvSpPr>
          <p:spPr>
            <a:xfrm>
              <a:off x="45802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51"/>
            <p:cNvSpPr/>
            <p:nvPr/>
          </p:nvSpPr>
          <p:spPr>
            <a:xfrm>
              <a:off x="45802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51"/>
            <p:cNvSpPr/>
            <p:nvPr/>
          </p:nvSpPr>
          <p:spPr>
            <a:xfrm>
              <a:off x="465647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51"/>
            <p:cNvSpPr/>
            <p:nvPr/>
          </p:nvSpPr>
          <p:spPr>
            <a:xfrm>
              <a:off x="465647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51"/>
            <p:cNvSpPr/>
            <p:nvPr/>
          </p:nvSpPr>
          <p:spPr>
            <a:xfrm>
              <a:off x="465647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51"/>
            <p:cNvSpPr/>
            <p:nvPr/>
          </p:nvSpPr>
          <p:spPr>
            <a:xfrm>
              <a:off x="465647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51"/>
            <p:cNvSpPr/>
            <p:nvPr/>
          </p:nvSpPr>
          <p:spPr>
            <a:xfrm>
              <a:off x="465647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51"/>
            <p:cNvSpPr/>
            <p:nvPr/>
          </p:nvSpPr>
          <p:spPr>
            <a:xfrm>
              <a:off x="465647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51"/>
            <p:cNvSpPr/>
            <p:nvPr/>
          </p:nvSpPr>
          <p:spPr>
            <a:xfrm>
              <a:off x="465647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51"/>
            <p:cNvSpPr/>
            <p:nvPr/>
          </p:nvSpPr>
          <p:spPr>
            <a:xfrm>
              <a:off x="465647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51"/>
            <p:cNvSpPr/>
            <p:nvPr/>
          </p:nvSpPr>
          <p:spPr>
            <a:xfrm>
              <a:off x="465647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51"/>
            <p:cNvSpPr/>
            <p:nvPr/>
          </p:nvSpPr>
          <p:spPr>
            <a:xfrm>
              <a:off x="46564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51"/>
            <p:cNvSpPr/>
            <p:nvPr/>
          </p:nvSpPr>
          <p:spPr>
            <a:xfrm>
              <a:off x="465647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51"/>
            <p:cNvSpPr/>
            <p:nvPr/>
          </p:nvSpPr>
          <p:spPr>
            <a:xfrm>
              <a:off x="465647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51"/>
            <p:cNvSpPr/>
            <p:nvPr/>
          </p:nvSpPr>
          <p:spPr>
            <a:xfrm>
              <a:off x="473247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51"/>
            <p:cNvSpPr/>
            <p:nvPr/>
          </p:nvSpPr>
          <p:spPr>
            <a:xfrm>
              <a:off x="47324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51"/>
            <p:cNvSpPr/>
            <p:nvPr/>
          </p:nvSpPr>
          <p:spPr>
            <a:xfrm>
              <a:off x="4808700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51"/>
            <p:cNvSpPr/>
            <p:nvPr/>
          </p:nvSpPr>
          <p:spPr>
            <a:xfrm>
              <a:off x="4808700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51"/>
            <p:cNvSpPr/>
            <p:nvPr/>
          </p:nvSpPr>
          <p:spPr>
            <a:xfrm>
              <a:off x="480870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51"/>
            <p:cNvSpPr/>
            <p:nvPr/>
          </p:nvSpPr>
          <p:spPr>
            <a:xfrm>
              <a:off x="480870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51"/>
            <p:cNvSpPr/>
            <p:nvPr/>
          </p:nvSpPr>
          <p:spPr>
            <a:xfrm>
              <a:off x="4808700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51"/>
            <p:cNvSpPr/>
            <p:nvPr/>
          </p:nvSpPr>
          <p:spPr>
            <a:xfrm>
              <a:off x="4808700" y="1876050"/>
              <a:ext cx="62400" cy="53275"/>
            </a:xfrm>
            <a:custGeom>
              <a:rect b="b" l="l" r="r" t="t"/>
              <a:pathLst>
                <a:path extrusionOk="0" h="2131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51"/>
            <p:cNvSpPr/>
            <p:nvPr/>
          </p:nvSpPr>
          <p:spPr>
            <a:xfrm>
              <a:off x="4808700" y="19520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51"/>
            <p:cNvSpPr/>
            <p:nvPr/>
          </p:nvSpPr>
          <p:spPr>
            <a:xfrm>
              <a:off x="4808700" y="20282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51"/>
            <p:cNvSpPr/>
            <p:nvPr/>
          </p:nvSpPr>
          <p:spPr>
            <a:xfrm>
              <a:off x="4808700" y="21045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51"/>
            <p:cNvSpPr/>
            <p:nvPr/>
          </p:nvSpPr>
          <p:spPr>
            <a:xfrm>
              <a:off x="4808700" y="21807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51"/>
            <p:cNvSpPr/>
            <p:nvPr/>
          </p:nvSpPr>
          <p:spPr>
            <a:xfrm>
              <a:off x="4808700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51"/>
            <p:cNvSpPr/>
            <p:nvPr/>
          </p:nvSpPr>
          <p:spPr>
            <a:xfrm>
              <a:off x="4808700" y="23331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51"/>
            <p:cNvSpPr/>
            <p:nvPr/>
          </p:nvSpPr>
          <p:spPr>
            <a:xfrm>
              <a:off x="4808700" y="24093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51"/>
            <p:cNvSpPr/>
            <p:nvPr/>
          </p:nvSpPr>
          <p:spPr>
            <a:xfrm>
              <a:off x="4808700" y="2485550"/>
              <a:ext cx="62400" cy="53300"/>
            </a:xfrm>
            <a:custGeom>
              <a:rect b="b" l="l" r="r" t="t"/>
              <a:pathLst>
                <a:path extrusionOk="0" h="2132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51"/>
            <p:cNvSpPr/>
            <p:nvPr/>
          </p:nvSpPr>
          <p:spPr>
            <a:xfrm>
              <a:off x="48849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51"/>
            <p:cNvSpPr/>
            <p:nvPr/>
          </p:nvSpPr>
          <p:spPr>
            <a:xfrm>
              <a:off x="48849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51"/>
            <p:cNvSpPr/>
            <p:nvPr/>
          </p:nvSpPr>
          <p:spPr>
            <a:xfrm>
              <a:off x="48849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51"/>
            <p:cNvSpPr/>
            <p:nvPr/>
          </p:nvSpPr>
          <p:spPr>
            <a:xfrm>
              <a:off x="48849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51"/>
            <p:cNvSpPr/>
            <p:nvPr/>
          </p:nvSpPr>
          <p:spPr>
            <a:xfrm>
              <a:off x="48849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51"/>
            <p:cNvSpPr/>
            <p:nvPr/>
          </p:nvSpPr>
          <p:spPr>
            <a:xfrm>
              <a:off x="4884900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51"/>
            <p:cNvSpPr/>
            <p:nvPr/>
          </p:nvSpPr>
          <p:spPr>
            <a:xfrm>
              <a:off x="48849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51"/>
            <p:cNvSpPr/>
            <p:nvPr/>
          </p:nvSpPr>
          <p:spPr>
            <a:xfrm>
              <a:off x="48849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51"/>
            <p:cNvSpPr/>
            <p:nvPr/>
          </p:nvSpPr>
          <p:spPr>
            <a:xfrm>
              <a:off x="48849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51"/>
            <p:cNvSpPr/>
            <p:nvPr/>
          </p:nvSpPr>
          <p:spPr>
            <a:xfrm>
              <a:off x="48849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51"/>
            <p:cNvSpPr/>
            <p:nvPr/>
          </p:nvSpPr>
          <p:spPr>
            <a:xfrm>
              <a:off x="48849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51"/>
            <p:cNvSpPr/>
            <p:nvPr/>
          </p:nvSpPr>
          <p:spPr>
            <a:xfrm>
              <a:off x="48849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51"/>
            <p:cNvSpPr/>
            <p:nvPr/>
          </p:nvSpPr>
          <p:spPr>
            <a:xfrm>
              <a:off x="48849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51"/>
            <p:cNvSpPr/>
            <p:nvPr/>
          </p:nvSpPr>
          <p:spPr>
            <a:xfrm>
              <a:off x="48849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51"/>
            <p:cNvSpPr/>
            <p:nvPr/>
          </p:nvSpPr>
          <p:spPr>
            <a:xfrm>
              <a:off x="48849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51"/>
            <p:cNvSpPr/>
            <p:nvPr/>
          </p:nvSpPr>
          <p:spPr>
            <a:xfrm>
              <a:off x="49611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51"/>
            <p:cNvSpPr/>
            <p:nvPr/>
          </p:nvSpPr>
          <p:spPr>
            <a:xfrm>
              <a:off x="49611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51"/>
            <p:cNvSpPr/>
            <p:nvPr/>
          </p:nvSpPr>
          <p:spPr>
            <a:xfrm>
              <a:off x="49611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51"/>
            <p:cNvSpPr/>
            <p:nvPr/>
          </p:nvSpPr>
          <p:spPr>
            <a:xfrm>
              <a:off x="49611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51"/>
            <p:cNvSpPr/>
            <p:nvPr/>
          </p:nvSpPr>
          <p:spPr>
            <a:xfrm>
              <a:off x="496112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51"/>
            <p:cNvSpPr/>
            <p:nvPr/>
          </p:nvSpPr>
          <p:spPr>
            <a:xfrm>
              <a:off x="49611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51"/>
            <p:cNvSpPr/>
            <p:nvPr/>
          </p:nvSpPr>
          <p:spPr>
            <a:xfrm>
              <a:off x="496112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51"/>
            <p:cNvSpPr/>
            <p:nvPr/>
          </p:nvSpPr>
          <p:spPr>
            <a:xfrm>
              <a:off x="496112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51"/>
            <p:cNvSpPr/>
            <p:nvPr/>
          </p:nvSpPr>
          <p:spPr>
            <a:xfrm>
              <a:off x="496112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51"/>
            <p:cNvSpPr/>
            <p:nvPr/>
          </p:nvSpPr>
          <p:spPr>
            <a:xfrm>
              <a:off x="496112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51"/>
            <p:cNvSpPr/>
            <p:nvPr/>
          </p:nvSpPr>
          <p:spPr>
            <a:xfrm>
              <a:off x="496112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51"/>
            <p:cNvSpPr/>
            <p:nvPr/>
          </p:nvSpPr>
          <p:spPr>
            <a:xfrm>
              <a:off x="496112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51"/>
            <p:cNvSpPr/>
            <p:nvPr/>
          </p:nvSpPr>
          <p:spPr>
            <a:xfrm>
              <a:off x="4961125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51"/>
            <p:cNvSpPr/>
            <p:nvPr/>
          </p:nvSpPr>
          <p:spPr>
            <a:xfrm>
              <a:off x="496112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51"/>
            <p:cNvSpPr/>
            <p:nvPr/>
          </p:nvSpPr>
          <p:spPr>
            <a:xfrm>
              <a:off x="50373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51"/>
            <p:cNvSpPr/>
            <p:nvPr/>
          </p:nvSpPr>
          <p:spPr>
            <a:xfrm>
              <a:off x="50373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51"/>
            <p:cNvSpPr/>
            <p:nvPr/>
          </p:nvSpPr>
          <p:spPr>
            <a:xfrm>
              <a:off x="50373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51"/>
            <p:cNvSpPr/>
            <p:nvPr/>
          </p:nvSpPr>
          <p:spPr>
            <a:xfrm>
              <a:off x="50373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51"/>
            <p:cNvSpPr/>
            <p:nvPr/>
          </p:nvSpPr>
          <p:spPr>
            <a:xfrm>
              <a:off x="50373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51"/>
            <p:cNvSpPr/>
            <p:nvPr/>
          </p:nvSpPr>
          <p:spPr>
            <a:xfrm>
              <a:off x="50373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51"/>
            <p:cNvSpPr/>
            <p:nvPr/>
          </p:nvSpPr>
          <p:spPr>
            <a:xfrm>
              <a:off x="50373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51"/>
            <p:cNvSpPr/>
            <p:nvPr/>
          </p:nvSpPr>
          <p:spPr>
            <a:xfrm>
              <a:off x="50373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51"/>
            <p:cNvSpPr/>
            <p:nvPr/>
          </p:nvSpPr>
          <p:spPr>
            <a:xfrm>
              <a:off x="50373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51"/>
            <p:cNvSpPr/>
            <p:nvPr/>
          </p:nvSpPr>
          <p:spPr>
            <a:xfrm>
              <a:off x="5037325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51"/>
            <p:cNvSpPr/>
            <p:nvPr/>
          </p:nvSpPr>
          <p:spPr>
            <a:xfrm>
              <a:off x="503732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51"/>
            <p:cNvSpPr/>
            <p:nvPr/>
          </p:nvSpPr>
          <p:spPr>
            <a:xfrm>
              <a:off x="503732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51"/>
            <p:cNvSpPr/>
            <p:nvPr/>
          </p:nvSpPr>
          <p:spPr>
            <a:xfrm>
              <a:off x="503732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51"/>
            <p:cNvSpPr/>
            <p:nvPr/>
          </p:nvSpPr>
          <p:spPr>
            <a:xfrm>
              <a:off x="503732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51"/>
            <p:cNvSpPr/>
            <p:nvPr/>
          </p:nvSpPr>
          <p:spPr>
            <a:xfrm>
              <a:off x="5113350" y="25615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51"/>
            <p:cNvSpPr/>
            <p:nvPr/>
          </p:nvSpPr>
          <p:spPr>
            <a:xfrm>
              <a:off x="5113350" y="26377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51"/>
            <p:cNvSpPr/>
            <p:nvPr/>
          </p:nvSpPr>
          <p:spPr>
            <a:xfrm>
              <a:off x="51895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51"/>
            <p:cNvSpPr/>
            <p:nvPr/>
          </p:nvSpPr>
          <p:spPr>
            <a:xfrm>
              <a:off x="51895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51"/>
            <p:cNvSpPr/>
            <p:nvPr/>
          </p:nvSpPr>
          <p:spPr>
            <a:xfrm>
              <a:off x="5189550" y="157140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51"/>
            <p:cNvSpPr/>
            <p:nvPr/>
          </p:nvSpPr>
          <p:spPr>
            <a:xfrm>
              <a:off x="51895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51"/>
            <p:cNvSpPr/>
            <p:nvPr/>
          </p:nvSpPr>
          <p:spPr>
            <a:xfrm>
              <a:off x="51895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51"/>
            <p:cNvSpPr/>
            <p:nvPr/>
          </p:nvSpPr>
          <p:spPr>
            <a:xfrm>
              <a:off x="51895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51"/>
            <p:cNvSpPr/>
            <p:nvPr/>
          </p:nvSpPr>
          <p:spPr>
            <a:xfrm>
              <a:off x="5189550" y="18760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51"/>
            <p:cNvSpPr/>
            <p:nvPr/>
          </p:nvSpPr>
          <p:spPr>
            <a:xfrm>
              <a:off x="51895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51"/>
            <p:cNvSpPr/>
            <p:nvPr/>
          </p:nvSpPr>
          <p:spPr>
            <a:xfrm>
              <a:off x="5189550" y="20282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51"/>
            <p:cNvSpPr/>
            <p:nvPr/>
          </p:nvSpPr>
          <p:spPr>
            <a:xfrm>
              <a:off x="51895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51"/>
            <p:cNvSpPr/>
            <p:nvPr/>
          </p:nvSpPr>
          <p:spPr>
            <a:xfrm>
              <a:off x="51895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51"/>
            <p:cNvSpPr/>
            <p:nvPr/>
          </p:nvSpPr>
          <p:spPr>
            <a:xfrm>
              <a:off x="5189550" y="225692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51"/>
            <p:cNvSpPr/>
            <p:nvPr/>
          </p:nvSpPr>
          <p:spPr>
            <a:xfrm>
              <a:off x="5189550" y="23331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51"/>
            <p:cNvSpPr/>
            <p:nvPr/>
          </p:nvSpPr>
          <p:spPr>
            <a:xfrm>
              <a:off x="51895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51"/>
            <p:cNvSpPr/>
            <p:nvPr/>
          </p:nvSpPr>
          <p:spPr>
            <a:xfrm>
              <a:off x="51895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51"/>
            <p:cNvSpPr/>
            <p:nvPr/>
          </p:nvSpPr>
          <p:spPr>
            <a:xfrm>
              <a:off x="518955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51"/>
            <p:cNvSpPr/>
            <p:nvPr/>
          </p:nvSpPr>
          <p:spPr>
            <a:xfrm>
              <a:off x="51895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51"/>
            <p:cNvSpPr/>
            <p:nvPr/>
          </p:nvSpPr>
          <p:spPr>
            <a:xfrm>
              <a:off x="51895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51"/>
            <p:cNvSpPr/>
            <p:nvPr/>
          </p:nvSpPr>
          <p:spPr>
            <a:xfrm>
              <a:off x="5265775" y="13427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51"/>
            <p:cNvSpPr/>
            <p:nvPr/>
          </p:nvSpPr>
          <p:spPr>
            <a:xfrm>
              <a:off x="52657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51"/>
            <p:cNvSpPr/>
            <p:nvPr/>
          </p:nvSpPr>
          <p:spPr>
            <a:xfrm>
              <a:off x="526577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51"/>
            <p:cNvSpPr/>
            <p:nvPr/>
          </p:nvSpPr>
          <p:spPr>
            <a:xfrm>
              <a:off x="5265775" y="157140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51"/>
            <p:cNvSpPr/>
            <p:nvPr/>
          </p:nvSpPr>
          <p:spPr>
            <a:xfrm>
              <a:off x="526577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51"/>
            <p:cNvSpPr/>
            <p:nvPr/>
          </p:nvSpPr>
          <p:spPr>
            <a:xfrm>
              <a:off x="526577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51"/>
            <p:cNvSpPr/>
            <p:nvPr/>
          </p:nvSpPr>
          <p:spPr>
            <a:xfrm>
              <a:off x="526577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51"/>
            <p:cNvSpPr/>
            <p:nvPr/>
          </p:nvSpPr>
          <p:spPr>
            <a:xfrm>
              <a:off x="5265775" y="18760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51"/>
            <p:cNvSpPr/>
            <p:nvPr/>
          </p:nvSpPr>
          <p:spPr>
            <a:xfrm>
              <a:off x="526577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51"/>
            <p:cNvSpPr/>
            <p:nvPr/>
          </p:nvSpPr>
          <p:spPr>
            <a:xfrm>
              <a:off x="5265775" y="20282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51"/>
            <p:cNvSpPr/>
            <p:nvPr/>
          </p:nvSpPr>
          <p:spPr>
            <a:xfrm>
              <a:off x="526577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51"/>
            <p:cNvSpPr/>
            <p:nvPr/>
          </p:nvSpPr>
          <p:spPr>
            <a:xfrm>
              <a:off x="526577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51"/>
            <p:cNvSpPr/>
            <p:nvPr/>
          </p:nvSpPr>
          <p:spPr>
            <a:xfrm>
              <a:off x="5265775" y="225692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51"/>
            <p:cNvSpPr/>
            <p:nvPr/>
          </p:nvSpPr>
          <p:spPr>
            <a:xfrm>
              <a:off x="5265775" y="23331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51"/>
            <p:cNvSpPr/>
            <p:nvPr/>
          </p:nvSpPr>
          <p:spPr>
            <a:xfrm>
              <a:off x="526577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51"/>
            <p:cNvSpPr/>
            <p:nvPr/>
          </p:nvSpPr>
          <p:spPr>
            <a:xfrm>
              <a:off x="5265775" y="24855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51"/>
            <p:cNvSpPr/>
            <p:nvPr/>
          </p:nvSpPr>
          <p:spPr>
            <a:xfrm>
              <a:off x="526577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51"/>
            <p:cNvSpPr/>
            <p:nvPr/>
          </p:nvSpPr>
          <p:spPr>
            <a:xfrm>
              <a:off x="5265775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51"/>
            <p:cNvSpPr/>
            <p:nvPr/>
          </p:nvSpPr>
          <p:spPr>
            <a:xfrm>
              <a:off x="534197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51"/>
            <p:cNvSpPr/>
            <p:nvPr/>
          </p:nvSpPr>
          <p:spPr>
            <a:xfrm>
              <a:off x="53419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51"/>
            <p:cNvSpPr/>
            <p:nvPr/>
          </p:nvSpPr>
          <p:spPr>
            <a:xfrm>
              <a:off x="53419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51"/>
            <p:cNvSpPr/>
            <p:nvPr/>
          </p:nvSpPr>
          <p:spPr>
            <a:xfrm>
              <a:off x="5341975" y="1571400"/>
              <a:ext cx="62375" cy="53250"/>
            </a:xfrm>
            <a:custGeom>
              <a:rect b="b" l="l" r="r" t="t"/>
              <a:pathLst>
                <a:path extrusionOk="0" h="2130" w="2495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51"/>
            <p:cNvSpPr/>
            <p:nvPr/>
          </p:nvSpPr>
          <p:spPr>
            <a:xfrm>
              <a:off x="53419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51"/>
            <p:cNvSpPr/>
            <p:nvPr/>
          </p:nvSpPr>
          <p:spPr>
            <a:xfrm>
              <a:off x="534197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51"/>
            <p:cNvSpPr/>
            <p:nvPr/>
          </p:nvSpPr>
          <p:spPr>
            <a:xfrm>
              <a:off x="53419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51"/>
            <p:cNvSpPr/>
            <p:nvPr/>
          </p:nvSpPr>
          <p:spPr>
            <a:xfrm>
              <a:off x="534197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51"/>
            <p:cNvSpPr/>
            <p:nvPr/>
          </p:nvSpPr>
          <p:spPr>
            <a:xfrm>
              <a:off x="53419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51"/>
            <p:cNvSpPr/>
            <p:nvPr/>
          </p:nvSpPr>
          <p:spPr>
            <a:xfrm>
              <a:off x="53419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51"/>
            <p:cNvSpPr/>
            <p:nvPr/>
          </p:nvSpPr>
          <p:spPr>
            <a:xfrm>
              <a:off x="53419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51"/>
            <p:cNvSpPr/>
            <p:nvPr/>
          </p:nvSpPr>
          <p:spPr>
            <a:xfrm>
              <a:off x="53419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51"/>
            <p:cNvSpPr/>
            <p:nvPr/>
          </p:nvSpPr>
          <p:spPr>
            <a:xfrm>
              <a:off x="534197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51"/>
            <p:cNvSpPr/>
            <p:nvPr/>
          </p:nvSpPr>
          <p:spPr>
            <a:xfrm>
              <a:off x="53419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51"/>
            <p:cNvSpPr/>
            <p:nvPr/>
          </p:nvSpPr>
          <p:spPr>
            <a:xfrm>
              <a:off x="53419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51"/>
            <p:cNvSpPr/>
            <p:nvPr/>
          </p:nvSpPr>
          <p:spPr>
            <a:xfrm>
              <a:off x="53419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51"/>
            <p:cNvSpPr/>
            <p:nvPr/>
          </p:nvSpPr>
          <p:spPr>
            <a:xfrm>
              <a:off x="534197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51"/>
            <p:cNvSpPr/>
            <p:nvPr/>
          </p:nvSpPr>
          <p:spPr>
            <a:xfrm>
              <a:off x="541820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51"/>
            <p:cNvSpPr/>
            <p:nvPr/>
          </p:nvSpPr>
          <p:spPr>
            <a:xfrm>
              <a:off x="541820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51"/>
            <p:cNvSpPr/>
            <p:nvPr/>
          </p:nvSpPr>
          <p:spPr>
            <a:xfrm>
              <a:off x="541820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51"/>
            <p:cNvSpPr/>
            <p:nvPr/>
          </p:nvSpPr>
          <p:spPr>
            <a:xfrm>
              <a:off x="54182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51"/>
            <p:cNvSpPr/>
            <p:nvPr/>
          </p:nvSpPr>
          <p:spPr>
            <a:xfrm>
              <a:off x="54182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51"/>
            <p:cNvSpPr/>
            <p:nvPr/>
          </p:nvSpPr>
          <p:spPr>
            <a:xfrm>
              <a:off x="54182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51"/>
            <p:cNvSpPr/>
            <p:nvPr/>
          </p:nvSpPr>
          <p:spPr>
            <a:xfrm>
              <a:off x="54182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51"/>
            <p:cNvSpPr/>
            <p:nvPr/>
          </p:nvSpPr>
          <p:spPr>
            <a:xfrm>
              <a:off x="541820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51"/>
            <p:cNvSpPr/>
            <p:nvPr/>
          </p:nvSpPr>
          <p:spPr>
            <a:xfrm>
              <a:off x="54182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51"/>
            <p:cNvSpPr/>
            <p:nvPr/>
          </p:nvSpPr>
          <p:spPr>
            <a:xfrm>
              <a:off x="54182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51"/>
            <p:cNvSpPr/>
            <p:nvPr/>
          </p:nvSpPr>
          <p:spPr>
            <a:xfrm>
              <a:off x="54182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51"/>
            <p:cNvSpPr/>
            <p:nvPr/>
          </p:nvSpPr>
          <p:spPr>
            <a:xfrm>
              <a:off x="54182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51"/>
            <p:cNvSpPr/>
            <p:nvPr/>
          </p:nvSpPr>
          <p:spPr>
            <a:xfrm>
              <a:off x="5418200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51"/>
            <p:cNvSpPr/>
            <p:nvPr/>
          </p:nvSpPr>
          <p:spPr>
            <a:xfrm>
              <a:off x="541820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51"/>
            <p:cNvSpPr/>
            <p:nvPr/>
          </p:nvSpPr>
          <p:spPr>
            <a:xfrm>
              <a:off x="541820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51"/>
            <p:cNvSpPr/>
            <p:nvPr/>
          </p:nvSpPr>
          <p:spPr>
            <a:xfrm>
              <a:off x="5418200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51"/>
            <p:cNvSpPr/>
            <p:nvPr/>
          </p:nvSpPr>
          <p:spPr>
            <a:xfrm>
              <a:off x="541820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51"/>
            <p:cNvSpPr/>
            <p:nvPr/>
          </p:nvSpPr>
          <p:spPr>
            <a:xfrm>
              <a:off x="541820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51"/>
            <p:cNvSpPr/>
            <p:nvPr/>
          </p:nvSpPr>
          <p:spPr>
            <a:xfrm>
              <a:off x="549440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51"/>
            <p:cNvSpPr/>
            <p:nvPr/>
          </p:nvSpPr>
          <p:spPr>
            <a:xfrm>
              <a:off x="54944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51"/>
            <p:cNvSpPr/>
            <p:nvPr/>
          </p:nvSpPr>
          <p:spPr>
            <a:xfrm>
              <a:off x="54944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51"/>
            <p:cNvSpPr/>
            <p:nvPr/>
          </p:nvSpPr>
          <p:spPr>
            <a:xfrm>
              <a:off x="54944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51"/>
            <p:cNvSpPr/>
            <p:nvPr/>
          </p:nvSpPr>
          <p:spPr>
            <a:xfrm>
              <a:off x="54944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51"/>
            <p:cNvSpPr/>
            <p:nvPr/>
          </p:nvSpPr>
          <p:spPr>
            <a:xfrm>
              <a:off x="63323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51"/>
            <p:cNvSpPr/>
            <p:nvPr/>
          </p:nvSpPr>
          <p:spPr>
            <a:xfrm>
              <a:off x="63323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51"/>
            <p:cNvSpPr/>
            <p:nvPr/>
          </p:nvSpPr>
          <p:spPr>
            <a:xfrm>
              <a:off x="640835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51"/>
            <p:cNvSpPr/>
            <p:nvPr/>
          </p:nvSpPr>
          <p:spPr>
            <a:xfrm>
              <a:off x="640835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51"/>
            <p:cNvSpPr/>
            <p:nvPr/>
          </p:nvSpPr>
          <p:spPr>
            <a:xfrm>
              <a:off x="648457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51"/>
            <p:cNvSpPr/>
            <p:nvPr/>
          </p:nvSpPr>
          <p:spPr>
            <a:xfrm>
              <a:off x="64845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51"/>
            <p:cNvSpPr/>
            <p:nvPr/>
          </p:nvSpPr>
          <p:spPr>
            <a:xfrm>
              <a:off x="64845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51"/>
            <p:cNvSpPr/>
            <p:nvPr/>
          </p:nvSpPr>
          <p:spPr>
            <a:xfrm>
              <a:off x="65608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51"/>
            <p:cNvSpPr/>
            <p:nvPr/>
          </p:nvSpPr>
          <p:spPr>
            <a:xfrm>
              <a:off x="65608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51"/>
            <p:cNvSpPr/>
            <p:nvPr/>
          </p:nvSpPr>
          <p:spPr>
            <a:xfrm>
              <a:off x="66370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51"/>
            <p:cNvSpPr/>
            <p:nvPr/>
          </p:nvSpPr>
          <p:spPr>
            <a:xfrm>
              <a:off x="70940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51"/>
            <p:cNvSpPr/>
            <p:nvPr/>
          </p:nvSpPr>
          <p:spPr>
            <a:xfrm>
              <a:off x="67132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51"/>
            <p:cNvSpPr/>
            <p:nvPr/>
          </p:nvSpPr>
          <p:spPr>
            <a:xfrm>
              <a:off x="678922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51"/>
            <p:cNvSpPr/>
            <p:nvPr/>
          </p:nvSpPr>
          <p:spPr>
            <a:xfrm>
              <a:off x="686565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51"/>
            <p:cNvSpPr/>
            <p:nvPr/>
          </p:nvSpPr>
          <p:spPr>
            <a:xfrm>
              <a:off x="7017875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51"/>
            <p:cNvSpPr/>
            <p:nvPr/>
          </p:nvSpPr>
          <p:spPr>
            <a:xfrm>
              <a:off x="69418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51"/>
            <p:cNvSpPr/>
            <p:nvPr/>
          </p:nvSpPr>
          <p:spPr>
            <a:xfrm>
              <a:off x="68656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51"/>
            <p:cNvSpPr/>
            <p:nvPr/>
          </p:nvSpPr>
          <p:spPr>
            <a:xfrm>
              <a:off x="678922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51"/>
            <p:cNvSpPr/>
            <p:nvPr/>
          </p:nvSpPr>
          <p:spPr>
            <a:xfrm>
              <a:off x="67132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51"/>
            <p:cNvSpPr/>
            <p:nvPr/>
          </p:nvSpPr>
          <p:spPr>
            <a:xfrm>
              <a:off x="66370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51"/>
            <p:cNvSpPr/>
            <p:nvPr/>
          </p:nvSpPr>
          <p:spPr>
            <a:xfrm>
              <a:off x="66370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51"/>
            <p:cNvSpPr/>
            <p:nvPr/>
          </p:nvSpPr>
          <p:spPr>
            <a:xfrm>
              <a:off x="65608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51"/>
            <p:cNvSpPr/>
            <p:nvPr/>
          </p:nvSpPr>
          <p:spPr>
            <a:xfrm>
              <a:off x="64845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51"/>
            <p:cNvSpPr/>
            <p:nvPr/>
          </p:nvSpPr>
          <p:spPr>
            <a:xfrm>
              <a:off x="64083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51"/>
            <p:cNvSpPr/>
            <p:nvPr/>
          </p:nvSpPr>
          <p:spPr>
            <a:xfrm>
              <a:off x="63323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51"/>
            <p:cNvSpPr/>
            <p:nvPr/>
          </p:nvSpPr>
          <p:spPr>
            <a:xfrm>
              <a:off x="58752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51"/>
            <p:cNvSpPr/>
            <p:nvPr/>
          </p:nvSpPr>
          <p:spPr>
            <a:xfrm>
              <a:off x="58752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51"/>
            <p:cNvSpPr/>
            <p:nvPr/>
          </p:nvSpPr>
          <p:spPr>
            <a:xfrm>
              <a:off x="59514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51"/>
            <p:cNvSpPr/>
            <p:nvPr/>
          </p:nvSpPr>
          <p:spPr>
            <a:xfrm>
              <a:off x="59514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51"/>
            <p:cNvSpPr/>
            <p:nvPr/>
          </p:nvSpPr>
          <p:spPr>
            <a:xfrm>
              <a:off x="59514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51"/>
            <p:cNvSpPr/>
            <p:nvPr/>
          </p:nvSpPr>
          <p:spPr>
            <a:xfrm>
              <a:off x="59514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51"/>
            <p:cNvSpPr/>
            <p:nvPr/>
          </p:nvSpPr>
          <p:spPr>
            <a:xfrm>
              <a:off x="59514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51"/>
            <p:cNvSpPr/>
            <p:nvPr/>
          </p:nvSpPr>
          <p:spPr>
            <a:xfrm>
              <a:off x="59514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51"/>
            <p:cNvSpPr/>
            <p:nvPr/>
          </p:nvSpPr>
          <p:spPr>
            <a:xfrm>
              <a:off x="595147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51"/>
            <p:cNvSpPr/>
            <p:nvPr/>
          </p:nvSpPr>
          <p:spPr>
            <a:xfrm>
              <a:off x="59514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51"/>
            <p:cNvSpPr/>
            <p:nvPr/>
          </p:nvSpPr>
          <p:spPr>
            <a:xfrm>
              <a:off x="59514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51"/>
            <p:cNvSpPr/>
            <p:nvPr/>
          </p:nvSpPr>
          <p:spPr>
            <a:xfrm>
              <a:off x="602750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51"/>
            <p:cNvSpPr/>
            <p:nvPr/>
          </p:nvSpPr>
          <p:spPr>
            <a:xfrm>
              <a:off x="602750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51"/>
            <p:cNvSpPr/>
            <p:nvPr/>
          </p:nvSpPr>
          <p:spPr>
            <a:xfrm>
              <a:off x="60275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51"/>
            <p:cNvSpPr/>
            <p:nvPr/>
          </p:nvSpPr>
          <p:spPr>
            <a:xfrm>
              <a:off x="60275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51"/>
            <p:cNvSpPr/>
            <p:nvPr/>
          </p:nvSpPr>
          <p:spPr>
            <a:xfrm>
              <a:off x="60275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51"/>
            <p:cNvSpPr/>
            <p:nvPr/>
          </p:nvSpPr>
          <p:spPr>
            <a:xfrm>
              <a:off x="60275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51"/>
            <p:cNvSpPr/>
            <p:nvPr/>
          </p:nvSpPr>
          <p:spPr>
            <a:xfrm>
              <a:off x="6027500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51"/>
            <p:cNvSpPr/>
            <p:nvPr/>
          </p:nvSpPr>
          <p:spPr>
            <a:xfrm>
              <a:off x="60275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51"/>
            <p:cNvSpPr/>
            <p:nvPr/>
          </p:nvSpPr>
          <p:spPr>
            <a:xfrm>
              <a:off x="610370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51"/>
            <p:cNvSpPr/>
            <p:nvPr/>
          </p:nvSpPr>
          <p:spPr>
            <a:xfrm>
              <a:off x="610370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51"/>
            <p:cNvSpPr/>
            <p:nvPr/>
          </p:nvSpPr>
          <p:spPr>
            <a:xfrm>
              <a:off x="61037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51"/>
            <p:cNvSpPr/>
            <p:nvPr/>
          </p:nvSpPr>
          <p:spPr>
            <a:xfrm>
              <a:off x="61037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51"/>
            <p:cNvSpPr/>
            <p:nvPr/>
          </p:nvSpPr>
          <p:spPr>
            <a:xfrm>
              <a:off x="61037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51"/>
            <p:cNvSpPr/>
            <p:nvPr/>
          </p:nvSpPr>
          <p:spPr>
            <a:xfrm>
              <a:off x="61037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51"/>
            <p:cNvSpPr/>
            <p:nvPr/>
          </p:nvSpPr>
          <p:spPr>
            <a:xfrm>
              <a:off x="610370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51"/>
            <p:cNvSpPr/>
            <p:nvPr/>
          </p:nvSpPr>
          <p:spPr>
            <a:xfrm>
              <a:off x="61037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51"/>
            <p:cNvSpPr/>
            <p:nvPr/>
          </p:nvSpPr>
          <p:spPr>
            <a:xfrm>
              <a:off x="61799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51"/>
            <p:cNvSpPr/>
            <p:nvPr/>
          </p:nvSpPr>
          <p:spPr>
            <a:xfrm>
              <a:off x="61799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51"/>
            <p:cNvSpPr/>
            <p:nvPr/>
          </p:nvSpPr>
          <p:spPr>
            <a:xfrm>
              <a:off x="61799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51"/>
            <p:cNvSpPr/>
            <p:nvPr/>
          </p:nvSpPr>
          <p:spPr>
            <a:xfrm>
              <a:off x="625615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51"/>
            <p:cNvSpPr/>
            <p:nvPr/>
          </p:nvSpPr>
          <p:spPr>
            <a:xfrm>
              <a:off x="62561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51"/>
            <p:cNvSpPr/>
            <p:nvPr/>
          </p:nvSpPr>
          <p:spPr>
            <a:xfrm>
              <a:off x="62561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51"/>
            <p:cNvSpPr/>
            <p:nvPr/>
          </p:nvSpPr>
          <p:spPr>
            <a:xfrm>
              <a:off x="62561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51"/>
            <p:cNvSpPr/>
            <p:nvPr/>
          </p:nvSpPr>
          <p:spPr>
            <a:xfrm>
              <a:off x="61799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51"/>
            <p:cNvSpPr/>
            <p:nvPr/>
          </p:nvSpPr>
          <p:spPr>
            <a:xfrm>
              <a:off x="61799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51"/>
            <p:cNvSpPr/>
            <p:nvPr/>
          </p:nvSpPr>
          <p:spPr>
            <a:xfrm>
              <a:off x="61799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51"/>
            <p:cNvSpPr/>
            <p:nvPr/>
          </p:nvSpPr>
          <p:spPr>
            <a:xfrm>
              <a:off x="61799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51"/>
            <p:cNvSpPr/>
            <p:nvPr/>
          </p:nvSpPr>
          <p:spPr>
            <a:xfrm>
              <a:off x="61799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51"/>
            <p:cNvSpPr/>
            <p:nvPr/>
          </p:nvSpPr>
          <p:spPr>
            <a:xfrm>
              <a:off x="61799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51"/>
            <p:cNvSpPr/>
            <p:nvPr/>
          </p:nvSpPr>
          <p:spPr>
            <a:xfrm>
              <a:off x="61037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51"/>
            <p:cNvSpPr/>
            <p:nvPr/>
          </p:nvSpPr>
          <p:spPr>
            <a:xfrm>
              <a:off x="60275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51"/>
            <p:cNvSpPr/>
            <p:nvPr/>
          </p:nvSpPr>
          <p:spPr>
            <a:xfrm>
              <a:off x="60275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51"/>
            <p:cNvSpPr/>
            <p:nvPr/>
          </p:nvSpPr>
          <p:spPr>
            <a:xfrm>
              <a:off x="59514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51"/>
            <p:cNvSpPr/>
            <p:nvPr/>
          </p:nvSpPr>
          <p:spPr>
            <a:xfrm>
              <a:off x="54944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51"/>
            <p:cNvSpPr/>
            <p:nvPr/>
          </p:nvSpPr>
          <p:spPr>
            <a:xfrm>
              <a:off x="54944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51"/>
            <p:cNvSpPr/>
            <p:nvPr/>
          </p:nvSpPr>
          <p:spPr>
            <a:xfrm>
              <a:off x="54944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51"/>
            <p:cNvSpPr/>
            <p:nvPr/>
          </p:nvSpPr>
          <p:spPr>
            <a:xfrm>
              <a:off x="5494400" y="18760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51"/>
            <p:cNvSpPr/>
            <p:nvPr/>
          </p:nvSpPr>
          <p:spPr>
            <a:xfrm>
              <a:off x="54944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51"/>
            <p:cNvSpPr/>
            <p:nvPr/>
          </p:nvSpPr>
          <p:spPr>
            <a:xfrm>
              <a:off x="54944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51"/>
            <p:cNvSpPr/>
            <p:nvPr/>
          </p:nvSpPr>
          <p:spPr>
            <a:xfrm>
              <a:off x="54944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51"/>
            <p:cNvSpPr/>
            <p:nvPr/>
          </p:nvSpPr>
          <p:spPr>
            <a:xfrm>
              <a:off x="54944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51"/>
            <p:cNvSpPr/>
            <p:nvPr/>
          </p:nvSpPr>
          <p:spPr>
            <a:xfrm>
              <a:off x="54944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51"/>
            <p:cNvSpPr/>
            <p:nvPr/>
          </p:nvSpPr>
          <p:spPr>
            <a:xfrm>
              <a:off x="54944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51"/>
            <p:cNvSpPr/>
            <p:nvPr/>
          </p:nvSpPr>
          <p:spPr>
            <a:xfrm>
              <a:off x="54944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51"/>
            <p:cNvSpPr/>
            <p:nvPr/>
          </p:nvSpPr>
          <p:spPr>
            <a:xfrm>
              <a:off x="54944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51"/>
            <p:cNvSpPr/>
            <p:nvPr/>
          </p:nvSpPr>
          <p:spPr>
            <a:xfrm>
              <a:off x="54944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51"/>
            <p:cNvSpPr/>
            <p:nvPr/>
          </p:nvSpPr>
          <p:spPr>
            <a:xfrm>
              <a:off x="54944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51"/>
            <p:cNvSpPr/>
            <p:nvPr/>
          </p:nvSpPr>
          <p:spPr>
            <a:xfrm>
              <a:off x="549440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51"/>
            <p:cNvSpPr/>
            <p:nvPr/>
          </p:nvSpPr>
          <p:spPr>
            <a:xfrm>
              <a:off x="557062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51"/>
            <p:cNvSpPr/>
            <p:nvPr/>
          </p:nvSpPr>
          <p:spPr>
            <a:xfrm>
              <a:off x="55706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51"/>
            <p:cNvSpPr/>
            <p:nvPr/>
          </p:nvSpPr>
          <p:spPr>
            <a:xfrm>
              <a:off x="55706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51"/>
            <p:cNvSpPr/>
            <p:nvPr/>
          </p:nvSpPr>
          <p:spPr>
            <a:xfrm>
              <a:off x="55706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51"/>
            <p:cNvSpPr/>
            <p:nvPr/>
          </p:nvSpPr>
          <p:spPr>
            <a:xfrm>
              <a:off x="55706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51"/>
            <p:cNvSpPr/>
            <p:nvPr/>
          </p:nvSpPr>
          <p:spPr>
            <a:xfrm>
              <a:off x="55706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51"/>
            <p:cNvSpPr/>
            <p:nvPr/>
          </p:nvSpPr>
          <p:spPr>
            <a:xfrm>
              <a:off x="55706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51"/>
            <p:cNvSpPr/>
            <p:nvPr/>
          </p:nvSpPr>
          <p:spPr>
            <a:xfrm>
              <a:off x="55706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51"/>
            <p:cNvSpPr/>
            <p:nvPr/>
          </p:nvSpPr>
          <p:spPr>
            <a:xfrm>
              <a:off x="5570625" y="18760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51"/>
            <p:cNvSpPr/>
            <p:nvPr/>
          </p:nvSpPr>
          <p:spPr>
            <a:xfrm>
              <a:off x="55706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51"/>
            <p:cNvSpPr/>
            <p:nvPr/>
          </p:nvSpPr>
          <p:spPr>
            <a:xfrm>
              <a:off x="557062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51"/>
            <p:cNvSpPr/>
            <p:nvPr/>
          </p:nvSpPr>
          <p:spPr>
            <a:xfrm>
              <a:off x="557062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51"/>
            <p:cNvSpPr/>
            <p:nvPr/>
          </p:nvSpPr>
          <p:spPr>
            <a:xfrm>
              <a:off x="557062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51"/>
            <p:cNvSpPr/>
            <p:nvPr/>
          </p:nvSpPr>
          <p:spPr>
            <a:xfrm>
              <a:off x="5570625" y="225692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51"/>
            <p:cNvSpPr/>
            <p:nvPr/>
          </p:nvSpPr>
          <p:spPr>
            <a:xfrm>
              <a:off x="557062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51"/>
            <p:cNvSpPr/>
            <p:nvPr/>
          </p:nvSpPr>
          <p:spPr>
            <a:xfrm>
              <a:off x="5570625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51"/>
            <p:cNvSpPr/>
            <p:nvPr/>
          </p:nvSpPr>
          <p:spPr>
            <a:xfrm>
              <a:off x="557062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51"/>
            <p:cNvSpPr/>
            <p:nvPr/>
          </p:nvSpPr>
          <p:spPr>
            <a:xfrm>
              <a:off x="5570625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51"/>
            <p:cNvSpPr/>
            <p:nvPr/>
          </p:nvSpPr>
          <p:spPr>
            <a:xfrm>
              <a:off x="5570625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51"/>
            <p:cNvSpPr/>
            <p:nvPr/>
          </p:nvSpPr>
          <p:spPr>
            <a:xfrm>
              <a:off x="557062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51"/>
            <p:cNvSpPr/>
            <p:nvPr/>
          </p:nvSpPr>
          <p:spPr>
            <a:xfrm>
              <a:off x="557062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51"/>
            <p:cNvSpPr/>
            <p:nvPr/>
          </p:nvSpPr>
          <p:spPr>
            <a:xfrm>
              <a:off x="56468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51"/>
            <p:cNvSpPr/>
            <p:nvPr/>
          </p:nvSpPr>
          <p:spPr>
            <a:xfrm>
              <a:off x="56468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51"/>
            <p:cNvSpPr/>
            <p:nvPr/>
          </p:nvSpPr>
          <p:spPr>
            <a:xfrm>
              <a:off x="56468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51"/>
            <p:cNvSpPr/>
            <p:nvPr/>
          </p:nvSpPr>
          <p:spPr>
            <a:xfrm>
              <a:off x="56468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51"/>
            <p:cNvSpPr/>
            <p:nvPr/>
          </p:nvSpPr>
          <p:spPr>
            <a:xfrm>
              <a:off x="56468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51"/>
            <p:cNvSpPr/>
            <p:nvPr/>
          </p:nvSpPr>
          <p:spPr>
            <a:xfrm>
              <a:off x="56468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51"/>
            <p:cNvSpPr/>
            <p:nvPr/>
          </p:nvSpPr>
          <p:spPr>
            <a:xfrm>
              <a:off x="5646825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51"/>
            <p:cNvSpPr/>
            <p:nvPr/>
          </p:nvSpPr>
          <p:spPr>
            <a:xfrm>
              <a:off x="56468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51"/>
            <p:cNvSpPr/>
            <p:nvPr/>
          </p:nvSpPr>
          <p:spPr>
            <a:xfrm>
              <a:off x="56468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51"/>
            <p:cNvSpPr/>
            <p:nvPr/>
          </p:nvSpPr>
          <p:spPr>
            <a:xfrm>
              <a:off x="56468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51"/>
            <p:cNvSpPr/>
            <p:nvPr/>
          </p:nvSpPr>
          <p:spPr>
            <a:xfrm>
              <a:off x="56468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51"/>
            <p:cNvSpPr/>
            <p:nvPr/>
          </p:nvSpPr>
          <p:spPr>
            <a:xfrm>
              <a:off x="5646825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51"/>
            <p:cNvSpPr/>
            <p:nvPr/>
          </p:nvSpPr>
          <p:spPr>
            <a:xfrm>
              <a:off x="564682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51"/>
            <p:cNvSpPr/>
            <p:nvPr/>
          </p:nvSpPr>
          <p:spPr>
            <a:xfrm>
              <a:off x="564682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51"/>
            <p:cNvSpPr/>
            <p:nvPr/>
          </p:nvSpPr>
          <p:spPr>
            <a:xfrm>
              <a:off x="564682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51"/>
            <p:cNvSpPr/>
            <p:nvPr/>
          </p:nvSpPr>
          <p:spPr>
            <a:xfrm>
              <a:off x="56468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51"/>
            <p:cNvSpPr/>
            <p:nvPr/>
          </p:nvSpPr>
          <p:spPr>
            <a:xfrm>
              <a:off x="56468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51"/>
            <p:cNvSpPr/>
            <p:nvPr/>
          </p:nvSpPr>
          <p:spPr>
            <a:xfrm>
              <a:off x="57230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51"/>
            <p:cNvSpPr/>
            <p:nvPr/>
          </p:nvSpPr>
          <p:spPr>
            <a:xfrm>
              <a:off x="57230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51"/>
            <p:cNvSpPr/>
            <p:nvPr/>
          </p:nvSpPr>
          <p:spPr>
            <a:xfrm>
              <a:off x="5723050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51"/>
            <p:cNvSpPr/>
            <p:nvPr/>
          </p:nvSpPr>
          <p:spPr>
            <a:xfrm>
              <a:off x="57230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51"/>
            <p:cNvSpPr/>
            <p:nvPr/>
          </p:nvSpPr>
          <p:spPr>
            <a:xfrm>
              <a:off x="57230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51"/>
            <p:cNvSpPr/>
            <p:nvPr/>
          </p:nvSpPr>
          <p:spPr>
            <a:xfrm>
              <a:off x="57230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51"/>
            <p:cNvSpPr/>
            <p:nvPr/>
          </p:nvSpPr>
          <p:spPr>
            <a:xfrm>
              <a:off x="57230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51"/>
            <p:cNvSpPr/>
            <p:nvPr/>
          </p:nvSpPr>
          <p:spPr>
            <a:xfrm>
              <a:off x="57230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51"/>
            <p:cNvSpPr/>
            <p:nvPr/>
          </p:nvSpPr>
          <p:spPr>
            <a:xfrm>
              <a:off x="57230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51"/>
            <p:cNvSpPr/>
            <p:nvPr/>
          </p:nvSpPr>
          <p:spPr>
            <a:xfrm>
              <a:off x="57230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51"/>
            <p:cNvSpPr/>
            <p:nvPr/>
          </p:nvSpPr>
          <p:spPr>
            <a:xfrm>
              <a:off x="57230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51"/>
            <p:cNvSpPr/>
            <p:nvPr/>
          </p:nvSpPr>
          <p:spPr>
            <a:xfrm>
              <a:off x="57230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51"/>
            <p:cNvSpPr/>
            <p:nvPr/>
          </p:nvSpPr>
          <p:spPr>
            <a:xfrm>
              <a:off x="57230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51"/>
            <p:cNvSpPr/>
            <p:nvPr/>
          </p:nvSpPr>
          <p:spPr>
            <a:xfrm>
              <a:off x="57228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51"/>
            <p:cNvSpPr/>
            <p:nvPr/>
          </p:nvSpPr>
          <p:spPr>
            <a:xfrm>
              <a:off x="572305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51"/>
            <p:cNvSpPr/>
            <p:nvPr/>
          </p:nvSpPr>
          <p:spPr>
            <a:xfrm>
              <a:off x="57228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51"/>
            <p:cNvSpPr/>
            <p:nvPr/>
          </p:nvSpPr>
          <p:spPr>
            <a:xfrm>
              <a:off x="57992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51"/>
            <p:cNvSpPr/>
            <p:nvPr/>
          </p:nvSpPr>
          <p:spPr>
            <a:xfrm>
              <a:off x="5799275" y="149520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51"/>
            <p:cNvSpPr/>
            <p:nvPr/>
          </p:nvSpPr>
          <p:spPr>
            <a:xfrm>
              <a:off x="5799275" y="157140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51"/>
            <p:cNvSpPr/>
            <p:nvPr/>
          </p:nvSpPr>
          <p:spPr>
            <a:xfrm>
              <a:off x="579927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51"/>
            <p:cNvSpPr/>
            <p:nvPr/>
          </p:nvSpPr>
          <p:spPr>
            <a:xfrm>
              <a:off x="579927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51"/>
            <p:cNvSpPr/>
            <p:nvPr/>
          </p:nvSpPr>
          <p:spPr>
            <a:xfrm>
              <a:off x="5799275" y="1799825"/>
              <a:ext cx="62150" cy="53300"/>
            </a:xfrm>
            <a:custGeom>
              <a:rect b="b" l="l" r="r" t="t"/>
              <a:pathLst>
                <a:path extrusionOk="0" h="2132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51"/>
            <p:cNvSpPr/>
            <p:nvPr/>
          </p:nvSpPr>
          <p:spPr>
            <a:xfrm>
              <a:off x="5799275" y="187605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51"/>
            <p:cNvSpPr/>
            <p:nvPr/>
          </p:nvSpPr>
          <p:spPr>
            <a:xfrm>
              <a:off x="5799275" y="1952050"/>
              <a:ext cx="62200" cy="53500"/>
            </a:xfrm>
            <a:custGeom>
              <a:rect b="b" l="l" r="r" t="t"/>
              <a:pathLst>
                <a:path extrusionOk="0" h="2140" w="2488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51"/>
            <p:cNvSpPr/>
            <p:nvPr/>
          </p:nvSpPr>
          <p:spPr>
            <a:xfrm>
              <a:off x="579927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51"/>
            <p:cNvSpPr/>
            <p:nvPr/>
          </p:nvSpPr>
          <p:spPr>
            <a:xfrm>
              <a:off x="58752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51"/>
            <p:cNvSpPr/>
            <p:nvPr/>
          </p:nvSpPr>
          <p:spPr>
            <a:xfrm>
              <a:off x="58752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51"/>
            <p:cNvSpPr/>
            <p:nvPr/>
          </p:nvSpPr>
          <p:spPr>
            <a:xfrm>
              <a:off x="58752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51"/>
            <p:cNvSpPr/>
            <p:nvPr/>
          </p:nvSpPr>
          <p:spPr>
            <a:xfrm>
              <a:off x="58752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51"/>
            <p:cNvSpPr/>
            <p:nvPr/>
          </p:nvSpPr>
          <p:spPr>
            <a:xfrm>
              <a:off x="58752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51"/>
            <p:cNvSpPr/>
            <p:nvPr/>
          </p:nvSpPr>
          <p:spPr>
            <a:xfrm>
              <a:off x="58752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51"/>
            <p:cNvSpPr/>
            <p:nvPr/>
          </p:nvSpPr>
          <p:spPr>
            <a:xfrm>
              <a:off x="5875275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51"/>
            <p:cNvSpPr/>
            <p:nvPr/>
          </p:nvSpPr>
          <p:spPr>
            <a:xfrm>
              <a:off x="58752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51"/>
            <p:cNvSpPr/>
            <p:nvPr/>
          </p:nvSpPr>
          <p:spPr>
            <a:xfrm>
              <a:off x="58752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51"/>
            <p:cNvSpPr/>
            <p:nvPr/>
          </p:nvSpPr>
          <p:spPr>
            <a:xfrm>
              <a:off x="58752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51"/>
            <p:cNvSpPr/>
            <p:nvPr/>
          </p:nvSpPr>
          <p:spPr>
            <a:xfrm>
              <a:off x="579927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51"/>
            <p:cNvSpPr/>
            <p:nvPr/>
          </p:nvSpPr>
          <p:spPr>
            <a:xfrm>
              <a:off x="5799275" y="218070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51"/>
            <p:cNvSpPr/>
            <p:nvPr/>
          </p:nvSpPr>
          <p:spPr>
            <a:xfrm>
              <a:off x="57992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51"/>
            <p:cNvSpPr/>
            <p:nvPr/>
          </p:nvSpPr>
          <p:spPr>
            <a:xfrm>
              <a:off x="579927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51"/>
            <p:cNvSpPr/>
            <p:nvPr/>
          </p:nvSpPr>
          <p:spPr>
            <a:xfrm>
              <a:off x="57990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51"/>
            <p:cNvSpPr/>
            <p:nvPr/>
          </p:nvSpPr>
          <p:spPr>
            <a:xfrm>
              <a:off x="579927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51"/>
            <p:cNvSpPr/>
            <p:nvPr/>
          </p:nvSpPr>
          <p:spPr>
            <a:xfrm>
              <a:off x="57990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51"/>
            <p:cNvSpPr/>
            <p:nvPr/>
          </p:nvSpPr>
          <p:spPr>
            <a:xfrm>
              <a:off x="5799275" y="240935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51"/>
            <p:cNvSpPr/>
            <p:nvPr/>
          </p:nvSpPr>
          <p:spPr>
            <a:xfrm>
              <a:off x="57230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51"/>
            <p:cNvSpPr/>
            <p:nvPr/>
          </p:nvSpPr>
          <p:spPr>
            <a:xfrm>
              <a:off x="564682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51"/>
            <p:cNvSpPr/>
            <p:nvPr/>
          </p:nvSpPr>
          <p:spPr>
            <a:xfrm>
              <a:off x="557062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51"/>
            <p:cNvSpPr/>
            <p:nvPr/>
          </p:nvSpPr>
          <p:spPr>
            <a:xfrm>
              <a:off x="54944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51"/>
            <p:cNvSpPr/>
            <p:nvPr/>
          </p:nvSpPr>
          <p:spPr>
            <a:xfrm>
              <a:off x="5418200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51"/>
            <p:cNvSpPr/>
            <p:nvPr/>
          </p:nvSpPr>
          <p:spPr>
            <a:xfrm>
              <a:off x="534197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51"/>
            <p:cNvSpPr/>
            <p:nvPr/>
          </p:nvSpPr>
          <p:spPr>
            <a:xfrm>
              <a:off x="602750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51"/>
            <p:cNvSpPr/>
            <p:nvPr/>
          </p:nvSpPr>
          <p:spPr>
            <a:xfrm>
              <a:off x="602750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51"/>
            <p:cNvSpPr/>
            <p:nvPr/>
          </p:nvSpPr>
          <p:spPr>
            <a:xfrm>
              <a:off x="6103700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51"/>
            <p:cNvSpPr/>
            <p:nvPr/>
          </p:nvSpPr>
          <p:spPr>
            <a:xfrm>
              <a:off x="610370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51"/>
            <p:cNvSpPr/>
            <p:nvPr/>
          </p:nvSpPr>
          <p:spPr>
            <a:xfrm>
              <a:off x="595147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51"/>
            <p:cNvSpPr/>
            <p:nvPr/>
          </p:nvSpPr>
          <p:spPr>
            <a:xfrm>
              <a:off x="595147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51"/>
            <p:cNvSpPr/>
            <p:nvPr/>
          </p:nvSpPr>
          <p:spPr>
            <a:xfrm>
              <a:off x="5875275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51"/>
            <p:cNvSpPr/>
            <p:nvPr/>
          </p:nvSpPr>
          <p:spPr>
            <a:xfrm>
              <a:off x="5875275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51"/>
            <p:cNvSpPr/>
            <p:nvPr/>
          </p:nvSpPr>
          <p:spPr>
            <a:xfrm>
              <a:off x="587527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51"/>
            <p:cNvSpPr/>
            <p:nvPr/>
          </p:nvSpPr>
          <p:spPr>
            <a:xfrm>
              <a:off x="5799125" y="3399500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51"/>
            <p:cNvSpPr/>
            <p:nvPr/>
          </p:nvSpPr>
          <p:spPr>
            <a:xfrm>
              <a:off x="579912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51"/>
            <p:cNvSpPr/>
            <p:nvPr/>
          </p:nvSpPr>
          <p:spPr>
            <a:xfrm>
              <a:off x="6027500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51"/>
            <p:cNvSpPr/>
            <p:nvPr/>
          </p:nvSpPr>
          <p:spPr>
            <a:xfrm>
              <a:off x="5951475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51"/>
            <p:cNvSpPr/>
            <p:nvPr/>
          </p:nvSpPr>
          <p:spPr>
            <a:xfrm>
              <a:off x="5875275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51"/>
            <p:cNvSpPr/>
            <p:nvPr/>
          </p:nvSpPr>
          <p:spPr>
            <a:xfrm>
              <a:off x="5799050" y="3551925"/>
              <a:ext cx="62375" cy="53300"/>
            </a:xfrm>
            <a:custGeom>
              <a:rect b="b" l="l" r="r" t="t"/>
              <a:pathLst>
                <a:path extrusionOk="0" h="2132" w="2495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51"/>
            <p:cNvSpPr/>
            <p:nvPr/>
          </p:nvSpPr>
          <p:spPr>
            <a:xfrm>
              <a:off x="5723050" y="3551925"/>
              <a:ext cx="62150" cy="53300"/>
            </a:xfrm>
            <a:custGeom>
              <a:rect b="b" l="l" r="r" t="t"/>
              <a:pathLst>
                <a:path extrusionOk="0" h="2132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51"/>
            <p:cNvSpPr/>
            <p:nvPr/>
          </p:nvSpPr>
          <p:spPr>
            <a:xfrm>
              <a:off x="57230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51"/>
            <p:cNvSpPr/>
            <p:nvPr/>
          </p:nvSpPr>
          <p:spPr>
            <a:xfrm>
              <a:off x="56468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51"/>
            <p:cNvSpPr/>
            <p:nvPr/>
          </p:nvSpPr>
          <p:spPr>
            <a:xfrm>
              <a:off x="5646700" y="3399500"/>
              <a:ext cx="62350" cy="53350"/>
            </a:xfrm>
            <a:custGeom>
              <a:rect b="b" l="l" r="r" t="t"/>
              <a:pathLst>
                <a:path extrusionOk="0" h="2134" w="2494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51"/>
            <p:cNvSpPr/>
            <p:nvPr/>
          </p:nvSpPr>
          <p:spPr>
            <a:xfrm>
              <a:off x="5570475" y="3399500"/>
              <a:ext cx="62350" cy="53350"/>
            </a:xfrm>
            <a:custGeom>
              <a:rect b="b" l="l" r="r" t="t"/>
              <a:pathLst>
                <a:path extrusionOk="0" h="2134" w="2494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51"/>
            <p:cNvSpPr/>
            <p:nvPr/>
          </p:nvSpPr>
          <p:spPr>
            <a:xfrm>
              <a:off x="55704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51"/>
            <p:cNvSpPr/>
            <p:nvPr/>
          </p:nvSpPr>
          <p:spPr>
            <a:xfrm>
              <a:off x="54942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51"/>
            <p:cNvSpPr/>
            <p:nvPr/>
          </p:nvSpPr>
          <p:spPr>
            <a:xfrm>
              <a:off x="5494275" y="3247075"/>
              <a:ext cx="62350" cy="53500"/>
            </a:xfrm>
            <a:custGeom>
              <a:rect b="b" l="l" r="r" t="t"/>
              <a:pathLst>
                <a:path extrusionOk="0" h="2140" w="2494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51"/>
            <p:cNvSpPr/>
            <p:nvPr/>
          </p:nvSpPr>
          <p:spPr>
            <a:xfrm>
              <a:off x="5646700" y="3247075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51"/>
            <p:cNvSpPr/>
            <p:nvPr/>
          </p:nvSpPr>
          <p:spPr>
            <a:xfrm>
              <a:off x="5570625" y="31710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51"/>
            <p:cNvSpPr/>
            <p:nvPr/>
          </p:nvSpPr>
          <p:spPr>
            <a:xfrm>
              <a:off x="549440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51"/>
            <p:cNvSpPr/>
            <p:nvPr/>
          </p:nvSpPr>
          <p:spPr>
            <a:xfrm>
              <a:off x="7322525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51"/>
            <p:cNvSpPr/>
            <p:nvPr/>
          </p:nvSpPr>
          <p:spPr>
            <a:xfrm>
              <a:off x="72465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51"/>
            <p:cNvSpPr/>
            <p:nvPr/>
          </p:nvSpPr>
          <p:spPr>
            <a:xfrm>
              <a:off x="72465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51"/>
            <p:cNvSpPr/>
            <p:nvPr/>
          </p:nvSpPr>
          <p:spPr>
            <a:xfrm>
              <a:off x="71703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51"/>
            <p:cNvSpPr/>
            <p:nvPr/>
          </p:nvSpPr>
          <p:spPr>
            <a:xfrm>
              <a:off x="71703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51"/>
            <p:cNvSpPr/>
            <p:nvPr/>
          </p:nvSpPr>
          <p:spPr>
            <a:xfrm>
              <a:off x="70940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51"/>
            <p:cNvSpPr/>
            <p:nvPr/>
          </p:nvSpPr>
          <p:spPr>
            <a:xfrm>
              <a:off x="70940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51"/>
            <p:cNvSpPr/>
            <p:nvPr/>
          </p:nvSpPr>
          <p:spPr>
            <a:xfrm>
              <a:off x="7017875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51"/>
            <p:cNvSpPr/>
            <p:nvPr/>
          </p:nvSpPr>
          <p:spPr>
            <a:xfrm>
              <a:off x="7017875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51"/>
            <p:cNvSpPr/>
            <p:nvPr/>
          </p:nvSpPr>
          <p:spPr>
            <a:xfrm>
              <a:off x="69418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51"/>
            <p:cNvSpPr/>
            <p:nvPr/>
          </p:nvSpPr>
          <p:spPr>
            <a:xfrm>
              <a:off x="69418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51"/>
            <p:cNvSpPr/>
            <p:nvPr/>
          </p:nvSpPr>
          <p:spPr>
            <a:xfrm>
              <a:off x="69418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51"/>
            <p:cNvSpPr/>
            <p:nvPr/>
          </p:nvSpPr>
          <p:spPr>
            <a:xfrm>
              <a:off x="69418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51"/>
            <p:cNvSpPr/>
            <p:nvPr/>
          </p:nvSpPr>
          <p:spPr>
            <a:xfrm>
              <a:off x="68656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51"/>
            <p:cNvSpPr/>
            <p:nvPr/>
          </p:nvSpPr>
          <p:spPr>
            <a:xfrm>
              <a:off x="68656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51"/>
            <p:cNvSpPr/>
            <p:nvPr/>
          </p:nvSpPr>
          <p:spPr>
            <a:xfrm>
              <a:off x="68656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51"/>
            <p:cNvSpPr/>
            <p:nvPr/>
          </p:nvSpPr>
          <p:spPr>
            <a:xfrm>
              <a:off x="68656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51"/>
            <p:cNvSpPr/>
            <p:nvPr/>
          </p:nvSpPr>
          <p:spPr>
            <a:xfrm>
              <a:off x="67892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51"/>
            <p:cNvSpPr/>
            <p:nvPr/>
          </p:nvSpPr>
          <p:spPr>
            <a:xfrm>
              <a:off x="67892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51"/>
            <p:cNvSpPr/>
            <p:nvPr/>
          </p:nvSpPr>
          <p:spPr>
            <a:xfrm>
              <a:off x="678922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51"/>
            <p:cNvSpPr/>
            <p:nvPr/>
          </p:nvSpPr>
          <p:spPr>
            <a:xfrm>
              <a:off x="678922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51"/>
            <p:cNvSpPr/>
            <p:nvPr/>
          </p:nvSpPr>
          <p:spPr>
            <a:xfrm>
              <a:off x="671322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51"/>
            <p:cNvSpPr/>
            <p:nvPr/>
          </p:nvSpPr>
          <p:spPr>
            <a:xfrm>
              <a:off x="67132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51"/>
            <p:cNvSpPr/>
            <p:nvPr/>
          </p:nvSpPr>
          <p:spPr>
            <a:xfrm>
              <a:off x="67132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51"/>
            <p:cNvSpPr/>
            <p:nvPr/>
          </p:nvSpPr>
          <p:spPr>
            <a:xfrm>
              <a:off x="67132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51"/>
            <p:cNvSpPr/>
            <p:nvPr/>
          </p:nvSpPr>
          <p:spPr>
            <a:xfrm>
              <a:off x="67132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51"/>
            <p:cNvSpPr/>
            <p:nvPr/>
          </p:nvSpPr>
          <p:spPr>
            <a:xfrm>
              <a:off x="66370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51"/>
            <p:cNvSpPr/>
            <p:nvPr/>
          </p:nvSpPr>
          <p:spPr>
            <a:xfrm>
              <a:off x="66370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51"/>
            <p:cNvSpPr/>
            <p:nvPr/>
          </p:nvSpPr>
          <p:spPr>
            <a:xfrm>
              <a:off x="65608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51"/>
            <p:cNvSpPr/>
            <p:nvPr/>
          </p:nvSpPr>
          <p:spPr>
            <a:xfrm>
              <a:off x="656080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51"/>
            <p:cNvSpPr/>
            <p:nvPr/>
          </p:nvSpPr>
          <p:spPr>
            <a:xfrm>
              <a:off x="6560800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51"/>
            <p:cNvSpPr/>
            <p:nvPr/>
          </p:nvSpPr>
          <p:spPr>
            <a:xfrm>
              <a:off x="64845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51"/>
            <p:cNvSpPr/>
            <p:nvPr/>
          </p:nvSpPr>
          <p:spPr>
            <a:xfrm>
              <a:off x="648457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51"/>
            <p:cNvSpPr/>
            <p:nvPr/>
          </p:nvSpPr>
          <p:spPr>
            <a:xfrm>
              <a:off x="640835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51"/>
            <p:cNvSpPr/>
            <p:nvPr/>
          </p:nvSpPr>
          <p:spPr>
            <a:xfrm>
              <a:off x="640835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51"/>
            <p:cNvSpPr/>
            <p:nvPr/>
          </p:nvSpPr>
          <p:spPr>
            <a:xfrm>
              <a:off x="640835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51"/>
            <p:cNvSpPr/>
            <p:nvPr/>
          </p:nvSpPr>
          <p:spPr>
            <a:xfrm>
              <a:off x="64083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51"/>
            <p:cNvSpPr/>
            <p:nvPr/>
          </p:nvSpPr>
          <p:spPr>
            <a:xfrm>
              <a:off x="64083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51"/>
            <p:cNvSpPr/>
            <p:nvPr/>
          </p:nvSpPr>
          <p:spPr>
            <a:xfrm>
              <a:off x="640835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51"/>
            <p:cNvSpPr/>
            <p:nvPr/>
          </p:nvSpPr>
          <p:spPr>
            <a:xfrm>
              <a:off x="6408350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51"/>
            <p:cNvSpPr/>
            <p:nvPr/>
          </p:nvSpPr>
          <p:spPr>
            <a:xfrm>
              <a:off x="63323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51"/>
            <p:cNvSpPr/>
            <p:nvPr/>
          </p:nvSpPr>
          <p:spPr>
            <a:xfrm>
              <a:off x="63323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51"/>
            <p:cNvSpPr/>
            <p:nvPr/>
          </p:nvSpPr>
          <p:spPr>
            <a:xfrm>
              <a:off x="63323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51"/>
            <p:cNvSpPr/>
            <p:nvPr/>
          </p:nvSpPr>
          <p:spPr>
            <a:xfrm>
              <a:off x="63323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51"/>
            <p:cNvSpPr/>
            <p:nvPr/>
          </p:nvSpPr>
          <p:spPr>
            <a:xfrm>
              <a:off x="63323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51"/>
            <p:cNvSpPr/>
            <p:nvPr/>
          </p:nvSpPr>
          <p:spPr>
            <a:xfrm>
              <a:off x="63323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51"/>
            <p:cNvSpPr/>
            <p:nvPr/>
          </p:nvSpPr>
          <p:spPr>
            <a:xfrm>
              <a:off x="63323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51"/>
            <p:cNvSpPr/>
            <p:nvPr/>
          </p:nvSpPr>
          <p:spPr>
            <a:xfrm>
              <a:off x="625615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51"/>
            <p:cNvSpPr/>
            <p:nvPr/>
          </p:nvSpPr>
          <p:spPr>
            <a:xfrm>
              <a:off x="625615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51"/>
            <p:cNvSpPr/>
            <p:nvPr/>
          </p:nvSpPr>
          <p:spPr>
            <a:xfrm>
              <a:off x="62561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51"/>
            <p:cNvSpPr/>
            <p:nvPr/>
          </p:nvSpPr>
          <p:spPr>
            <a:xfrm>
              <a:off x="62561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51"/>
            <p:cNvSpPr/>
            <p:nvPr/>
          </p:nvSpPr>
          <p:spPr>
            <a:xfrm>
              <a:off x="6256150" y="18760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51"/>
            <p:cNvSpPr/>
            <p:nvPr/>
          </p:nvSpPr>
          <p:spPr>
            <a:xfrm>
              <a:off x="62561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51"/>
            <p:cNvSpPr/>
            <p:nvPr/>
          </p:nvSpPr>
          <p:spPr>
            <a:xfrm>
              <a:off x="62561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51"/>
            <p:cNvSpPr/>
            <p:nvPr/>
          </p:nvSpPr>
          <p:spPr>
            <a:xfrm>
              <a:off x="62561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51"/>
            <p:cNvSpPr/>
            <p:nvPr/>
          </p:nvSpPr>
          <p:spPr>
            <a:xfrm>
              <a:off x="617992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51"/>
            <p:cNvSpPr/>
            <p:nvPr/>
          </p:nvSpPr>
          <p:spPr>
            <a:xfrm>
              <a:off x="617992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51"/>
            <p:cNvSpPr/>
            <p:nvPr/>
          </p:nvSpPr>
          <p:spPr>
            <a:xfrm>
              <a:off x="61799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51"/>
            <p:cNvSpPr/>
            <p:nvPr/>
          </p:nvSpPr>
          <p:spPr>
            <a:xfrm>
              <a:off x="61799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51"/>
            <p:cNvSpPr/>
            <p:nvPr/>
          </p:nvSpPr>
          <p:spPr>
            <a:xfrm>
              <a:off x="610370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51"/>
            <p:cNvSpPr/>
            <p:nvPr/>
          </p:nvSpPr>
          <p:spPr>
            <a:xfrm>
              <a:off x="610370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51"/>
            <p:cNvSpPr/>
            <p:nvPr/>
          </p:nvSpPr>
          <p:spPr>
            <a:xfrm>
              <a:off x="61037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51"/>
            <p:cNvSpPr/>
            <p:nvPr/>
          </p:nvSpPr>
          <p:spPr>
            <a:xfrm>
              <a:off x="61037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51"/>
            <p:cNvSpPr/>
            <p:nvPr/>
          </p:nvSpPr>
          <p:spPr>
            <a:xfrm>
              <a:off x="610370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51"/>
            <p:cNvSpPr/>
            <p:nvPr/>
          </p:nvSpPr>
          <p:spPr>
            <a:xfrm>
              <a:off x="60275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51"/>
            <p:cNvSpPr/>
            <p:nvPr/>
          </p:nvSpPr>
          <p:spPr>
            <a:xfrm>
              <a:off x="602750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51"/>
            <p:cNvSpPr/>
            <p:nvPr/>
          </p:nvSpPr>
          <p:spPr>
            <a:xfrm>
              <a:off x="59514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51"/>
            <p:cNvSpPr/>
            <p:nvPr/>
          </p:nvSpPr>
          <p:spPr>
            <a:xfrm>
              <a:off x="59514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51"/>
            <p:cNvSpPr/>
            <p:nvPr/>
          </p:nvSpPr>
          <p:spPr>
            <a:xfrm>
              <a:off x="59514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51"/>
            <p:cNvSpPr/>
            <p:nvPr/>
          </p:nvSpPr>
          <p:spPr>
            <a:xfrm>
              <a:off x="59514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51"/>
            <p:cNvSpPr/>
            <p:nvPr/>
          </p:nvSpPr>
          <p:spPr>
            <a:xfrm>
              <a:off x="59514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51"/>
            <p:cNvSpPr/>
            <p:nvPr/>
          </p:nvSpPr>
          <p:spPr>
            <a:xfrm>
              <a:off x="587527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51"/>
            <p:cNvSpPr/>
            <p:nvPr/>
          </p:nvSpPr>
          <p:spPr>
            <a:xfrm>
              <a:off x="587527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51"/>
            <p:cNvSpPr/>
            <p:nvPr/>
          </p:nvSpPr>
          <p:spPr>
            <a:xfrm>
              <a:off x="58752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51"/>
            <p:cNvSpPr/>
            <p:nvPr/>
          </p:nvSpPr>
          <p:spPr>
            <a:xfrm>
              <a:off x="58752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51"/>
            <p:cNvSpPr/>
            <p:nvPr/>
          </p:nvSpPr>
          <p:spPr>
            <a:xfrm>
              <a:off x="58752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51"/>
            <p:cNvSpPr/>
            <p:nvPr/>
          </p:nvSpPr>
          <p:spPr>
            <a:xfrm>
              <a:off x="58752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51"/>
            <p:cNvSpPr/>
            <p:nvPr/>
          </p:nvSpPr>
          <p:spPr>
            <a:xfrm>
              <a:off x="58752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51"/>
            <p:cNvSpPr/>
            <p:nvPr/>
          </p:nvSpPr>
          <p:spPr>
            <a:xfrm>
              <a:off x="579927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51"/>
            <p:cNvSpPr/>
            <p:nvPr/>
          </p:nvSpPr>
          <p:spPr>
            <a:xfrm>
              <a:off x="579927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51"/>
            <p:cNvSpPr/>
            <p:nvPr/>
          </p:nvSpPr>
          <p:spPr>
            <a:xfrm>
              <a:off x="5799125" y="119055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51"/>
            <p:cNvSpPr/>
            <p:nvPr/>
          </p:nvSpPr>
          <p:spPr>
            <a:xfrm>
              <a:off x="572305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51"/>
            <p:cNvSpPr/>
            <p:nvPr/>
          </p:nvSpPr>
          <p:spPr>
            <a:xfrm>
              <a:off x="572305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51"/>
            <p:cNvSpPr/>
            <p:nvPr/>
          </p:nvSpPr>
          <p:spPr>
            <a:xfrm>
              <a:off x="57230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51"/>
            <p:cNvSpPr/>
            <p:nvPr/>
          </p:nvSpPr>
          <p:spPr>
            <a:xfrm>
              <a:off x="57230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51"/>
            <p:cNvSpPr/>
            <p:nvPr/>
          </p:nvSpPr>
          <p:spPr>
            <a:xfrm>
              <a:off x="57230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51"/>
            <p:cNvSpPr/>
            <p:nvPr/>
          </p:nvSpPr>
          <p:spPr>
            <a:xfrm>
              <a:off x="5722900" y="1190550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51"/>
            <p:cNvSpPr/>
            <p:nvPr/>
          </p:nvSpPr>
          <p:spPr>
            <a:xfrm>
              <a:off x="56468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51"/>
            <p:cNvSpPr/>
            <p:nvPr/>
          </p:nvSpPr>
          <p:spPr>
            <a:xfrm>
              <a:off x="56468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51"/>
            <p:cNvSpPr/>
            <p:nvPr/>
          </p:nvSpPr>
          <p:spPr>
            <a:xfrm>
              <a:off x="56468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51"/>
            <p:cNvSpPr/>
            <p:nvPr/>
          </p:nvSpPr>
          <p:spPr>
            <a:xfrm>
              <a:off x="56468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51"/>
            <p:cNvSpPr/>
            <p:nvPr/>
          </p:nvSpPr>
          <p:spPr>
            <a:xfrm>
              <a:off x="564682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51"/>
            <p:cNvSpPr/>
            <p:nvPr/>
          </p:nvSpPr>
          <p:spPr>
            <a:xfrm>
              <a:off x="5646700" y="119055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51"/>
            <p:cNvSpPr/>
            <p:nvPr/>
          </p:nvSpPr>
          <p:spPr>
            <a:xfrm>
              <a:off x="5570625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51"/>
            <p:cNvSpPr/>
            <p:nvPr/>
          </p:nvSpPr>
          <p:spPr>
            <a:xfrm>
              <a:off x="5570625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51"/>
            <p:cNvSpPr/>
            <p:nvPr/>
          </p:nvSpPr>
          <p:spPr>
            <a:xfrm>
              <a:off x="5570475" y="1190550"/>
              <a:ext cx="62350" cy="53325"/>
            </a:xfrm>
            <a:custGeom>
              <a:rect b="b" l="l" r="r" t="t"/>
              <a:pathLst>
                <a:path extrusionOk="0" h="2133" w="2494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51"/>
            <p:cNvSpPr/>
            <p:nvPr/>
          </p:nvSpPr>
          <p:spPr>
            <a:xfrm>
              <a:off x="54944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51"/>
            <p:cNvSpPr/>
            <p:nvPr/>
          </p:nvSpPr>
          <p:spPr>
            <a:xfrm>
              <a:off x="54944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51"/>
            <p:cNvSpPr/>
            <p:nvPr/>
          </p:nvSpPr>
          <p:spPr>
            <a:xfrm>
              <a:off x="5494275" y="1190550"/>
              <a:ext cx="62350" cy="53325"/>
            </a:xfrm>
            <a:custGeom>
              <a:rect b="b" l="l" r="r" t="t"/>
              <a:pathLst>
                <a:path extrusionOk="0" h="2133" w="2494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51"/>
            <p:cNvSpPr/>
            <p:nvPr/>
          </p:nvSpPr>
          <p:spPr>
            <a:xfrm>
              <a:off x="541820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51"/>
            <p:cNvSpPr/>
            <p:nvPr/>
          </p:nvSpPr>
          <p:spPr>
            <a:xfrm>
              <a:off x="541820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51"/>
            <p:cNvSpPr/>
            <p:nvPr/>
          </p:nvSpPr>
          <p:spPr>
            <a:xfrm>
              <a:off x="5418200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51"/>
            <p:cNvSpPr/>
            <p:nvPr/>
          </p:nvSpPr>
          <p:spPr>
            <a:xfrm>
              <a:off x="5418200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51"/>
            <p:cNvSpPr/>
            <p:nvPr/>
          </p:nvSpPr>
          <p:spPr>
            <a:xfrm>
              <a:off x="53419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51"/>
            <p:cNvSpPr/>
            <p:nvPr/>
          </p:nvSpPr>
          <p:spPr>
            <a:xfrm>
              <a:off x="534197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51"/>
            <p:cNvSpPr/>
            <p:nvPr/>
          </p:nvSpPr>
          <p:spPr>
            <a:xfrm>
              <a:off x="526577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51"/>
            <p:cNvSpPr/>
            <p:nvPr/>
          </p:nvSpPr>
          <p:spPr>
            <a:xfrm>
              <a:off x="526577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51"/>
            <p:cNvSpPr/>
            <p:nvPr/>
          </p:nvSpPr>
          <p:spPr>
            <a:xfrm>
              <a:off x="52657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51"/>
            <p:cNvSpPr/>
            <p:nvPr/>
          </p:nvSpPr>
          <p:spPr>
            <a:xfrm>
              <a:off x="518955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51"/>
            <p:cNvSpPr/>
            <p:nvPr/>
          </p:nvSpPr>
          <p:spPr>
            <a:xfrm>
              <a:off x="518955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51"/>
            <p:cNvSpPr/>
            <p:nvPr/>
          </p:nvSpPr>
          <p:spPr>
            <a:xfrm>
              <a:off x="5189550" y="13427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51"/>
            <p:cNvSpPr/>
            <p:nvPr/>
          </p:nvSpPr>
          <p:spPr>
            <a:xfrm>
              <a:off x="5113350" y="30948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51"/>
            <p:cNvSpPr/>
            <p:nvPr/>
          </p:nvSpPr>
          <p:spPr>
            <a:xfrm>
              <a:off x="5113350" y="3018650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51"/>
            <p:cNvSpPr/>
            <p:nvPr/>
          </p:nvSpPr>
          <p:spPr>
            <a:xfrm>
              <a:off x="5113350" y="29424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51"/>
            <p:cNvSpPr/>
            <p:nvPr/>
          </p:nvSpPr>
          <p:spPr>
            <a:xfrm>
              <a:off x="5113350" y="2866425"/>
              <a:ext cx="62400" cy="53275"/>
            </a:xfrm>
            <a:custGeom>
              <a:rect b="b" l="l" r="r" t="t"/>
              <a:pathLst>
                <a:path extrusionOk="0" h="2131" w="2496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51"/>
            <p:cNvSpPr/>
            <p:nvPr/>
          </p:nvSpPr>
          <p:spPr>
            <a:xfrm>
              <a:off x="5113350" y="27902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51"/>
            <p:cNvSpPr/>
            <p:nvPr/>
          </p:nvSpPr>
          <p:spPr>
            <a:xfrm>
              <a:off x="5113350" y="27140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51"/>
            <p:cNvSpPr/>
            <p:nvPr/>
          </p:nvSpPr>
          <p:spPr>
            <a:xfrm>
              <a:off x="5113350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51"/>
            <p:cNvSpPr/>
            <p:nvPr/>
          </p:nvSpPr>
          <p:spPr>
            <a:xfrm>
              <a:off x="5113350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51"/>
            <p:cNvSpPr/>
            <p:nvPr/>
          </p:nvSpPr>
          <p:spPr>
            <a:xfrm>
              <a:off x="50373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51"/>
            <p:cNvSpPr/>
            <p:nvPr/>
          </p:nvSpPr>
          <p:spPr>
            <a:xfrm>
              <a:off x="50373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51"/>
            <p:cNvSpPr/>
            <p:nvPr/>
          </p:nvSpPr>
          <p:spPr>
            <a:xfrm>
              <a:off x="50373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51"/>
            <p:cNvSpPr/>
            <p:nvPr/>
          </p:nvSpPr>
          <p:spPr>
            <a:xfrm>
              <a:off x="50373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51"/>
            <p:cNvSpPr/>
            <p:nvPr/>
          </p:nvSpPr>
          <p:spPr>
            <a:xfrm>
              <a:off x="50373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51"/>
            <p:cNvSpPr/>
            <p:nvPr/>
          </p:nvSpPr>
          <p:spPr>
            <a:xfrm>
              <a:off x="50373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51"/>
            <p:cNvSpPr/>
            <p:nvPr/>
          </p:nvSpPr>
          <p:spPr>
            <a:xfrm>
              <a:off x="50373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51"/>
            <p:cNvSpPr/>
            <p:nvPr/>
          </p:nvSpPr>
          <p:spPr>
            <a:xfrm>
              <a:off x="496112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51"/>
            <p:cNvSpPr/>
            <p:nvPr/>
          </p:nvSpPr>
          <p:spPr>
            <a:xfrm>
              <a:off x="4961125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51"/>
            <p:cNvSpPr/>
            <p:nvPr/>
          </p:nvSpPr>
          <p:spPr>
            <a:xfrm>
              <a:off x="49611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51"/>
            <p:cNvSpPr/>
            <p:nvPr/>
          </p:nvSpPr>
          <p:spPr>
            <a:xfrm>
              <a:off x="49611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51"/>
            <p:cNvSpPr/>
            <p:nvPr/>
          </p:nvSpPr>
          <p:spPr>
            <a:xfrm>
              <a:off x="49611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51"/>
            <p:cNvSpPr/>
            <p:nvPr/>
          </p:nvSpPr>
          <p:spPr>
            <a:xfrm>
              <a:off x="496112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51"/>
            <p:cNvSpPr/>
            <p:nvPr/>
          </p:nvSpPr>
          <p:spPr>
            <a:xfrm>
              <a:off x="48849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51"/>
            <p:cNvSpPr/>
            <p:nvPr/>
          </p:nvSpPr>
          <p:spPr>
            <a:xfrm>
              <a:off x="48849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51"/>
            <p:cNvSpPr/>
            <p:nvPr/>
          </p:nvSpPr>
          <p:spPr>
            <a:xfrm>
              <a:off x="48849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51"/>
            <p:cNvSpPr/>
            <p:nvPr/>
          </p:nvSpPr>
          <p:spPr>
            <a:xfrm>
              <a:off x="488490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51"/>
            <p:cNvSpPr/>
            <p:nvPr/>
          </p:nvSpPr>
          <p:spPr>
            <a:xfrm>
              <a:off x="4808700" y="26377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51"/>
            <p:cNvSpPr/>
            <p:nvPr/>
          </p:nvSpPr>
          <p:spPr>
            <a:xfrm>
              <a:off x="4808700" y="25615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51"/>
            <p:cNvSpPr/>
            <p:nvPr/>
          </p:nvSpPr>
          <p:spPr>
            <a:xfrm>
              <a:off x="4808700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51"/>
            <p:cNvSpPr/>
            <p:nvPr/>
          </p:nvSpPr>
          <p:spPr>
            <a:xfrm>
              <a:off x="4808700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51"/>
            <p:cNvSpPr/>
            <p:nvPr/>
          </p:nvSpPr>
          <p:spPr>
            <a:xfrm>
              <a:off x="4808700" y="11905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51"/>
            <p:cNvSpPr/>
            <p:nvPr/>
          </p:nvSpPr>
          <p:spPr>
            <a:xfrm>
              <a:off x="4808700" y="1038125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51"/>
            <p:cNvSpPr/>
            <p:nvPr/>
          </p:nvSpPr>
          <p:spPr>
            <a:xfrm>
              <a:off x="473247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51"/>
            <p:cNvSpPr/>
            <p:nvPr/>
          </p:nvSpPr>
          <p:spPr>
            <a:xfrm>
              <a:off x="47324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51"/>
            <p:cNvSpPr/>
            <p:nvPr/>
          </p:nvSpPr>
          <p:spPr>
            <a:xfrm>
              <a:off x="47324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51"/>
            <p:cNvSpPr/>
            <p:nvPr/>
          </p:nvSpPr>
          <p:spPr>
            <a:xfrm>
              <a:off x="47324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51"/>
            <p:cNvSpPr/>
            <p:nvPr/>
          </p:nvSpPr>
          <p:spPr>
            <a:xfrm>
              <a:off x="4732475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51"/>
            <p:cNvSpPr/>
            <p:nvPr/>
          </p:nvSpPr>
          <p:spPr>
            <a:xfrm>
              <a:off x="4656475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51"/>
            <p:cNvSpPr/>
            <p:nvPr/>
          </p:nvSpPr>
          <p:spPr>
            <a:xfrm>
              <a:off x="465647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51"/>
            <p:cNvSpPr/>
            <p:nvPr/>
          </p:nvSpPr>
          <p:spPr>
            <a:xfrm>
              <a:off x="465647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51"/>
            <p:cNvSpPr/>
            <p:nvPr/>
          </p:nvSpPr>
          <p:spPr>
            <a:xfrm>
              <a:off x="4656475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51"/>
            <p:cNvSpPr/>
            <p:nvPr/>
          </p:nvSpPr>
          <p:spPr>
            <a:xfrm>
              <a:off x="465647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51"/>
            <p:cNvSpPr/>
            <p:nvPr/>
          </p:nvSpPr>
          <p:spPr>
            <a:xfrm>
              <a:off x="46564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51"/>
            <p:cNvSpPr/>
            <p:nvPr/>
          </p:nvSpPr>
          <p:spPr>
            <a:xfrm>
              <a:off x="46564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51"/>
            <p:cNvSpPr/>
            <p:nvPr/>
          </p:nvSpPr>
          <p:spPr>
            <a:xfrm>
              <a:off x="4656475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51"/>
            <p:cNvSpPr/>
            <p:nvPr/>
          </p:nvSpPr>
          <p:spPr>
            <a:xfrm>
              <a:off x="45802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51"/>
            <p:cNvSpPr/>
            <p:nvPr/>
          </p:nvSpPr>
          <p:spPr>
            <a:xfrm>
              <a:off x="458025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51"/>
            <p:cNvSpPr/>
            <p:nvPr/>
          </p:nvSpPr>
          <p:spPr>
            <a:xfrm>
              <a:off x="45802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51"/>
            <p:cNvSpPr/>
            <p:nvPr/>
          </p:nvSpPr>
          <p:spPr>
            <a:xfrm>
              <a:off x="458025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51"/>
            <p:cNvSpPr/>
            <p:nvPr/>
          </p:nvSpPr>
          <p:spPr>
            <a:xfrm>
              <a:off x="458025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51"/>
            <p:cNvSpPr/>
            <p:nvPr/>
          </p:nvSpPr>
          <p:spPr>
            <a:xfrm>
              <a:off x="45802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51"/>
            <p:cNvSpPr/>
            <p:nvPr/>
          </p:nvSpPr>
          <p:spPr>
            <a:xfrm>
              <a:off x="45802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51"/>
            <p:cNvSpPr/>
            <p:nvPr/>
          </p:nvSpPr>
          <p:spPr>
            <a:xfrm>
              <a:off x="458025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51"/>
            <p:cNvSpPr/>
            <p:nvPr/>
          </p:nvSpPr>
          <p:spPr>
            <a:xfrm>
              <a:off x="450405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51"/>
            <p:cNvSpPr/>
            <p:nvPr/>
          </p:nvSpPr>
          <p:spPr>
            <a:xfrm>
              <a:off x="4504050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51"/>
            <p:cNvSpPr/>
            <p:nvPr/>
          </p:nvSpPr>
          <p:spPr>
            <a:xfrm>
              <a:off x="450405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51"/>
            <p:cNvSpPr/>
            <p:nvPr/>
          </p:nvSpPr>
          <p:spPr>
            <a:xfrm>
              <a:off x="450405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51"/>
            <p:cNvSpPr/>
            <p:nvPr/>
          </p:nvSpPr>
          <p:spPr>
            <a:xfrm>
              <a:off x="45040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51"/>
            <p:cNvSpPr/>
            <p:nvPr/>
          </p:nvSpPr>
          <p:spPr>
            <a:xfrm>
              <a:off x="450405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51"/>
            <p:cNvSpPr/>
            <p:nvPr/>
          </p:nvSpPr>
          <p:spPr>
            <a:xfrm>
              <a:off x="442782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51"/>
            <p:cNvSpPr/>
            <p:nvPr/>
          </p:nvSpPr>
          <p:spPr>
            <a:xfrm>
              <a:off x="442782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51"/>
            <p:cNvSpPr/>
            <p:nvPr/>
          </p:nvSpPr>
          <p:spPr>
            <a:xfrm>
              <a:off x="442782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51"/>
            <p:cNvSpPr/>
            <p:nvPr/>
          </p:nvSpPr>
          <p:spPr>
            <a:xfrm>
              <a:off x="442782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51"/>
            <p:cNvSpPr/>
            <p:nvPr/>
          </p:nvSpPr>
          <p:spPr>
            <a:xfrm>
              <a:off x="442782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51"/>
            <p:cNvSpPr/>
            <p:nvPr/>
          </p:nvSpPr>
          <p:spPr>
            <a:xfrm>
              <a:off x="442782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51"/>
            <p:cNvSpPr/>
            <p:nvPr/>
          </p:nvSpPr>
          <p:spPr>
            <a:xfrm>
              <a:off x="435160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51"/>
            <p:cNvSpPr/>
            <p:nvPr/>
          </p:nvSpPr>
          <p:spPr>
            <a:xfrm>
              <a:off x="435160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51"/>
            <p:cNvSpPr/>
            <p:nvPr/>
          </p:nvSpPr>
          <p:spPr>
            <a:xfrm>
              <a:off x="435160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51"/>
            <p:cNvSpPr/>
            <p:nvPr/>
          </p:nvSpPr>
          <p:spPr>
            <a:xfrm>
              <a:off x="4351600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51"/>
            <p:cNvSpPr/>
            <p:nvPr/>
          </p:nvSpPr>
          <p:spPr>
            <a:xfrm>
              <a:off x="42756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51"/>
            <p:cNvSpPr/>
            <p:nvPr/>
          </p:nvSpPr>
          <p:spPr>
            <a:xfrm>
              <a:off x="42756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51"/>
            <p:cNvSpPr/>
            <p:nvPr/>
          </p:nvSpPr>
          <p:spPr>
            <a:xfrm>
              <a:off x="42756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51"/>
            <p:cNvSpPr/>
            <p:nvPr/>
          </p:nvSpPr>
          <p:spPr>
            <a:xfrm>
              <a:off x="42756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51"/>
            <p:cNvSpPr/>
            <p:nvPr/>
          </p:nvSpPr>
          <p:spPr>
            <a:xfrm>
              <a:off x="42756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51"/>
            <p:cNvSpPr/>
            <p:nvPr/>
          </p:nvSpPr>
          <p:spPr>
            <a:xfrm>
              <a:off x="42756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51"/>
            <p:cNvSpPr/>
            <p:nvPr/>
          </p:nvSpPr>
          <p:spPr>
            <a:xfrm>
              <a:off x="419940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51"/>
            <p:cNvSpPr/>
            <p:nvPr/>
          </p:nvSpPr>
          <p:spPr>
            <a:xfrm>
              <a:off x="419940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51"/>
            <p:cNvSpPr/>
            <p:nvPr/>
          </p:nvSpPr>
          <p:spPr>
            <a:xfrm>
              <a:off x="41994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51"/>
            <p:cNvSpPr/>
            <p:nvPr/>
          </p:nvSpPr>
          <p:spPr>
            <a:xfrm>
              <a:off x="41231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51"/>
            <p:cNvSpPr/>
            <p:nvPr/>
          </p:nvSpPr>
          <p:spPr>
            <a:xfrm>
              <a:off x="41231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81" name="Google Shape;2981;p51"/>
          <p:cNvGrpSpPr/>
          <p:nvPr/>
        </p:nvGrpSpPr>
        <p:grpSpPr>
          <a:xfrm>
            <a:off x="5961311" y="1231136"/>
            <a:ext cx="2435960" cy="1297725"/>
            <a:chOff x="233350" y="949250"/>
            <a:chExt cx="7137300" cy="3802300"/>
          </a:xfrm>
        </p:grpSpPr>
        <p:sp>
          <p:nvSpPr>
            <p:cNvPr id="2982" name="Google Shape;2982;p51"/>
            <p:cNvSpPr/>
            <p:nvPr/>
          </p:nvSpPr>
          <p:spPr>
            <a:xfrm>
              <a:off x="4428450" y="2808675"/>
              <a:ext cx="1478900" cy="330100"/>
            </a:xfrm>
            <a:custGeom>
              <a:rect b="b" l="l" r="r" t="t"/>
              <a:pathLst>
                <a:path extrusionOk="0" h="13204" w="59156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51"/>
            <p:cNvSpPr/>
            <p:nvPr/>
          </p:nvSpPr>
          <p:spPr>
            <a:xfrm>
              <a:off x="2909400" y="1076125"/>
              <a:ext cx="4118650" cy="3109225"/>
            </a:xfrm>
            <a:custGeom>
              <a:rect b="b" l="l" r="r" t="t"/>
              <a:pathLst>
                <a:path extrusionOk="0" h="124369" w="164746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51"/>
            <p:cNvSpPr/>
            <p:nvPr/>
          </p:nvSpPr>
          <p:spPr>
            <a:xfrm>
              <a:off x="5913800" y="3523050"/>
              <a:ext cx="1109075" cy="813875"/>
            </a:xfrm>
            <a:custGeom>
              <a:rect b="b" l="l" r="r" t="t"/>
              <a:pathLst>
                <a:path extrusionOk="0" h="32555" w="44363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51"/>
            <p:cNvSpPr/>
            <p:nvPr/>
          </p:nvSpPr>
          <p:spPr>
            <a:xfrm>
              <a:off x="6442175" y="3238700"/>
              <a:ext cx="571625" cy="311800"/>
            </a:xfrm>
            <a:custGeom>
              <a:rect b="b" l="l" r="r" t="t"/>
              <a:pathLst>
                <a:path extrusionOk="0" h="12472" w="22865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51"/>
            <p:cNvSpPr/>
            <p:nvPr/>
          </p:nvSpPr>
          <p:spPr>
            <a:xfrm>
              <a:off x="5898675" y="3029225"/>
              <a:ext cx="282150" cy="318450"/>
            </a:xfrm>
            <a:custGeom>
              <a:rect b="b" l="l" r="r" t="t"/>
              <a:pathLst>
                <a:path extrusionOk="0" h="12738" w="11286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51"/>
            <p:cNvSpPr/>
            <p:nvPr/>
          </p:nvSpPr>
          <p:spPr>
            <a:xfrm>
              <a:off x="5544400" y="3065225"/>
              <a:ext cx="541800" cy="430700"/>
            </a:xfrm>
            <a:custGeom>
              <a:rect b="b" l="l" r="r" t="t"/>
              <a:pathLst>
                <a:path extrusionOk="0" h="17228" w="21672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51"/>
            <p:cNvSpPr/>
            <p:nvPr/>
          </p:nvSpPr>
          <p:spPr>
            <a:xfrm>
              <a:off x="4388700" y="3530600"/>
              <a:ext cx="227275" cy="395425"/>
            </a:xfrm>
            <a:custGeom>
              <a:rect b="b" l="l" r="r" t="t"/>
              <a:pathLst>
                <a:path extrusionOk="0" h="15817" w="9091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51"/>
            <p:cNvSpPr/>
            <p:nvPr/>
          </p:nvSpPr>
          <p:spPr>
            <a:xfrm>
              <a:off x="6438300" y="1893850"/>
              <a:ext cx="267450" cy="418275"/>
            </a:xfrm>
            <a:custGeom>
              <a:rect b="b" l="l" r="r" t="t"/>
              <a:pathLst>
                <a:path extrusionOk="0" h="16731" w="10698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51"/>
            <p:cNvSpPr/>
            <p:nvPr/>
          </p:nvSpPr>
          <p:spPr>
            <a:xfrm>
              <a:off x="6901875" y="4220725"/>
              <a:ext cx="468775" cy="354550"/>
            </a:xfrm>
            <a:custGeom>
              <a:rect b="b" l="l" r="r" t="t"/>
              <a:pathLst>
                <a:path extrusionOk="0" h="14182" w="18751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51"/>
            <p:cNvSpPr/>
            <p:nvPr/>
          </p:nvSpPr>
          <p:spPr>
            <a:xfrm>
              <a:off x="6306100" y="2654825"/>
              <a:ext cx="232875" cy="385425"/>
            </a:xfrm>
            <a:custGeom>
              <a:rect b="b" l="l" r="r" t="t"/>
              <a:pathLst>
                <a:path extrusionOk="0" h="15417" w="9315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51"/>
            <p:cNvSpPr/>
            <p:nvPr/>
          </p:nvSpPr>
          <p:spPr>
            <a:xfrm>
              <a:off x="6139750" y="3178550"/>
              <a:ext cx="185375" cy="227425"/>
            </a:xfrm>
            <a:custGeom>
              <a:rect b="b" l="l" r="r" t="t"/>
              <a:pathLst>
                <a:path extrusionOk="0" h="9097" w="7415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51"/>
            <p:cNvSpPr/>
            <p:nvPr/>
          </p:nvSpPr>
          <p:spPr>
            <a:xfrm>
              <a:off x="4320000" y="1079225"/>
              <a:ext cx="260125" cy="163000"/>
            </a:xfrm>
            <a:custGeom>
              <a:rect b="b" l="l" r="r" t="t"/>
              <a:pathLst>
                <a:path extrusionOk="0" h="6520" w="10405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51"/>
            <p:cNvSpPr/>
            <p:nvPr/>
          </p:nvSpPr>
          <p:spPr>
            <a:xfrm>
              <a:off x="3605850" y="1017225"/>
              <a:ext cx="246275" cy="88775"/>
            </a:xfrm>
            <a:custGeom>
              <a:rect b="b" l="l" r="r" t="t"/>
              <a:pathLst>
                <a:path extrusionOk="0" h="3551" w="9851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51"/>
            <p:cNvSpPr/>
            <p:nvPr/>
          </p:nvSpPr>
          <p:spPr>
            <a:xfrm>
              <a:off x="3161275" y="1612775"/>
              <a:ext cx="115825" cy="115825"/>
            </a:xfrm>
            <a:custGeom>
              <a:rect b="b" l="l" r="r" t="t"/>
              <a:pathLst>
                <a:path extrusionOk="0" h="4633" w="4633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51"/>
            <p:cNvSpPr/>
            <p:nvPr/>
          </p:nvSpPr>
          <p:spPr>
            <a:xfrm>
              <a:off x="6082850" y="3458350"/>
              <a:ext cx="215350" cy="82375"/>
            </a:xfrm>
            <a:custGeom>
              <a:rect b="b" l="l" r="r" t="t"/>
              <a:pathLst>
                <a:path extrusionOk="0" h="3295" w="8614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51"/>
            <p:cNvSpPr/>
            <p:nvPr/>
          </p:nvSpPr>
          <p:spPr>
            <a:xfrm>
              <a:off x="5726825" y="1103850"/>
              <a:ext cx="262175" cy="54825"/>
            </a:xfrm>
            <a:custGeom>
              <a:rect b="b" l="l" r="r" t="t"/>
              <a:pathLst>
                <a:path extrusionOk="0" h="2193" w="10487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51"/>
            <p:cNvSpPr/>
            <p:nvPr/>
          </p:nvSpPr>
          <p:spPr>
            <a:xfrm>
              <a:off x="6497925" y="4391525"/>
              <a:ext cx="125725" cy="97375"/>
            </a:xfrm>
            <a:custGeom>
              <a:rect b="b" l="l" r="r" t="t"/>
              <a:pathLst>
                <a:path extrusionOk="0" h="3895" w="5029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51"/>
            <p:cNvSpPr/>
            <p:nvPr/>
          </p:nvSpPr>
          <p:spPr>
            <a:xfrm>
              <a:off x="5334875" y="2906300"/>
              <a:ext cx="82100" cy="128050"/>
            </a:xfrm>
            <a:custGeom>
              <a:rect b="b" l="l" r="r" t="t"/>
              <a:pathLst>
                <a:path extrusionOk="0" h="5122" w="3284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51"/>
            <p:cNvSpPr/>
            <p:nvPr/>
          </p:nvSpPr>
          <p:spPr>
            <a:xfrm>
              <a:off x="4869125" y="997550"/>
              <a:ext cx="160750" cy="66150"/>
            </a:xfrm>
            <a:custGeom>
              <a:rect b="b" l="l" r="r" t="t"/>
              <a:pathLst>
                <a:path extrusionOk="0" h="2646" w="643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51"/>
            <p:cNvSpPr/>
            <p:nvPr/>
          </p:nvSpPr>
          <p:spPr>
            <a:xfrm>
              <a:off x="3763550" y="998475"/>
              <a:ext cx="117975" cy="55725"/>
            </a:xfrm>
            <a:custGeom>
              <a:rect b="b" l="l" r="r" t="t"/>
              <a:pathLst>
                <a:path extrusionOk="0" h="2229" w="4719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51"/>
            <p:cNvSpPr/>
            <p:nvPr/>
          </p:nvSpPr>
          <p:spPr>
            <a:xfrm>
              <a:off x="6244750" y="3463175"/>
              <a:ext cx="127900" cy="76650"/>
            </a:xfrm>
            <a:custGeom>
              <a:rect b="b" l="l" r="r" t="t"/>
              <a:pathLst>
                <a:path extrusionOk="0" h="3066" w="5116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51"/>
            <p:cNvSpPr/>
            <p:nvPr/>
          </p:nvSpPr>
          <p:spPr>
            <a:xfrm>
              <a:off x="6286725" y="2464325"/>
              <a:ext cx="67775" cy="93850"/>
            </a:xfrm>
            <a:custGeom>
              <a:rect b="b" l="l" r="r" t="t"/>
              <a:pathLst>
                <a:path extrusionOk="0" h="3754" w="2711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51"/>
            <p:cNvSpPr/>
            <p:nvPr/>
          </p:nvSpPr>
          <p:spPr>
            <a:xfrm>
              <a:off x="6279300" y="2861375"/>
              <a:ext cx="75625" cy="97275"/>
            </a:xfrm>
            <a:custGeom>
              <a:rect b="b" l="l" r="r" t="t"/>
              <a:pathLst>
                <a:path extrusionOk="0" h="3891" w="3025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51"/>
            <p:cNvSpPr/>
            <p:nvPr/>
          </p:nvSpPr>
          <p:spPr>
            <a:xfrm>
              <a:off x="4145025" y="994975"/>
              <a:ext cx="111500" cy="47325"/>
            </a:xfrm>
            <a:custGeom>
              <a:rect b="b" l="l" r="r" t="t"/>
              <a:pathLst>
                <a:path extrusionOk="0" h="1893" w="446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51"/>
            <p:cNvSpPr/>
            <p:nvPr/>
          </p:nvSpPr>
          <p:spPr>
            <a:xfrm>
              <a:off x="7213625" y="3803350"/>
              <a:ext cx="74075" cy="80050"/>
            </a:xfrm>
            <a:custGeom>
              <a:rect b="b" l="l" r="r" t="t"/>
              <a:pathLst>
                <a:path extrusionOk="0" h="3202" w="2963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51"/>
            <p:cNvSpPr/>
            <p:nvPr/>
          </p:nvSpPr>
          <p:spPr>
            <a:xfrm>
              <a:off x="6542025" y="3118350"/>
              <a:ext cx="66075" cy="79800"/>
            </a:xfrm>
            <a:custGeom>
              <a:rect b="b" l="l" r="r" t="t"/>
              <a:pathLst>
                <a:path extrusionOk="0" h="3192" w="2643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51"/>
            <p:cNvSpPr/>
            <p:nvPr/>
          </p:nvSpPr>
          <p:spPr>
            <a:xfrm>
              <a:off x="4278100" y="987200"/>
              <a:ext cx="87225" cy="50150"/>
            </a:xfrm>
            <a:custGeom>
              <a:rect b="b" l="l" r="r" t="t"/>
              <a:pathLst>
                <a:path extrusionOk="0" h="2006" w="3489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51"/>
            <p:cNvSpPr/>
            <p:nvPr/>
          </p:nvSpPr>
          <p:spPr>
            <a:xfrm>
              <a:off x="6595650" y="1204100"/>
              <a:ext cx="81075" cy="41800"/>
            </a:xfrm>
            <a:custGeom>
              <a:rect b="b" l="l" r="r" t="t"/>
              <a:pathLst>
                <a:path extrusionOk="0" h="1672" w="3243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51"/>
            <p:cNvSpPr/>
            <p:nvPr/>
          </p:nvSpPr>
          <p:spPr>
            <a:xfrm>
              <a:off x="5040350" y="1034625"/>
              <a:ext cx="81550" cy="46975"/>
            </a:xfrm>
            <a:custGeom>
              <a:rect b="b" l="l" r="r" t="t"/>
              <a:pathLst>
                <a:path extrusionOk="0" h="1879" w="3262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51"/>
            <p:cNvSpPr/>
            <p:nvPr/>
          </p:nvSpPr>
          <p:spPr>
            <a:xfrm>
              <a:off x="6380950" y="3302475"/>
              <a:ext cx="77800" cy="40225"/>
            </a:xfrm>
            <a:custGeom>
              <a:rect b="b" l="l" r="r" t="t"/>
              <a:pathLst>
                <a:path extrusionOk="0" h="1609" w="3112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51"/>
            <p:cNvSpPr/>
            <p:nvPr/>
          </p:nvSpPr>
          <p:spPr>
            <a:xfrm>
              <a:off x="4384825" y="996700"/>
              <a:ext cx="62025" cy="39775"/>
            </a:xfrm>
            <a:custGeom>
              <a:rect b="b" l="l" r="r" t="t"/>
              <a:pathLst>
                <a:path extrusionOk="0" h="1591" w="2481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51"/>
            <p:cNvSpPr/>
            <p:nvPr/>
          </p:nvSpPr>
          <p:spPr>
            <a:xfrm>
              <a:off x="2100625" y="1004500"/>
              <a:ext cx="520200" cy="95050"/>
            </a:xfrm>
            <a:custGeom>
              <a:rect b="b" l="l" r="r" t="t"/>
              <a:pathLst>
                <a:path extrusionOk="0" h="3802" w="20808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51"/>
            <p:cNvSpPr/>
            <p:nvPr/>
          </p:nvSpPr>
          <p:spPr>
            <a:xfrm>
              <a:off x="233350" y="949250"/>
              <a:ext cx="3232550" cy="3802300"/>
            </a:xfrm>
            <a:custGeom>
              <a:rect b="b" l="l" r="r" t="t"/>
              <a:pathLst>
                <a:path extrusionOk="0" h="152092" w="129302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51"/>
            <p:cNvSpPr/>
            <p:nvPr/>
          </p:nvSpPr>
          <p:spPr>
            <a:xfrm>
              <a:off x="1581325" y="1051125"/>
              <a:ext cx="283000" cy="91675"/>
            </a:xfrm>
            <a:custGeom>
              <a:rect b="b" l="l" r="r" t="t"/>
              <a:pathLst>
                <a:path extrusionOk="0" h="3667" w="1132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51"/>
            <p:cNvSpPr/>
            <p:nvPr/>
          </p:nvSpPr>
          <p:spPr>
            <a:xfrm>
              <a:off x="3144425" y="1319375"/>
              <a:ext cx="213450" cy="95575"/>
            </a:xfrm>
            <a:custGeom>
              <a:rect b="b" l="l" r="r" t="t"/>
              <a:pathLst>
                <a:path extrusionOk="0" h="3823" w="8538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51"/>
            <p:cNvSpPr/>
            <p:nvPr/>
          </p:nvSpPr>
          <p:spPr>
            <a:xfrm>
              <a:off x="1453000" y="2509000"/>
              <a:ext cx="263575" cy="113100"/>
            </a:xfrm>
            <a:custGeom>
              <a:rect b="b" l="l" r="r" t="t"/>
              <a:pathLst>
                <a:path extrusionOk="0" h="4524" w="10543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51"/>
            <p:cNvSpPr/>
            <p:nvPr/>
          </p:nvSpPr>
          <p:spPr>
            <a:xfrm>
              <a:off x="1880725" y="1020350"/>
              <a:ext cx="162025" cy="112025"/>
            </a:xfrm>
            <a:custGeom>
              <a:rect b="b" l="l" r="r" t="t"/>
              <a:pathLst>
                <a:path extrusionOk="0" h="4481" w="6481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51"/>
            <p:cNvSpPr/>
            <p:nvPr/>
          </p:nvSpPr>
          <p:spPr>
            <a:xfrm>
              <a:off x="1688900" y="2603450"/>
              <a:ext cx="165050" cy="73950"/>
            </a:xfrm>
            <a:custGeom>
              <a:rect b="b" l="l" r="r" t="t"/>
              <a:pathLst>
                <a:path extrusionOk="0" h="2958" w="6602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51"/>
            <p:cNvSpPr/>
            <p:nvPr/>
          </p:nvSpPr>
          <p:spPr>
            <a:xfrm>
              <a:off x="1922200" y="1344925"/>
              <a:ext cx="129625" cy="64525"/>
            </a:xfrm>
            <a:custGeom>
              <a:rect b="b" l="l" r="r" t="t"/>
              <a:pathLst>
                <a:path extrusionOk="0" h="2581" w="5185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51"/>
            <p:cNvSpPr/>
            <p:nvPr/>
          </p:nvSpPr>
          <p:spPr>
            <a:xfrm>
              <a:off x="1787825" y="1030550"/>
              <a:ext cx="94250" cy="44825"/>
            </a:xfrm>
            <a:custGeom>
              <a:rect b="b" l="l" r="r" t="t"/>
              <a:pathLst>
                <a:path extrusionOk="0" h="1793" w="377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51"/>
            <p:cNvSpPr/>
            <p:nvPr/>
          </p:nvSpPr>
          <p:spPr>
            <a:xfrm>
              <a:off x="1870350" y="2639275"/>
              <a:ext cx="59225" cy="44325"/>
            </a:xfrm>
            <a:custGeom>
              <a:rect b="b" l="l" r="r" t="t"/>
              <a:pathLst>
                <a:path extrusionOk="0" h="1773" w="2369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51"/>
            <p:cNvSpPr/>
            <p:nvPr/>
          </p:nvSpPr>
          <p:spPr>
            <a:xfrm>
              <a:off x="2264800" y="4630125"/>
              <a:ext cx="62675" cy="39225"/>
            </a:xfrm>
            <a:custGeom>
              <a:rect b="b" l="l" r="r" t="t"/>
              <a:pathLst>
                <a:path extrusionOk="0" h="1569" w="2507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51"/>
            <p:cNvSpPr/>
            <p:nvPr/>
          </p:nvSpPr>
          <p:spPr>
            <a:xfrm>
              <a:off x="1604225" y="2645350"/>
              <a:ext cx="56175" cy="38275"/>
            </a:xfrm>
            <a:custGeom>
              <a:rect b="b" l="l" r="r" t="t"/>
              <a:pathLst>
                <a:path extrusionOk="0" h="1531" w="2247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51"/>
            <p:cNvSpPr/>
            <p:nvPr/>
          </p:nvSpPr>
          <p:spPr>
            <a:xfrm>
              <a:off x="7045475" y="3384250"/>
              <a:ext cx="47375" cy="53550"/>
            </a:xfrm>
            <a:custGeom>
              <a:rect b="b" l="l" r="r" t="t"/>
              <a:pathLst>
                <a:path extrusionOk="0" h="2142" w="1895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51"/>
            <p:cNvSpPr/>
            <p:nvPr/>
          </p:nvSpPr>
          <p:spPr>
            <a:xfrm>
              <a:off x="4291500" y="1250400"/>
              <a:ext cx="54900" cy="37900"/>
            </a:xfrm>
            <a:custGeom>
              <a:rect b="b" l="l" r="r" t="t"/>
              <a:pathLst>
                <a:path extrusionOk="0" h="1516" w="2196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51"/>
            <p:cNvSpPr/>
            <p:nvPr/>
          </p:nvSpPr>
          <p:spPr>
            <a:xfrm>
              <a:off x="6323375" y="3314875"/>
              <a:ext cx="50125" cy="37325"/>
            </a:xfrm>
            <a:custGeom>
              <a:rect b="b" l="l" r="r" t="t"/>
              <a:pathLst>
                <a:path extrusionOk="0" h="1493" w="2005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51"/>
            <p:cNvSpPr/>
            <p:nvPr/>
          </p:nvSpPr>
          <p:spPr>
            <a:xfrm>
              <a:off x="6680225" y="1890750"/>
              <a:ext cx="46075" cy="42200"/>
            </a:xfrm>
            <a:custGeom>
              <a:rect b="b" l="l" r="r" t="t"/>
              <a:pathLst>
                <a:path extrusionOk="0" h="1688" w="1843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51"/>
            <p:cNvSpPr/>
            <p:nvPr/>
          </p:nvSpPr>
          <p:spPr>
            <a:xfrm>
              <a:off x="3550975" y="1955400"/>
              <a:ext cx="53600" cy="126175"/>
            </a:xfrm>
            <a:custGeom>
              <a:rect b="b" l="l" r="r" t="t"/>
              <a:pathLst>
                <a:path extrusionOk="0" h="5047" w="2144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51"/>
            <p:cNvSpPr/>
            <p:nvPr/>
          </p:nvSpPr>
          <p:spPr>
            <a:xfrm>
              <a:off x="3910000" y="2161475"/>
              <a:ext cx="93775" cy="45400"/>
            </a:xfrm>
            <a:custGeom>
              <a:rect b="b" l="l" r="r" t="t"/>
              <a:pathLst>
                <a:path extrusionOk="0" h="1816" w="3751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51"/>
            <p:cNvSpPr/>
            <p:nvPr/>
          </p:nvSpPr>
          <p:spPr>
            <a:xfrm>
              <a:off x="4125600" y="2173875"/>
              <a:ext cx="50575" cy="37600"/>
            </a:xfrm>
            <a:custGeom>
              <a:rect b="b" l="l" r="r" t="t"/>
              <a:pathLst>
                <a:path extrusionOk="0" h="1504" w="2023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51"/>
            <p:cNvSpPr/>
            <p:nvPr/>
          </p:nvSpPr>
          <p:spPr>
            <a:xfrm>
              <a:off x="3415775" y="2038325"/>
              <a:ext cx="44925" cy="38175"/>
            </a:xfrm>
            <a:custGeom>
              <a:rect b="b" l="l" r="r" t="t"/>
              <a:pathLst>
                <a:path extrusionOk="0" h="1527" w="1797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33" name="Google Shape;3033;p51"/>
          <p:cNvGrpSpPr/>
          <p:nvPr/>
        </p:nvGrpSpPr>
        <p:grpSpPr>
          <a:xfrm>
            <a:off x="7714435" y="3194726"/>
            <a:ext cx="104231" cy="320340"/>
            <a:chOff x="7564426" y="3224343"/>
            <a:chExt cx="119985" cy="368801"/>
          </a:xfrm>
        </p:grpSpPr>
        <p:sp>
          <p:nvSpPr>
            <p:cNvPr id="3034" name="Google Shape;3034;p51"/>
            <p:cNvSpPr/>
            <p:nvPr/>
          </p:nvSpPr>
          <p:spPr>
            <a:xfrm>
              <a:off x="7564426" y="3224379"/>
              <a:ext cx="119985" cy="368765"/>
            </a:xfrm>
            <a:custGeom>
              <a:rect b="b" l="l" r="r" t="t"/>
              <a:pathLst>
                <a:path extrusionOk="0" h="40557" w="13196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51"/>
            <p:cNvSpPr/>
            <p:nvPr/>
          </p:nvSpPr>
          <p:spPr>
            <a:xfrm>
              <a:off x="7564426" y="3224343"/>
              <a:ext cx="119985" cy="368801"/>
            </a:xfrm>
            <a:custGeom>
              <a:rect b="b" l="l" r="r" t="t"/>
              <a:pathLst>
                <a:path extrusionOk="0" h="40561" w="13196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36" name="Google Shape;3036;p51"/>
          <p:cNvGrpSpPr/>
          <p:nvPr/>
        </p:nvGrpSpPr>
        <p:grpSpPr>
          <a:xfrm>
            <a:off x="7413923" y="3188827"/>
            <a:ext cx="189489" cy="332132"/>
            <a:chOff x="8370831" y="3202002"/>
            <a:chExt cx="218129" cy="382376"/>
          </a:xfrm>
        </p:grpSpPr>
        <p:sp>
          <p:nvSpPr>
            <p:cNvPr id="3037" name="Google Shape;3037;p51"/>
            <p:cNvSpPr/>
            <p:nvPr/>
          </p:nvSpPr>
          <p:spPr>
            <a:xfrm>
              <a:off x="8370831" y="3202002"/>
              <a:ext cx="218129" cy="382376"/>
            </a:xfrm>
            <a:custGeom>
              <a:rect b="b" l="l" r="r" t="t"/>
              <a:pathLst>
                <a:path extrusionOk="0" h="42054" w="2399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51"/>
            <p:cNvSpPr/>
            <p:nvPr/>
          </p:nvSpPr>
          <p:spPr>
            <a:xfrm>
              <a:off x="8397745" y="3226607"/>
              <a:ext cx="164347" cy="152181"/>
            </a:xfrm>
            <a:custGeom>
              <a:rect b="b" l="l" r="r" t="t"/>
              <a:pathLst>
                <a:path extrusionOk="0" h="16737" w="18075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39" name="Google Shape;3039;p51"/>
          <p:cNvGrpSpPr/>
          <p:nvPr/>
        </p:nvGrpSpPr>
        <p:grpSpPr>
          <a:xfrm>
            <a:off x="8137312" y="3599959"/>
            <a:ext cx="309429" cy="267000"/>
            <a:chOff x="6742064" y="3750480"/>
            <a:chExt cx="399315" cy="344560"/>
          </a:xfrm>
        </p:grpSpPr>
        <p:sp>
          <p:nvSpPr>
            <p:cNvPr id="3040" name="Google Shape;3040;p51"/>
            <p:cNvSpPr/>
            <p:nvPr/>
          </p:nvSpPr>
          <p:spPr>
            <a:xfrm>
              <a:off x="6742064" y="3750480"/>
              <a:ext cx="399315" cy="344560"/>
            </a:xfrm>
            <a:custGeom>
              <a:rect b="b" l="l" r="r" t="t"/>
              <a:pathLst>
                <a:path extrusionOk="0" h="37895" w="43917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51"/>
            <p:cNvSpPr/>
            <p:nvPr/>
          </p:nvSpPr>
          <p:spPr>
            <a:xfrm>
              <a:off x="6764168" y="3772584"/>
              <a:ext cx="355108" cy="176549"/>
            </a:xfrm>
            <a:custGeom>
              <a:rect b="b" l="l" r="r" t="t"/>
              <a:pathLst>
                <a:path extrusionOk="0" h="19417" w="39055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42" name="Google Shape;3042;p51"/>
          <p:cNvGrpSpPr/>
          <p:nvPr/>
        </p:nvGrpSpPr>
        <p:grpSpPr>
          <a:xfrm>
            <a:off x="7676331" y="3951006"/>
            <a:ext cx="180437" cy="281608"/>
            <a:chOff x="7248525" y="3739696"/>
            <a:chExt cx="230531" cy="359790"/>
          </a:xfrm>
        </p:grpSpPr>
        <p:sp>
          <p:nvSpPr>
            <p:cNvPr id="3043" name="Google Shape;3043;p51"/>
            <p:cNvSpPr/>
            <p:nvPr/>
          </p:nvSpPr>
          <p:spPr>
            <a:xfrm>
              <a:off x="7248525" y="3739696"/>
              <a:ext cx="230531" cy="359790"/>
            </a:xfrm>
            <a:custGeom>
              <a:rect b="b" l="l" r="r" t="t"/>
              <a:pathLst>
                <a:path extrusionOk="0" h="39570" w="25354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51"/>
            <p:cNvSpPr/>
            <p:nvPr/>
          </p:nvSpPr>
          <p:spPr>
            <a:xfrm>
              <a:off x="7271639" y="3762810"/>
              <a:ext cx="184350" cy="184387"/>
            </a:xfrm>
            <a:custGeom>
              <a:rect b="b" l="l" r="r" t="t"/>
              <a:pathLst>
                <a:path extrusionOk="0" h="20279" w="20275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45" name="Google Shape;3045;p51"/>
          <p:cNvGrpSpPr/>
          <p:nvPr/>
        </p:nvGrpSpPr>
        <p:grpSpPr>
          <a:xfrm>
            <a:off x="7922251" y="3594231"/>
            <a:ext cx="162896" cy="278710"/>
            <a:chOff x="7601242" y="3729267"/>
            <a:chExt cx="222566" cy="380803"/>
          </a:xfrm>
        </p:grpSpPr>
        <p:sp>
          <p:nvSpPr>
            <p:cNvPr id="3046" name="Google Shape;3046;p51"/>
            <p:cNvSpPr/>
            <p:nvPr/>
          </p:nvSpPr>
          <p:spPr>
            <a:xfrm>
              <a:off x="7601242" y="3729267"/>
              <a:ext cx="222566" cy="380803"/>
            </a:xfrm>
            <a:custGeom>
              <a:rect b="b" l="l" r="r" t="t"/>
              <a:pathLst>
                <a:path extrusionOk="0" h="41881" w="24478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51"/>
            <p:cNvSpPr/>
            <p:nvPr/>
          </p:nvSpPr>
          <p:spPr>
            <a:xfrm>
              <a:off x="7621200" y="3748625"/>
              <a:ext cx="182696" cy="177276"/>
            </a:xfrm>
            <a:custGeom>
              <a:rect b="b" l="l" r="r" t="t"/>
              <a:pathLst>
                <a:path extrusionOk="0" h="19497" w="20093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48" name="Google Shape;3048;p51"/>
          <p:cNvSpPr/>
          <p:nvPr/>
        </p:nvSpPr>
        <p:spPr>
          <a:xfrm>
            <a:off x="7888277" y="3206587"/>
            <a:ext cx="230844" cy="296575"/>
          </a:xfrm>
          <a:custGeom>
            <a:rect b="b" l="l" r="r" t="t"/>
            <a:pathLst>
              <a:path extrusionOk="0" h="37553" w="2923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cap="flat" cmpd="sng" w="9525">
            <a:solidFill>
              <a:srgbClr val="D7DFE5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49" name="Google Shape;3049;p51"/>
          <p:cNvGrpSpPr/>
          <p:nvPr/>
        </p:nvGrpSpPr>
        <p:grpSpPr>
          <a:xfrm>
            <a:off x="7411896" y="3595371"/>
            <a:ext cx="193543" cy="275990"/>
            <a:chOff x="8304647" y="3738687"/>
            <a:chExt cx="225076" cy="320956"/>
          </a:xfrm>
        </p:grpSpPr>
        <p:sp>
          <p:nvSpPr>
            <p:cNvPr id="3050" name="Google Shape;3050;p51"/>
            <p:cNvSpPr/>
            <p:nvPr/>
          </p:nvSpPr>
          <p:spPr>
            <a:xfrm>
              <a:off x="8341164" y="3738692"/>
              <a:ext cx="2209" cy="309245"/>
            </a:xfrm>
            <a:custGeom>
              <a:rect b="b" l="l" r="r" t="t"/>
              <a:pathLst>
                <a:path extrusionOk="0" h="34011" w="1347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51"/>
            <p:cNvSpPr/>
            <p:nvPr/>
          </p:nvSpPr>
          <p:spPr>
            <a:xfrm>
              <a:off x="8337943" y="3738687"/>
              <a:ext cx="191779" cy="86151"/>
            </a:xfrm>
            <a:custGeom>
              <a:rect b="b" l="l" r="r" t="t"/>
              <a:pathLst>
                <a:path extrusionOk="0" h="9475" w="21092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51"/>
            <p:cNvSpPr/>
            <p:nvPr/>
          </p:nvSpPr>
          <p:spPr>
            <a:xfrm>
              <a:off x="8304647" y="4044004"/>
              <a:ext cx="76341" cy="15639"/>
            </a:xfrm>
            <a:custGeom>
              <a:rect b="b" l="l" r="r" t="t"/>
              <a:pathLst>
                <a:path extrusionOk="0" h="1720" w="8396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53" name="Google Shape;3053;p51"/>
          <p:cNvGrpSpPr/>
          <p:nvPr/>
        </p:nvGrpSpPr>
        <p:grpSpPr>
          <a:xfrm>
            <a:off x="7684389" y="3595371"/>
            <a:ext cx="178492" cy="275990"/>
            <a:chOff x="8615101" y="3738687"/>
            <a:chExt cx="207573" cy="320956"/>
          </a:xfrm>
        </p:grpSpPr>
        <p:sp>
          <p:nvSpPr>
            <p:cNvPr id="3054" name="Google Shape;3054;p51"/>
            <p:cNvSpPr/>
            <p:nvPr/>
          </p:nvSpPr>
          <p:spPr>
            <a:xfrm>
              <a:off x="8651571" y="3738692"/>
              <a:ext cx="3896" cy="309245"/>
            </a:xfrm>
            <a:custGeom>
              <a:rect b="b" l="l" r="r" t="t"/>
              <a:pathLst>
                <a:path extrusionOk="0" h="34011" w="1347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51"/>
            <p:cNvSpPr/>
            <p:nvPr/>
          </p:nvSpPr>
          <p:spPr>
            <a:xfrm>
              <a:off x="8615101" y="4044004"/>
              <a:ext cx="76332" cy="15639"/>
            </a:xfrm>
            <a:custGeom>
              <a:rect b="b" l="l" r="r" t="t"/>
              <a:pathLst>
                <a:path extrusionOk="0" h="1720" w="8395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51"/>
            <p:cNvSpPr/>
            <p:nvPr/>
          </p:nvSpPr>
          <p:spPr>
            <a:xfrm>
              <a:off x="8651953" y="3738687"/>
              <a:ext cx="170721" cy="99808"/>
            </a:xfrm>
            <a:custGeom>
              <a:rect b="b" l="l" r="r" t="t"/>
              <a:pathLst>
                <a:path extrusionOk="0" h="10977" w="18776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57" name="Google Shape;3057;p51"/>
          <p:cNvSpPr/>
          <p:nvPr/>
        </p:nvSpPr>
        <p:spPr>
          <a:xfrm>
            <a:off x="8180828" y="3185254"/>
            <a:ext cx="222397" cy="288694"/>
          </a:xfrm>
          <a:custGeom>
            <a:rect b="b" l="l" r="r" t="t"/>
            <a:pathLst>
              <a:path extrusionOk="0" h="3648" w="281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cap="flat" cmpd="sng" w="9525">
            <a:solidFill>
              <a:srgbClr val="E3E9ED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58" name="Google Shape;3058;p51"/>
          <p:cNvGrpSpPr/>
          <p:nvPr/>
        </p:nvGrpSpPr>
        <p:grpSpPr>
          <a:xfrm>
            <a:off x="7909920" y="3998032"/>
            <a:ext cx="187557" cy="187557"/>
            <a:chOff x="8565775" y="671075"/>
            <a:chExt cx="441000" cy="441000"/>
          </a:xfrm>
        </p:grpSpPr>
        <p:sp>
          <p:nvSpPr>
            <p:cNvPr id="3059" name="Google Shape;3059;p5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cap="flat" cmpd="sng" w="19050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5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cap="flat" cmpd="sng" w="19050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61" name="Google Shape;3061;p51"/>
          <p:cNvSpPr/>
          <p:nvPr/>
        </p:nvSpPr>
        <p:spPr>
          <a:xfrm>
            <a:off x="8195186" y="3993952"/>
            <a:ext cx="193683" cy="195716"/>
          </a:xfrm>
          <a:custGeom>
            <a:rect b="b" l="l" r="r" t="t"/>
            <a:pathLst>
              <a:path extrusionOk="0" h="196207" w="194168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cap="flat" cmpd="sng" w="9525">
            <a:solidFill>
              <a:srgbClr val="E3E9ED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62" name="Google Shape;3062;p51"/>
          <p:cNvSpPr/>
          <p:nvPr/>
        </p:nvSpPr>
        <p:spPr>
          <a:xfrm flipH="1">
            <a:off x="7419373" y="3960408"/>
            <a:ext cx="178589" cy="262805"/>
          </a:xfrm>
          <a:custGeom>
            <a:rect b="b" l="l" r="r" t="t"/>
            <a:pathLst>
              <a:path extrusionOk="0" h="195758" w="133027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cap="flat" cmpd="sng" w="9525">
            <a:solidFill>
              <a:srgbClr val="E3E9ED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63" name="Google Shape;3063;p51"/>
          <p:cNvGrpSpPr/>
          <p:nvPr/>
        </p:nvGrpSpPr>
        <p:grpSpPr>
          <a:xfrm>
            <a:off x="6064392" y="3070557"/>
            <a:ext cx="587865" cy="517731"/>
            <a:chOff x="6000718" y="3070557"/>
            <a:chExt cx="587865" cy="517731"/>
          </a:xfrm>
        </p:grpSpPr>
        <p:sp>
          <p:nvSpPr>
            <p:cNvPr id="3064" name="Google Shape;3064;p51"/>
            <p:cNvSpPr/>
            <p:nvPr/>
          </p:nvSpPr>
          <p:spPr>
            <a:xfrm>
              <a:off x="6161116" y="3104229"/>
              <a:ext cx="410235" cy="449911"/>
            </a:xfrm>
            <a:custGeom>
              <a:rect b="b" l="l" r="r" t="t"/>
              <a:pathLst>
                <a:path extrusionOk="0" h="78008" w="71098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51"/>
            <p:cNvSpPr/>
            <p:nvPr/>
          </p:nvSpPr>
          <p:spPr>
            <a:xfrm>
              <a:off x="6032245" y="3317811"/>
              <a:ext cx="62149" cy="151155"/>
            </a:xfrm>
            <a:custGeom>
              <a:rect b="b" l="l" r="r" t="t"/>
              <a:pathLst>
                <a:path extrusionOk="0" h="26208" w="10771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51"/>
            <p:cNvSpPr/>
            <p:nvPr/>
          </p:nvSpPr>
          <p:spPr>
            <a:xfrm>
              <a:off x="6189159" y="3073176"/>
              <a:ext cx="117131" cy="35868"/>
            </a:xfrm>
            <a:custGeom>
              <a:rect b="b" l="l" r="r" t="t"/>
              <a:pathLst>
                <a:path extrusionOk="0" h="6219" w="2030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51"/>
            <p:cNvSpPr/>
            <p:nvPr/>
          </p:nvSpPr>
          <p:spPr>
            <a:xfrm>
              <a:off x="6123036" y="3116815"/>
              <a:ext cx="22734" cy="17095"/>
            </a:xfrm>
            <a:custGeom>
              <a:rect b="b" l="l" r="r" t="t"/>
              <a:pathLst>
                <a:path extrusionOk="0" h="2964" w="394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51"/>
            <p:cNvSpPr/>
            <p:nvPr/>
          </p:nvSpPr>
          <p:spPr>
            <a:xfrm>
              <a:off x="6099493" y="3152223"/>
              <a:ext cx="3999" cy="4205"/>
            </a:xfrm>
            <a:custGeom>
              <a:rect b="b" l="l" r="r" t="t"/>
              <a:pathLst>
                <a:path extrusionOk="0" h="729" w="693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51"/>
            <p:cNvSpPr/>
            <p:nvPr/>
          </p:nvSpPr>
          <p:spPr>
            <a:xfrm>
              <a:off x="6350890" y="3500386"/>
              <a:ext cx="45156" cy="42581"/>
            </a:xfrm>
            <a:custGeom>
              <a:rect b="b" l="l" r="r" t="t"/>
              <a:pathLst>
                <a:path extrusionOk="0" h="7383" w="7826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51"/>
            <p:cNvSpPr/>
            <p:nvPr/>
          </p:nvSpPr>
          <p:spPr>
            <a:xfrm>
              <a:off x="6263064" y="3138409"/>
              <a:ext cx="28469" cy="38688"/>
            </a:xfrm>
            <a:custGeom>
              <a:rect b="b" l="l" r="r" t="t"/>
              <a:pathLst>
                <a:path extrusionOk="0" h="6708" w="4934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51"/>
            <p:cNvSpPr/>
            <p:nvPr/>
          </p:nvSpPr>
          <p:spPr>
            <a:xfrm>
              <a:off x="6251907" y="3097504"/>
              <a:ext cx="26011" cy="13686"/>
            </a:xfrm>
            <a:custGeom>
              <a:rect b="b" l="l" r="r" t="t"/>
              <a:pathLst>
                <a:path extrusionOk="0" h="2373" w="4508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51"/>
            <p:cNvSpPr/>
            <p:nvPr/>
          </p:nvSpPr>
          <p:spPr>
            <a:xfrm>
              <a:off x="6251498" y="3152108"/>
              <a:ext cx="21609" cy="17008"/>
            </a:xfrm>
            <a:custGeom>
              <a:rect b="b" l="l" r="r" t="t"/>
              <a:pathLst>
                <a:path extrusionOk="0" h="2949" w="3745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51"/>
            <p:cNvSpPr/>
            <p:nvPr/>
          </p:nvSpPr>
          <p:spPr>
            <a:xfrm>
              <a:off x="6000718" y="3070557"/>
              <a:ext cx="587865" cy="517731"/>
            </a:xfrm>
            <a:custGeom>
              <a:rect b="b" l="l" r="r" t="t"/>
              <a:pathLst>
                <a:path extrusionOk="0" h="89767" w="101883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74" name="Google Shape;3074;p51"/>
          <p:cNvGrpSpPr/>
          <p:nvPr/>
        </p:nvGrpSpPr>
        <p:grpSpPr>
          <a:xfrm>
            <a:off x="6079197" y="3714217"/>
            <a:ext cx="557665" cy="516387"/>
            <a:chOff x="6015523" y="3714217"/>
            <a:chExt cx="557665" cy="516387"/>
          </a:xfrm>
        </p:grpSpPr>
        <p:grpSp>
          <p:nvGrpSpPr>
            <p:cNvPr id="3075" name="Google Shape;3075;p5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3076" name="Google Shape;3076;p5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rect b="b" l="l" r="r" t="t"/>
                <a:pathLst>
                  <a:path extrusionOk="0" h="11144" w="13876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7" name="Google Shape;3077;p5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rect b="b" l="l" r="r" t="t"/>
                <a:pathLst>
                  <a:path extrusionOk="0" h="6371" w="6779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8" name="Google Shape;3078;p5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rect b="b" l="l" r="r" t="t"/>
                <a:pathLst>
                  <a:path extrusionOk="0" h="2308" w="4348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9" name="Google Shape;3079;p5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rect b="b" l="l" r="r" t="t"/>
                <a:pathLst>
                  <a:path extrusionOk="0" h="2875" w="3124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0" name="Google Shape;3080;p5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rect b="b" l="l" r="r" t="t"/>
                <a:pathLst>
                  <a:path extrusionOk="0" h="75943" w="34458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1" name="Google Shape;3081;p5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rect b="b" l="l" r="r" t="t"/>
                <a:pathLst>
                  <a:path extrusionOk="0" h="37558" w="32276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2" name="Google Shape;3082;p5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rect b="b" l="l" r="r" t="t"/>
                <a:pathLst>
                  <a:path extrusionOk="0" h="2420" w="5892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3" name="Google Shape;3083;p5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rect b="b" l="l" r="r" t="t"/>
                <a:pathLst>
                  <a:path extrusionOk="0" h="2059" w="6194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4" name="Google Shape;3084;p5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rect b="b" l="l" r="r" t="t"/>
                <a:pathLst>
                  <a:path extrusionOk="0" h="2130" w="3426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5" name="Google Shape;3085;p5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rect b="b" l="l" r="r" t="t"/>
                <a:pathLst>
                  <a:path extrusionOk="0" h="52540" w="31478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086" name="Google Shape;3086;p51"/>
            <p:cNvSpPr/>
            <p:nvPr/>
          </p:nvSpPr>
          <p:spPr>
            <a:xfrm>
              <a:off x="6015523" y="3714217"/>
              <a:ext cx="557665" cy="516387"/>
            </a:xfrm>
            <a:custGeom>
              <a:rect b="b" l="l" r="r" t="t"/>
              <a:pathLst>
                <a:path extrusionOk="0" h="89534" w="96649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87" name="Google Shape;3087;p51"/>
          <p:cNvGrpSpPr/>
          <p:nvPr/>
        </p:nvGrpSpPr>
        <p:grpSpPr>
          <a:xfrm>
            <a:off x="6707979" y="3073628"/>
            <a:ext cx="576302" cy="511871"/>
            <a:chOff x="6644304" y="3073628"/>
            <a:chExt cx="576302" cy="511871"/>
          </a:xfrm>
        </p:grpSpPr>
        <p:grpSp>
          <p:nvGrpSpPr>
            <p:cNvPr id="3088" name="Google Shape;3088;p5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3089" name="Google Shape;3089;p5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3090" name="Google Shape;3090;p5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rect b="b" l="l" r="r" t="t"/>
                  <a:pathLst>
                    <a:path extrusionOk="0" h="54723" w="41379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91" name="Google Shape;3091;p5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rect b="b" l="l" r="r" t="t"/>
                  <a:pathLst>
                    <a:path extrusionOk="0" h="36872" w="33022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92" name="Google Shape;3092;p5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rect b="b" l="l" r="r" t="t"/>
                  <a:pathLst>
                    <a:path extrusionOk="0" h="26421" w="10062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93" name="Google Shape;3093;p5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rect b="b" l="l" r="r" t="t"/>
                  <a:pathLst>
                    <a:path extrusionOk="0" h="2026" w="8234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94" name="Google Shape;3094;p5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rect b="b" l="l" r="r" t="t"/>
                  <a:pathLst>
                    <a:path extrusionOk="0" h="2467" w="6602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3095" name="Google Shape;3095;p5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rect b="b" l="l" r="r" t="t"/>
                <a:pathLst>
                  <a:path extrusionOk="0" h="9869" w="17744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6" name="Google Shape;3096;p5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rect b="b" l="l" r="r" t="t"/>
                <a:pathLst>
                  <a:path extrusionOk="0" h="13333" w="13611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7" name="Google Shape;3097;p5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rect b="b" l="l" r="r" t="t"/>
                <a:pathLst>
                  <a:path extrusionOk="0" h="2556" w="3656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8" name="Google Shape;3098;p5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rect b="b" l="l" r="r" t="t"/>
                <a:pathLst>
                  <a:path extrusionOk="0" h="1908" w="4206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099" name="Google Shape;3099;p51"/>
            <p:cNvSpPr/>
            <p:nvPr/>
          </p:nvSpPr>
          <p:spPr>
            <a:xfrm>
              <a:off x="6644304" y="3073628"/>
              <a:ext cx="576302" cy="511871"/>
            </a:xfrm>
            <a:custGeom>
              <a:rect b="b" l="l" r="r" t="t"/>
              <a:pathLst>
                <a:path extrusionOk="0" h="88751" w="99879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00" name="Google Shape;3100;p51"/>
          <p:cNvGrpSpPr/>
          <p:nvPr/>
        </p:nvGrpSpPr>
        <p:grpSpPr>
          <a:xfrm>
            <a:off x="6715725" y="3714143"/>
            <a:ext cx="560636" cy="516497"/>
            <a:chOff x="6652051" y="3714143"/>
            <a:chExt cx="560636" cy="516497"/>
          </a:xfrm>
        </p:grpSpPr>
        <p:grpSp>
          <p:nvGrpSpPr>
            <p:cNvPr id="3101" name="Google Shape;3101;p5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3102" name="Google Shape;3102;p5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3103" name="Google Shape;3103;p5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rect b="b" l="l" r="r" t="t"/>
                  <a:pathLst>
                    <a:path extrusionOk="0" h="80501" w="66964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04" name="Google Shape;3104;p5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rect b="b" l="l" r="r" t="t"/>
                  <a:pathLst>
                    <a:path extrusionOk="0" h="17709" w="20389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05" name="Google Shape;3105;p5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rect b="b" l="l" r="r" t="t"/>
                  <a:pathLst>
                    <a:path extrusionOk="0" h="8855" w="7116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06" name="Google Shape;3106;p5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rect b="b" l="l" r="r" t="t"/>
                  <a:pathLst>
                    <a:path extrusionOk="0" h="6247" w="9973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07" name="Google Shape;3107;p5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rect b="b" l="l" r="r" t="t"/>
                  <a:pathLst>
                    <a:path extrusionOk="0" h="12279" w="6673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08" name="Google Shape;3108;p5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rect b="b" l="l" r="r" t="t"/>
                  <a:pathLst>
                    <a:path extrusionOk="0" h="1542" w="7293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09" name="Google Shape;3109;p5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rect b="b" l="l" r="r" t="t"/>
                  <a:pathLst>
                    <a:path extrusionOk="0" h="3763" w="2681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10" name="Google Shape;3110;p5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rect b="b" l="l" r="r" t="t"/>
                  <a:pathLst>
                    <a:path extrusionOk="0" h="3142" w="3301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11" name="Google Shape;3111;p5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rect b="b" l="l" r="r" t="t"/>
                  <a:pathLst>
                    <a:path extrusionOk="0" h="4260" w="1687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5F819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3112" name="Google Shape;3112;p5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rect b="b" l="l" r="r" t="t"/>
                <a:pathLst>
                  <a:path extrusionOk="0" h="89" w="196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3" name="Google Shape;3113;p5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rect b="b" l="l" r="r" t="t"/>
                <a:pathLst>
                  <a:path extrusionOk="0" h="2840" w="2875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4" name="Google Shape;3114;p5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rect b="b" l="l" r="r" t="t"/>
                <a:pathLst>
                  <a:path extrusionOk="0" h="126" w="267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5" name="Google Shape;3115;p5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rect b="b" l="l" r="r" t="t"/>
                <a:pathLst>
                  <a:path extrusionOk="0" h="8109" w="536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81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116" name="Google Shape;3116;p51"/>
            <p:cNvSpPr/>
            <p:nvPr/>
          </p:nvSpPr>
          <p:spPr>
            <a:xfrm>
              <a:off x="6652051" y="3714143"/>
              <a:ext cx="560636" cy="516497"/>
            </a:xfrm>
            <a:custGeom>
              <a:rect b="b" l="l" r="r" t="t"/>
              <a:pathLst>
                <a:path extrusionOk="0" h="89553" w="97164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17" name="Google Shape;3117;p51"/>
          <p:cNvGrpSpPr/>
          <p:nvPr/>
        </p:nvGrpSpPr>
        <p:grpSpPr>
          <a:xfrm>
            <a:off x="625184" y="1201451"/>
            <a:ext cx="2665073" cy="1317140"/>
            <a:chOff x="793334" y="1192826"/>
            <a:chExt cx="2665073" cy="1317140"/>
          </a:xfrm>
        </p:grpSpPr>
        <p:sp>
          <p:nvSpPr>
            <p:cNvPr id="3118" name="Google Shape;3118;p51"/>
            <p:cNvSpPr/>
            <p:nvPr/>
          </p:nvSpPr>
          <p:spPr>
            <a:xfrm>
              <a:off x="2759899" y="203453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51"/>
            <p:cNvSpPr/>
            <p:nvPr/>
          </p:nvSpPr>
          <p:spPr>
            <a:xfrm>
              <a:off x="2622291" y="1667631"/>
              <a:ext cx="12573" cy="1765"/>
            </a:xfrm>
            <a:custGeom>
              <a:rect b="b" l="l" r="r" t="t"/>
              <a:pathLst>
                <a:path extrusionOk="0" h="130" w="926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51"/>
            <p:cNvSpPr/>
            <p:nvPr/>
          </p:nvSpPr>
          <p:spPr>
            <a:xfrm>
              <a:off x="2265040" y="1528449"/>
              <a:ext cx="1344" cy="109"/>
            </a:xfrm>
            <a:custGeom>
              <a:rect b="b" l="l" r="r" t="t"/>
              <a:pathLst>
                <a:path extrusionOk="0" h="8" w="99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51"/>
            <p:cNvSpPr/>
            <p:nvPr/>
          </p:nvSpPr>
          <p:spPr>
            <a:xfrm>
              <a:off x="2494622" y="1668433"/>
              <a:ext cx="8147" cy="2118"/>
            </a:xfrm>
            <a:custGeom>
              <a:rect b="b" l="l" r="r" t="t"/>
              <a:pathLst>
                <a:path extrusionOk="0" h="156" w="60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51"/>
            <p:cNvSpPr/>
            <p:nvPr/>
          </p:nvSpPr>
          <p:spPr>
            <a:xfrm>
              <a:off x="2304347" y="1661671"/>
              <a:ext cx="30291" cy="17094"/>
            </a:xfrm>
            <a:custGeom>
              <a:rect b="b" l="l" r="r" t="t"/>
              <a:pathLst>
                <a:path extrusionOk="0" h="1259" w="2231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51"/>
            <p:cNvSpPr/>
            <p:nvPr/>
          </p:nvSpPr>
          <p:spPr>
            <a:xfrm>
              <a:off x="2596779" y="1667903"/>
              <a:ext cx="20869" cy="13808"/>
            </a:xfrm>
            <a:custGeom>
              <a:rect b="b" l="l" r="r" t="t"/>
              <a:pathLst>
                <a:path extrusionOk="0" h="1017" w="1537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51"/>
            <p:cNvSpPr/>
            <p:nvPr/>
          </p:nvSpPr>
          <p:spPr>
            <a:xfrm>
              <a:off x="1460410" y="190542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51"/>
            <p:cNvSpPr/>
            <p:nvPr/>
          </p:nvSpPr>
          <p:spPr>
            <a:xfrm>
              <a:off x="2393809" y="1664875"/>
              <a:ext cx="58709" cy="92123"/>
            </a:xfrm>
            <a:custGeom>
              <a:rect b="b" l="l" r="r" t="t"/>
              <a:pathLst>
                <a:path extrusionOk="0" h="6785" w="4324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51"/>
            <p:cNvSpPr/>
            <p:nvPr/>
          </p:nvSpPr>
          <p:spPr>
            <a:xfrm>
              <a:off x="3030608" y="2063280"/>
              <a:ext cx="2525" cy="733"/>
            </a:xfrm>
            <a:custGeom>
              <a:rect b="b" l="l" r="r" t="t"/>
              <a:pathLst>
                <a:path extrusionOk="0" h="54" w="186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51"/>
            <p:cNvSpPr/>
            <p:nvPr/>
          </p:nvSpPr>
          <p:spPr>
            <a:xfrm>
              <a:off x="2090841" y="1529304"/>
              <a:ext cx="1765" cy="2390"/>
            </a:xfrm>
            <a:custGeom>
              <a:rect b="b" l="l" r="r" t="t"/>
              <a:pathLst>
                <a:path extrusionOk="0" h="176" w="13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51"/>
            <p:cNvSpPr/>
            <p:nvPr/>
          </p:nvSpPr>
          <p:spPr>
            <a:xfrm>
              <a:off x="2245597" y="1718058"/>
              <a:ext cx="14229" cy="4386"/>
            </a:xfrm>
            <a:custGeom>
              <a:rect b="b" l="l" r="r" t="t"/>
              <a:pathLst>
                <a:path extrusionOk="0" h="323" w="1048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51"/>
            <p:cNvSpPr/>
            <p:nvPr/>
          </p:nvSpPr>
          <p:spPr>
            <a:xfrm>
              <a:off x="2812146" y="1578590"/>
              <a:ext cx="42742" cy="41805"/>
            </a:xfrm>
            <a:custGeom>
              <a:rect b="b" l="l" r="r" t="t"/>
              <a:pathLst>
                <a:path extrusionOk="0" h="3079" w="3148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51"/>
            <p:cNvSpPr/>
            <p:nvPr/>
          </p:nvSpPr>
          <p:spPr>
            <a:xfrm>
              <a:off x="2563691" y="1451016"/>
              <a:ext cx="3055" cy="2593"/>
            </a:xfrm>
            <a:custGeom>
              <a:rect b="b" l="l" r="r" t="t"/>
              <a:pathLst>
                <a:path extrusionOk="0" h="191" w="225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51"/>
            <p:cNvSpPr/>
            <p:nvPr/>
          </p:nvSpPr>
          <p:spPr>
            <a:xfrm>
              <a:off x="2480977" y="1673361"/>
              <a:ext cx="16510" cy="18180"/>
            </a:xfrm>
            <a:custGeom>
              <a:rect b="b" l="l" r="r" t="t"/>
              <a:pathLst>
                <a:path extrusionOk="0" h="1339" w="1216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51"/>
            <p:cNvSpPr/>
            <p:nvPr/>
          </p:nvSpPr>
          <p:spPr>
            <a:xfrm>
              <a:off x="2278156" y="2042506"/>
              <a:ext cx="20651" cy="18846"/>
            </a:xfrm>
            <a:custGeom>
              <a:rect b="b" l="l" r="r" t="t"/>
              <a:pathLst>
                <a:path extrusionOk="0" h="1388" w="1521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51"/>
            <p:cNvSpPr/>
            <p:nvPr/>
          </p:nvSpPr>
          <p:spPr>
            <a:xfrm>
              <a:off x="2095159" y="1526222"/>
              <a:ext cx="2009" cy="1344"/>
            </a:xfrm>
            <a:custGeom>
              <a:rect b="b" l="l" r="r" t="t"/>
              <a:pathLst>
                <a:path extrusionOk="0" h="99" w="148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51"/>
            <p:cNvSpPr/>
            <p:nvPr/>
          </p:nvSpPr>
          <p:spPr>
            <a:xfrm>
              <a:off x="2217030" y="1745010"/>
              <a:ext cx="1874" cy="394"/>
            </a:xfrm>
            <a:custGeom>
              <a:rect b="b" l="l" r="r" t="t"/>
              <a:pathLst>
                <a:path extrusionOk="0" h="29" w="138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51"/>
            <p:cNvSpPr/>
            <p:nvPr/>
          </p:nvSpPr>
          <p:spPr>
            <a:xfrm>
              <a:off x="2294517" y="2116096"/>
              <a:ext cx="8377" cy="33360"/>
            </a:xfrm>
            <a:custGeom>
              <a:rect b="b" l="l" r="r" t="t"/>
              <a:pathLst>
                <a:path extrusionOk="0" h="2457" w="617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51"/>
            <p:cNvSpPr/>
            <p:nvPr/>
          </p:nvSpPr>
          <p:spPr>
            <a:xfrm>
              <a:off x="2250119" y="1665337"/>
              <a:ext cx="104438" cy="51540"/>
            </a:xfrm>
            <a:custGeom>
              <a:rect b="b" l="l" r="r" t="t"/>
              <a:pathLst>
                <a:path extrusionOk="0" h="3796" w="7692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51"/>
            <p:cNvSpPr/>
            <p:nvPr/>
          </p:nvSpPr>
          <p:spPr>
            <a:xfrm>
              <a:off x="2259243" y="2070557"/>
              <a:ext cx="13034" cy="35342"/>
            </a:xfrm>
            <a:custGeom>
              <a:rect b="b" l="l" r="r" t="t"/>
              <a:pathLst>
                <a:path extrusionOk="0" h="2603" w="96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51"/>
            <p:cNvSpPr/>
            <p:nvPr/>
          </p:nvSpPr>
          <p:spPr>
            <a:xfrm>
              <a:off x="1664562" y="2045086"/>
              <a:ext cx="3435" cy="4711"/>
            </a:xfrm>
            <a:custGeom>
              <a:rect b="b" l="l" r="r" t="t"/>
              <a:pathLst>
                <a:path extrusionOk="0" h="347" w="253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51"/>
            <p:cNvSpPr/>
            <p:nvPr/>
          </p:nvSpPr>
          <p:spPr>
            <a:xfrm>
              <a:off x="1423480" y="1702037"/>
              <a:ext cx="30142" cy="11880"/>
            </a:xfrm>
            <a:custGeom>
              <a:rect b="b" l="l" r="r" t="t"/>
              <a:pathLst>
                <a:path extrusionOk="0" h="875" w="222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51"/>
            <p:cNvSpPr/>
            <p:nvPr/>
          </p:nvSpPr>
          <p:spPr>
            <a:xfrm>
              <a:off x="1110233" y="1631597"/>
              <a:ext cx="22498" cy="29097"/>
            </a:xfrm>
            <a:custGeom>
              <a:rect b="b" l="l" r="r" t="t"/>
              <a:pathLst>
                <a:path extrusionOk="0" h="2143" w="1657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51"/>
            <p:cNvSpPr/>
            <p:nvPr/>
          </p:nvSpPr>
          <p:spPr>
            <a:xfrm>
              <a:off x="1475522" y="1731935"/>
              <a:ext cx="1059" cy="1914"/>
            </a:xfrm>
            <a:custGeom>
              <a:rect b="b" l="l" r="r" t="t"/>
              <a:pathLst>
                <a:path extrusionOk="0" h="141" w="78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51"/>
            <p:cNvSpPr/>
            <p:nvPr/>
          </p:nvSpPr>
          <p:spPr>
            <a:xfrm>
              <a:off x="1389726" y="1671094"/>
              <a:ext cx="58858" cy="39483"/>
            </a:xfrm>
            <a:custGeom>
              <a:rect b="b" l="l" r="r" t="t"/>
              <a:pathLst>
                <a:path extrusionOk="0" h="2908" w="4335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51"/>
            <p:cNvSpPr/>
            <p:nvPr/>
          </p:nvSpPr>
          <p:spPr>
            <a:xfrm>
              <a:off x="1309917" y="131226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51"/>
            <p:cNvSpPr/>
            <p:nvPr/>
          </p:nvSpPr>
          <p:spPr>
            <a:xfrm>
              <a:off x="1507986" y="1447255"/>
              <a:ext cx="18601" cy="10482"/>
            </a:xfrm>
            <a:custGeom>
              <a:rect b="b" l="l" r="r" t="t"/>
              <a:pathLst>
                <a:path extrusionOk="0" h="772" w="137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51"/>
            <p:cNvSpPr/>
            <p:nvPr/>
          </p:nvSpPr>
          <p:spPr>
            <a:xfrm>
              <a:off x="1328559" y="1417113"/>
              <a:ext cx="4236" cy="937"/>
            </a:xfrm>
            <a:custGeom>
              <a:rect b="b" l="l" r="r" t="t"/>
              <a:pathLst>
                <a:path extrusionOk="0" h="69" w="312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51"/>
            <p:cNvSpPr/>
            <p:nvPr/>
          </p:nvSpPr>
          <p:spPr>
            <a:xfrm>
              <a:off x="1359407" y="1645812"/>
              <a:ext cx="55247" cy="22335"/>
            </a:xfrm>
            <a:custGeom>
              <a:rect b="b" l="l" r="r" t="t"/>
              <a:pathLst>
                <a:path extrusionOk="0" h="1645" w="4069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51"/>
            <p:cNvSpPr/>
            <p:nvPr/>
          </p:nvSpPr>
          <p:spPr>
            <a:xfrm>
              <a:off x="1451571" y="1689858"/>
              <a:ext cx="24589" cy="7454"/>
            </a:xfrm>
            <a:custGeom>
              <a:rect b="b" l="l" r="r" t="t"/>
              <a:pathLst>
                <a:path extrusionOk="0" h="549" w="1811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51"/>
            <p:cNvSpPr/>
            <p:nvPr/>
          </p:nvSpPr>
          <p:spPr>
            <a:xfrm>
              <a:off x="1051157" y="1420222"/>
              <a:ext cx="5241" cy="3965"/>
            </a:xfrm>
            <a:custGeom>
              <a:rect b="b" l="l" r="r" t="t"/>
              <a:pathLst>
                <a:path extrusionOk="0" h="292" w="386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51"/>
            <p:cNvSpPr/>
            <p:nvPr/>
          </p:nvSpPr>
          <p:spPr>
            <a:xfrm>
              <a:off x="1513458" y="2479960"/>
              <a:ext cx="11663" cy="15465"/>
            </a:xfrm>
            <a:custGeom>
              <a:rect b="b" l="l" r="r" t="t"/>
              <a:pathLst>
                <a:path extrusionOk="0" h="1139" w="859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51"/>
            <p:cNvSpPr/>
            <p:nvPr/>
          </p:nvSpPr>
          <p:spPr>
            <a:xfrm>
              <a:off x="1506995" y="2482186"/>
              <a:ext cx="4956" cy="2743"/>
            </a:xfrm>
            <a:custGeom>
              <a:rect b="b" l="l" r="r" t="t"/>
              <a:pathLst>
                <a:path extrusionOk="0" h="202" w="365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51"/>
            <p:cNvSpPr/>
            <p:nvPr/>
          </p:nvSpPr>
          <p:spPr>
            <a:xfrm>
              <a:off x="1039073" y="1557966"/>
              <a:ext cx="1344" cy="4155"/>
            </a:xfrm>
            <a:custGeom>
              <a:rect b="b" l="l" r="r" t="t"/>
              <a:pathLst>
                <a:path extrusionOk="0" h="306" w="99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51"/>
            <p:cNvSpPr/>
            <p:nvPr/>
          </p:nvSpPr>
          <p:spPr>
            <a:xfrm>
              <a:off x="1493960" y="2432982"/>
              <a:ext cx="1589" cy="1168"/>
            </a:xfrm>
            <a:custGeom>
              <a:rect b="b" l="l" r="r" t="t"/>
              <a:pathLst>
                <a:path extrusionOk="0" h="86" w="117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51"/>
            <p:cNvSpPr/>
            <p:nvPr/>
          </p:nvSpPr>
          <p:spPr>
            <a:xfrm>
              <a:off x="1496866" y="2484630"/>
              <a:ext cx="7006" cy="4331"/>
            </a:xfrm>
            <a:custGeom>
              <a:rect b="b" l="l" r="r" t="t"/>
              <a:pathLst>
                <a:path extrusionOk="0" h="319" w="516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51"/>
            <p:cNvSpPr/>
            <p:nvPr/>
          </p:nvSpPr>
          <p:spPr>
            <a:xfrm>
              <a:off x="1412930" y="1447825"/>
              <a:ext cx="2200" cy="1643"/>
            </a:xfrm>
            <a:custGeom>
              <a:rect b="b" l="l" r="r" t="t"/>
              <a:pathLst>
                <a:path extrusionOk="0" h="121" w="162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51"/>
            <p:cNvSpPr/>
            <p:nvPr/>
          </p:nvSpPr>
          <p:spPr>
            <a:xfrm>
              <a:off x="1375700" y="1460860"/>
              <a:ext cx="14419" cy="6721"/>
            </a:xfrm>
            <a:custGeom>
              <a:rect b="b" l="l" r="r" t="t"/>
              <a:pathLst>
                <a:path extrusionOk="0" h="495" w="1062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51"/>
            <p:cNvSpPr/>
            <p:nvPr/>
          </p:nvSpPr>
          <p:spPr>
            <a:xfrm>
              <a:off x="1518536" y="1659444"/>
              <a:ext cx="3150" cy="2729"/>
            </a:xfrm>
            <a:custGeom>
              <a:rect b="b" l="l" r="r" t="t"/>
              <a:pathLst>
                <a:path extrusionOk="0" h="201" w="232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51"/>
            <p:cNvSpPr/>
            <p:nvPr/>
          </p:nvSpPr>
          <p:spPr>
            <a:xfrm>
              <a:off x="2136230" y="2173135"/>
              <a:ext cx="92123" cy="91879"/>
            </a:xfrm>
            <a:custGeom>
              <a:rect b="b" l="l" r="r" t="t"/>
              <a:pathLst>
                <a:path extrusionOk="0" h="6767" w="6785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51"/>
            <p:cNvSpPr/>
            <p:nvPr/>
          </p:nvSpPr>
          <p:spPr>
            <a:xfrm>
              <a:off x="2231110" y="2162816"/>
              <a:ext cx="55953" cy="49734"/>
            </a:xfrm>
            <a:custGeom>
              <a:rect b="b" l="l" r="r" t="t"/>
              <a:pathLst>
                <a:path extrusionOk="0" h="3663" w="4121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51"/>
            <p:cNvSpPr/>
            <p:nvPr/>
          </p:nvSpPr>
          <p:spPr>
            <a:xfrm>
              <a:off x="2193500" y="2179503"/>
              <a:ext cx="64425" cy="69177"/>
            </a:xfrm>
            <a:custGeom>
              <a:rect b="b" l="l" r="r" t="t"/>
              <a:pathLst>
                <a:path extrusionOk="0" h="5095" w="4745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51"/>
            <p:cNvSpPr/>
            <p:nvPr/>
          </p:nvSpPr>
          <p:spPr>
            <a:xfrm>
              <a:off x="2229155" y="2179503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51"/>
            <p:cNvSpPr/>
            <p:nvPr/>
          </p:nvSpPr>
          <p:spPr>
            <a:xfrm>
              <a:off x="2229209" y="2179503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51"/>
            <p:cNvSpPr/>
            <p:nvPr/>
          </p:nvSpPr>
          <p:spPr>
            <a:xfrm>
              <a:off x="2257776" y="2210066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51"/>
            <p:cNvSpPr/>
            <p:nvPr/>
          </p:nvSpPr>
          <p:spPr>
            <a:xfrm>
              <a:off x="2257491" y="2209455"/>
              <a:ext cx="95" cy="149"/>
            </a:xfrm>
            <a:custGeom>
              <a:rect b="b" l="l" r="r" t="t"/>
              <a:pathLst>
                <a:path extrusionOk="0" h="11" w="7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51"/>
            <p:cNvSpPr/>
            <p:nvPr/>
          </p:nvSpPr>
          <p:spPr>
            <a:xfrm>
              <a:off x="2233106" y="2183400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51"/>
            <p:cNvSpPr/>
            <p:nvPr/>
          </p:nvSpPr>
          <p:spPr>
            <a:xfrm>
              <a:off x="2257871" y="2210406"/>
              <a:ext cx="0" cy="149"/>
            </a:xfrm>
            <a:custGeom>
              <a:rect b="b" l="l" r="r" t="t"/>
              <a:pathLst>
                <a:path extrusionOk="0" h="11" w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51"/>
            <p:cNvSpPr/>
            <p:nvPr/>
          </p:nvSpPr>
          <p:spPr>
            <a:xfrm>
              <a:off x="2249589" y="2206645"/>
              <a:ext cx="3965" cy="1874"/>
            </a:xfrm>
            <a:custGeom>
              <a:rect b="b" l="l" r="r" t="t"/>
              <a:pathLst>
                <a:path extrusionOk="0" h="138" w="292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51"/>
            <p:cNvSpPr/>
            <p:nvPr/>
          </p:nvSpPr>
          <p:spPr>
            <a:xfrm>
              <a:off x="2257681" y="2209740"/>
              <a:ext cx="54" cy="149"/>
            </a:xfrm>
            <a:custGeom>
              <a:rect b="b" l="l" r="r" t="t"/>
              <a:pathLst>
                <a:path extrusionOk="0" h="11" w="4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51"/>
            <p:cNvSpPr/>
            <p:nvPr/>
          </p:nvSpPr>
          <p:spPr>
            <a:xfrm>
              <a:off x="2229915" y="2180508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51"/>
            <p:cNvSpPr/>
            <p:nvPr/>
          </p:nvSpPr>
          <p:spPr>
            <a:xfrm>
              <a:off x="2230200" y="2180834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51"/>
            <p:cNvSpPr/>
            <p:nvPr/>
          </p:nvSpPr>
          <p:spPr>
            <a:xfrm>
              <a:off x="2229399" y="2179843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51"/>
            <p:cNvSpPr/>
            <p:nvPr/>
          </p:nvSpPr>
          <p:spPr>
            <a:xfrm>
              <a:off x="2229684" y="2180169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51"/>
            <p:cNvSpPr/>
            <p:nvPr/>
          </p:nvSpPr>
          <p:spPr>
            <a:xfrm>
              <a:off x="2230485" y="2181173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51"/>
            <p:cNvSpPr/>
            <p:nvPr/>
          </p:nvSpPr>
          <p:spPr>
            <a:xfrm>
              <a:off x="2232156" y="2182830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51"/>
            <p:cNvSpPr/>
            <p:nvPr/>
          </p:nvSpPr>
          <p:spPr>
            <a:xfrm>
              <a:off x="2231870" y="2182545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51"/>
            <p:cNvSpPr/>
            <p:nvPr/>
          </p:nvSpPr>
          <p:spPr>
            <a:xfrm>
              <a:off x="2232821" y="2183264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51"/>
            <p:cNvSpPr/>
            <p:nvPr/>
          </p:nvSpPr>
          <p:spPr>
            <a:xfrm>
              <a:off x="2231205" y="2181974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51"/>
            <p:cNvSpPr/>
            <p:nvPr/>
          </p:nvSpPr>
          <p:spPr>
            <a:xfrm>
              <a:off x="2231531" y="2182259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51"/>
            <p:cNvSpPr/>
            <p:nvPr/>
          </p:nvSpPr>
          <p:spPr>
            <a:xfrm>
              <a:off x="2230771" y="2181553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51"/>
            <p:cNvSpPr/>
            <p:nvPr/>
          </p:nvSpPr>
          <p:spPr>
            <a:xfrm>
              <a:off x="2232481" y="2183074"/>
              <a:ext cx="163" cy="54"/>
            </a:xfrm>
            <a:custGeom>
              <a:rect b="b" l="l" r="r" t="t"/>
              <a:pathLst>
                <a:path extrusionOk="0" h="4" w="12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51"/>
            <p:cNvSpPr/>
            <p:nvPr/>
          </p:nvSpPr>
          <p:spPr>
            <a:xfrm>
              <a:off x="2271462" y="2241294"/>
              <a:ext cx="8133" cy="10523"/>
            </a:xfrm>
            <a:custGeom>
              <a:rect b="b" l="l" r="r" t="t"/>
              <a:pathLst>
                <a:path extrusionOk="0" h="775" w="599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51"/>
            <p:cNvSpPr/>
            <p:nvPr/>
          </p:nvSpPr>
          <p:spPr>
            <a:xfrm>
              <a:off x="2244837" y="2263697"/>
              <a:ext cx="14704" cy="14922"/>
            </a:xfrm>
            <a:custGeom>
              <a:rect b="b" l="l" r="r" t="t"/>
              <a:pathLst>
                <a:path extrusionOk="0" h="1099" w="1083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51"/>
            <p:cNvSpPr/>
            <p:nvPr/>
          </p:nvSpPr>
          <p:spPr>
            <a:xfrm>
              <a:off x="2168694" y="2212021"/>
              <a:ext cx="116509" cy="102252"/>
            </a:xfrm>
            <a:custGeom>
              <a:rect b="b" l="l" r="r" t="t"/>
              <a:pathLst>
                <a:path extrusionOk="0" h="7531" w="8581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51"/>
            <p:cNvSpPr/>
            <p:nvPr/>
          </p:nvSpPr>
          <p:spPr>
            <a:xfrm>
              <a:off x="2185707" y="226682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51"/>
            <p:cNvSpPr/>
            <p:nvPr/>
          </p:nvSpPr>
          <p:spPr>
            <a:xfrm>
              <a:off x="2169780" y="2264023"/>
              <a:ext cx="299" cy="109"/>
            </a:xfrm>
            <a:custGeom>
              <a:rect b="b" l="l" r="r" t="t"/>
              <a:pathLst>
                <a:path extrusionOk="0" h="8" w="22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51"/>
            <p:cNvSpPr/>
            <p:nvPr/>
          </p:nvSpPr>
          <p:spPr>
            <a:xfrm>
              <a:off x="2182435" y="2266725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51"/>
            <p:cNvSpPr/>
            <p:nvPr/>
          </p:nvSpPr>
          <p:spPr>
            <a:xfrm>
              <a:off x="2184336" y="226682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51"/>
            <p:cNvSpPr/>
            <p:nvPr/>
          </p:nvSpPr>
          <p:spPr>
            <a:xfrm>
              <a:off x="2186236" y="2266779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51"/>
            <p:cNvSpPr/>
            <p:nvPr/>
          </p:nvSpPr>
          <p:spPr>
            <a:xfrm>
              <a:off x="2169265" y="2264159"/>
              <a:ext cx="394" cy="68"/>
            </a:xfrm>
            <a:custGeom>
              <a:rect b="b" l="l" r="r" t="t"/>
              <a:pathLst>
                <a:path extrusionOk="0" h="5" w="29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51"/>
            <p:cNvSpPr/>
            <p:nvPr/>
          </p:nvSpPr>
          <p:spPr>
            <a:xfrm>
              <a:off x="2168640" y="2264213"/>
              <a:ext cx="543" cy="41"/>
            </a:xfrm>
            <a:custGeom>
              <a:rect b="b" l="l" r="r" t="t"/>
              <a:pathLst>
                <a:path extrusionOk="0" h="3" w="4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51"/>
            <p:cNvSpPr/>
            <p:nvPr/>
          </p:nvSpPr>
          <p:spPr>
            <a:xfrm>
              <a:off x="2170161" y="2262883"/>
              <a:ext cx="869" cy="1100"/>
            </a:xfrm>
            <a:custGeom>
              <a:rect b="b" l="l" r="r" t="t"/>
              <a:pathLst>
                <a:path extrusionOk="0" h="81" w="64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51"/>
            <p:cNvSpPr/>
            <p:nvPr/>
          </p:nvSpPr>
          <p:spPr>
            <a:xfrm>
              <a:off x="2188178" y="2266019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51"/>
            <p:cNvSpPr/>
            <p:nvPr/>
          </p:nvSpPr>
          <p:spPr>
            <a:xfrm>
              <a:off x="2187893" y="2266250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51"/>
            <p:cNvSpPr/>
            <p:nvPr/>
          </p:nvSpPr>
          <p:spPr>
            <a:xfrm>
              <a:off x="2187608" y="2266440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51"/>
            <p:cNvSpPr/>
            <p:nvPr/>
          </p:nvSpPr>
          <p:spPr>
            <a:xfrm>
              <a:off x="2186712" y="2266725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51"/>
            <p:cNvSpPr/>
            <p:nvPr/>
          </p:nvSpPr>
          <p:spPr>
            <a:xfrm>
              <a:off x="2259012" y="2212062"/>
              <a:ext cx="14840" cy="2349"/>
            </a:xfrm>
            <a:custGeom>
              <a:rect b="b" l="l" r="r" t="t"/>
              <a:pathLst>
                <a:path extrusionOk="0" h="173" w="1093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51"/>
            <p:cNvSpPr/>
            <p:nvPr/>
          </p:nvSpPr>
          <p:spPr>
            <a:xfrm>
              <a:off x="2201728" y="225032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51"/>
            <p:cNvSpPr/>
            <p:nvPr/>
          </p:nvSpPr>
          <p:spPr>
            <a:xfrm>
              <a:off x="2193881" y="2234886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51"/>
            <p:cNvSpPr/>
            <p:nvPr/>
          </p:nvSpPr>
          <p:spPr>
            <a:xfrm>
              <a:off x="2203113" y="225041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51"/>
            <p:cNvSpPr/>
            <p:nvPr/>
          </p:nvSpPr>
          <p:spPr>
            <a:xfrm>
              <a:off x="2195021" y="223568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51"/>
            <p:cNvSpPr/>
            <p:nvPr/>
          </p:nvSpPr>
          <p:spPr>
            <a:xfrm>
              <a:off x="2195211" y="223593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51"/>
            <p:cNvSpPr/>
            <p:nvPr/>
          </p:nvSpPr>
          <p:spPr>
            <a:xfrm>
              <a:off x="2200927" y="2250228"/>
              <a:ext cx="95" cy="14"/>
            </a:xfrm>
            <a:custGeom>
              <a:rect b="b" l="l" r="r" t="t"/>
              <a:pathLst>
                <a:path extrusionOk="0" h="1" w="7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51"/>
            <p:cNvSpPr/>
            <p:nvPr/>
          </p:nvSpPr>
          <p:spPr>
            <a:xfrm>
              <a:off x="2194600" y="2235361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51"/>
            <p:cNvSpPr/>
            <p:nvPr/>
          </p:nvSpPr>
          <p:spPr>
            <a:xfrm>
              <a:off x="2194315" y="2235117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51"/>
            <p:cNvSpPr/>
            <p:nvPr/>
          </p:nvSpPr>
          <p:spPr>
            <a:xfrm>
              <a:off x="2203588" y="225041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51"/>
            <p:cNvSpPr/>
            <p:nvPr/>
          </p:nvSpPr>
          <p:spPr>
            <a:xfrm>
              <a:off x="2195116" y="223583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51"/>
            <p:cNvSpPr/>
            <p:nvPr/>
          </p:nvSpPr>
          <p:spPr>
            <a:xfrm>
              <a:off x="2194831" y="2235497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51"/>
            <p:cNvSpPr/>
            <p:nvPr/>
          </p:nvSpPr>
          <p:spPr>
            <a:xfrm>
              <a:off x="2206005" y="2249468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51"/>
            <p:cNvSpPr/>
            <p:nvPr/>
          </p:nvSpPr>
          <p:spPr>
            <a:xfrm>
              <a:off x="2205625" y="2249753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51"/>
            <p:cNvSpPr/>
            <p:nvPr/>
          </p:nvSpPr>
          <p:spPr>
            <a:xfrm>
              <a:off x="2258102" y="2213298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51"/>
            <p:cNvSpPr/>
            <p:nvPr/>
          </p:nvSpPr>
          <p:spPr>
            <a:xfrm>
              <a:off x="2257722" y="2213732"/>
              <a:ext cx="109" cy="149"/>
            </a:xfrm>
            <a:custGeom>
              <a:rect b="b" l="l" r="r" t="t"/>
              <a:pathLst>
                <a:path extrusionOk="0" h="11" w="8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51"/>
            <p:cNvSpPr/>
            <p:nvPr/>
          </p:nvSpPr>
          <p:spPr>
            <a:xfrm>
              <a:off x="2257152" y="2214533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51"/>
            <p:cNvSpPr/>
            <p:nvPr/>
          </p:nvSpPr>
          <p:spPr>
            <a:xfrm>
              <a:off x="2257437" y="2214153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51"/>
            <p:cNvSpPr/>
            <p:nvPr/>
          </p:nvSpPr>
          <p:spPr>
            <a:xfrm>
              <a:off x="2258482" y="2212687"/>
              <a:ext cx="109" cy="149"/>
            </a:xfrm>
            <a:custGeom>
              <a:rect b="b" l="l" r="r" t="t"/>
              <a:pathLst>
                <a:path extrusionOk="0" h="11" w="8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51"/>
            <p:cNvSpPr/>
            <p:nvPr/>
          </p:nvSpPr>
          <p:spPr>
            <a:xfrm>
              <a:off x="2204865" y="2250133"/>
              <a:ext cx="163" cy="68"/>
            </a:xfrm>
            <a:custGeom>
              <a:rect b="b" l="l" r="r" t="t"/>
              <a:pathLst>
                <a:path extrusionOk="0" h="5" w="12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51"/>
            <p:cNvSpPr/>
            <p:nvPr/>
          </p:nvSpPr>
          <p:spPr>
            <a:xfrm>
              <a:off x="2258822" y="2212211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51"/>
            <p:cNvSpPr/>
            <p:nvPr/>
          </p:nvSpPr>
          <p:spPr>
            <a:xfrm>
              <a:off x="2193460" y="223469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51"/>
            <p:cNvSpPr/>
            <p:nvPr/>
          </p:nvSpPr>
          <p:spPr>
            <a:xfrm>
              <a:off x="2205245" y="2249943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51"/>
            <p:cNvSpPr/>
            <p:nvPr/>
          </p:nvSpPr>
          <p:spPr>
            <a:xfrm>
              <a:off x="2204485" y="2250283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51"/>
            <p:cNvSpPr/>
            <p:nvPr/>
          </p:nvSpPr>
          <p:spPr>
            <a:xfrm>
              <a:off x="2278916" y="2252890"/>
              <a:ext cx="258" cy="163"/>
            </a:xfrm>
            <a:custGeom>
              <a:rect b="b" l="l" r="r" t="t"/>
              <a:pathLst>
                <a:path extrusionOk="0" h="12" w="19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51"/>
            <p:cNvSpPr/>
            <p:nvPr/>
          </p:nvSpPr>
          <p:spPr>
            <a:xfrm>
              <a:off x="2279256" y="2252659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51"/>
            <p:cNvSpPr/>
            <p:nvPr/>
          </p:nvSpPr>
          <p:spPr>
            <a:xfrm>
              <a:off x="2279772" y="2251994"/>
              <a:ext cx="163" cy="299"/>
            </a:xfrm>
            <a:custGeom>
              <a:rect b="b" l="l" r="r" t="t"/>
              <a:pathLst>
                <a:path extrusionOk="0" h="22" w="12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51"/>
            <p:cNvSpPr/>
            <p:nvPr/>
          </p:nvSpPr>
          <p:spPr>
            <a:xfrm>
              <a:off x="2279541" y="2252319"/>
              <a:ext cx="244" cy="299"/>
            </a:xfrm>
            <a:custGeom>
              <a:rect b="b" l="l" r="r" t="t"/>
              <a:pathLst>
                <a:path extrusionOk="0" h="22" w="18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51"/>
            <p:cNvSpPr/>
            <p:nvPr/>
          </p:nvSpPr>
          <p:spPr>
            <a:xfrm>
              <a:off x="2276445" y="225360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51"/>
            <p:cNvSpPr/>
            <p:nvPr/>
          </p:nvSpPr>
          <p:spPr>
            <a:xfrm>
              <a:off x="2280301" y="225070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51"/>
            <p:cNvSpPr/>
            <p:nvPr/>
          </p:nvSpPr>
          <p:spPr>
            <a:xfrm>
              <a:off x="2280111" y="2251043"/>
              <a:ext cx="109" cy="434"/>
            </a:xfrm>
            <a:custGeom>
              <a:rect b="b" l="l" r="r" t="t"/>
              <a:pathLst>
                <a:path extrusionOk="0" h="32" w="8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51"/>
            <p:cNvSpPr/>
            <p:nvPr/>
          </p:nvSpPr>
          <p:spPr>
            <a:xfrm>
              <a:off x="2279962" y="2251613"/>
              <a:ext cx="109" cy="299"/>
            </a:xfrm>
            <a:custGeom>
              <a:rect b="b" l="l" r="r" t="t"/>
              <a:pathLst>
                <a:path extrusionOk="0" h="22" w="8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51"/>
            <p:cNvSpPr/>
            <p:nvPr/>
          </p:nvSpPr>
          <p:spPr>
            <a:xfrm>
              <a:off x="2278536" y="2253134"/>
              <a:ext cx="353" cy="149"/>
            </a:xfrm>
            <a:custGeom>
              <a:rect b="b" l="l" r="r" t="t"/>
              <a:pathLst>
                <a:path extrusionOk="0" h="11" w="26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51"/>
            <p:cNvSpPr/>
            <p:nvPr/>
          </p:nvSpPr>
          <p:spPr>
            <a:xfrm>
              <a:off x="2276119" y="2239584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51"/>
            <p:cNvSpPr/>
            <p:nvPr/>
          </p:nvSpPr>
          <p:spPr>
            <a:xfrm>
              <a:off x="2277111" y="2239869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51"/>
            <p:cNvSpPr/>
            <p:nvPr/>
          </p:nvSpPr>
          <p:spPr>
            <a:xfrm>
              <a:off x="2276595" y="2239679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51"/>
            <p:cNvSpPr/>
            <p:nvPr/>
          </p:nvSpPr>
          <p:spPr>
            <a:xfrm>
              <a:off x="2277735" y="2240154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51"/>
            <p:cNvSpPr/>
            <p:nvPr/>
          </p:nvSpPr>
          <p:spPr>
            <a:xfrm>
              <a:off x="2278210" y="2240439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51"/>
            <p:cNvSpPr/>
            <p:nvPr/>
          </p:nvSpPr>
          <p:spPr>
            <a:xfrm>
              <a:off x="2278726" y="2240779"/>
              <a:ext cx="163" cy="54"/>
            </a:xfrm>
            <a:custGeom>
              <a:rect b="b" l="l" r="r" t="t"/>
              <a:pathLst>
                <a:path extrusionOk="0" h="4" w="12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51"/>
            <p:cNvSpPr/>
            <p:nvPr/>
          </p:nvSpPr>
          <p:spPr>
            <a:xfrm>
              <a:off x="2278210" y="2253270"/>
              <a:ext cx="339" cy="109"/>
            </a:xfrm>
            <a:custGeom>
              <a:rect b="b" l="l" r="r" t="t"/>
              <a:pathLst>
                <a:path extrusionOk="0" h="8" w="25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51"/>
            <p:cNvSpPr/>
            <p:nvPr/>
          </p:nvSpPr>
          <p:spPr>
            <a:xfrm>
              <a:off x="2277396" y="2253460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51"/>
            <p:cNvSpPr/>
            <p:nvPr/>
          </p:nvSpPr>
          <p:spPr>
            <a:xfrm>
              <a:off x="2276921" y="2253514"/>
              <a:ext cx="394" cy="54"/>
            </a:xfrm>
            <a:custGeom>
              <a:rect b="b" l="l" r="r" t="t"/>
              <a:pathLst>
                <a:path extrusionOk="0" h="4" w="29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51"/>
            <p:cNvSpPr/>
            <p:nvPr/>
          </p:nvSpPr>
          <p:spPr>
            <a:xfrm>
              <a:off x="2277776" y="2253419"/>
              <a:ext cx="299" cy="54"/>
            </a:xfrm>
            <a:custGeom>
              <a:rect b="b" l="l" r="r" t="t"/>
              <a:pathLst>
                <a:path extrusionOk="0" h="4" w="22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51"/>
            <p:cNvSpPr/>
            <p:nvPr/>
          </p:nvSpPr>
          <p:spPr>
            <a:xfrm>
              <a:off x="2276595" y="2253609"/>
              <a:ext cx="299" cy="14"/>
            </a:xfrm>
            <a:custGeom>
              <a:rect b="b" l="l" r="r" t="t"/>
              <a:pathLst>
                <a:path extrusionOk="0" h="1" w="22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51"/>
            <p:cNvSpPr/>
            <p:nvPr/>
          </p:nvSpPr>
          <p:spPr>
            <a:xfrm>
              <a:off x="2275644" y="225355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51"/>
            <p:cNvSpPr/>
            <p:nvPr/>
          </p:nvSpPr>
          <p:spPr>
            <a:xfrm>
              <a:off x="2252019" y="2279556"/>
              <a:ext cx="149" cy="353"/>
            </a:xfrm>
            <a:custGeom>
              <a:rect b="b" l="l" r="r" t="t"/>
              <a:pathLst>
                <a:path extrusionOk="0" h="26" w="11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51"/>
            <p:cNvSpPr/>
            <p:nvPr/>
          </p:nvSpPr>
          <p:spPr>
            <a:xfrm>
              <a:off x="2252155" y="2275999"/>
              <a:ext cx="1589" cy="3476"/>
            </a:xfrm>
            <a:custGeom>
              <a:rect b="b" l="l" r="r" t="t"/>
              <a:pathLst>
                <a:path extrusionOk="0" h="256" w="117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51"/>
            <p:cNvSpPr/>
            <p:nvPr/>
          </p:nvSpPr>
          <p:spPr>
            <a:xfrm>
              <a:off x="2256867" y="2263589"/>
              <a:ext cx="1589" cy="1494"/>
            </a:xfrm>
            <a:custGeom>
              <a:rect b="b" l="l" r="r" t="t"/>
              <a:pathLst>
                <a:path extrusionOk="0" h="110" w="117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51"/>
            <p:cNvSpPr/>
            <p:nvPr/>
          </p:nvSpPr>
          <p:spPr>
            <a:xfrm>
              <a:off x="2136461" y="2088588"/>
              <a:ext cx="84819" cy="89883"/>
            </a:xfrm>
            <a:custGeom>
              <a:rect b="b" l="l" r="r" t="t"/>
              <a:pathLst>
                <a:path extrusionOk="0" h="6620" w="6247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51"/>
            <p:cNvSpPr/>
            <p:nvPr/>
          </p:nvSpPr>
          <p:spPr>
            <a:xfrm>
              <a:off x="2193595" y="2177277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51"/>
            <p:cNvSpPr/>
            <p:nvPr/>
          </p:nvSpPr>
          <p:spPr>
            <a:xfrm>
              <a:off x="2185897" y="2177697"/>
              <a:ext cx="394" cy="14"/>
            </a:xfrm>
            <a:custGeom>
              <a:rect b="b" l="l" r="r" t="t"/>
              <a:pathLst>
                <a:path extrusionOk="0" h="1" w="29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51"/>
            <p:cNvSpPr/>
            <p:nvPr/>
          </p:nvSpPr>
          <p:spPr>
            <a:xfrm>
              <a:off x="2200113" y="2177372"/>
              <a:ext cx="625" cy="109"/>
            </a:xfrm>
            <a:custGeom>
              <a:rect b="b" l="l" r="r" t="t"/>
              <a:pathLst>
                <a:path extrusionOk="0" h="8" w="46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51"/>
            <p:cNvSpPr/>
            <p:nvPr/>
          </p:nvSpPr>
          <p:spPr>
            <a:xfrm>
              <a:off x="2192889" y="2177317"/>
              <a:ext cx="394" cy="14"/>
            </a:xfrm>
            <a:custGeom>
              <a:rect b="b" l="l" r="r" t="t"/>
              <a:pathLst>
                <a:path extrusionOk="0" h="1" w="29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51"/>
            <p:cNvSpPr/>
            <p:nvPr/>
          </p:nvSpPr>
          <p:spPr>
            <a:xfrm>
              <a:off x="2197492" y="2177277"/>
              <a:ext cx="774" cy="14"/>
            </a:xfrm>
            <a:custGeom>
              <a:rect b="b" l="l" r="r" t="t"/>
              <a:pathLst>
                <a:path extrusionOk="0" h="1" w="57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51"/>
            <p:cNvSpPr/>
            <p:nvPr/>
          </p:nvSpPr>
          <p:spPr>
            <a:xfrm>
              <a:off x="2198497" y="2177277"/>
              <a:ext cx="679" cy="54"/>
            </a:xfrm>
            <a:custGeom>
              <a:rect b="b" l="l" r="r" t="t"/>
              <a:pathLst>
                <a:path extrusionOk="0" h="4" w="5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51"/>
            <p:cNvSpPr/>
            <p:nvPr/>
          </p:nvSpPr>
          <p:spPr>
            <a:xfrm>
              <a:off x="2197261" y="217722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51"/>
            <p:cNvSpPr/>
            <p:nvPr/>
          </p:nvSpPr>
          <p:spPr>
            <a:xfrm>
              <a:off x="2195401" y="217727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51"/>
            <p:cNvSpPr/>
            <p:nvPr/>
          </p:nvSpPr>
          <p:spPr>
            <a:xfrm>
              <a:off x="2136421" y="2173421"/>
              <a:ext cx="679" cy="149"/>
            </a:xfrm>
            <a:custGeom>
              <a:rect b="b" l="l" r="r" t="t"/>
              <a:pathLst>
                <a:path extrusionOk="0" h="11" w="5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51"/>
            <p:cNvSpPr/>
            <p:nvPr/>
          </p:nvSpPr>
          <p:spPr>
            <a:xfrm>
              <a:off x="2199257" y="2177317"/>
              <a:ext cx="679" cy="68"/>
            </a:xfrm>
            <a:custGeom>
              <a:rect b="b" l="l" r="r" t="t"/>
              <a:pathLst>
                <a:path extrusionOk="0" h="5" w="5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51"/>
            <p:cNvSpPr/>
            <p:nvPr/>
          </p:nvSpPr>
          <p:spPr>
            <a:xfrm>
              <a:off x="2187852" y="2177562"/>
              <a:ext cx="394" cy="14"/>
            </a:xfrm>
            <a:custGeom>
              <a:rect b="b" l="l" r="r" t="t"/>
              <a:pathLst>
                <a:path extrusionOk="0" h="1" w="29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51"/>
            <p:cNvSpPr/>
            <p:nvPr/>
          </p:nvSpPr>
          <p:spPr>
            <a:xfrm>
              <a:off x="2187323" y="2177602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51"/>
            <p:cNvSpPr/>
            <p:nvPr/>
          </p:nvSpPr>
          <p:spPr>
            <a:xfrm>
              <a:off x="2186847" y="2177602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51"/>
            <p:cNvSpPr/>
            <p:nvPr/>
          </p:nvSpPr>
          <p:spPr>
            <a:xfrm>
              <a:off x="2200832" y="2177467"/>
              <a:ext cx="475" cy="109"/>
            </a:xfrm>
            <a:custGeom>
              <a:rect b="b" l="l" r="r" t="t"/>
              <a:pathLst>
                <a:path extrusionOk="0" h="8" w="35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51"/>
            <p:cNvSpPr/>
            <p:nvPr/>
          </p:nvSpPr>
          <p:spPr>
            <a:xfrm>
              <a:off x="2186372" y="2177657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51"/>
            <p:cNvSpPr/>
            <p:nvPr/>
          </p:nvSpPr>
          <p:spPr>
            <a:xfrm>
              <a:off x="2192075" y="2177317"/>
              <a:ext cx="489" cy="14"/>
            </a:xfrm>
            <a:custGeom>
              <a:rect b="b" l="l" r="r" t="t"/>
              <a:pathLst>
                <a:path extrusionOk="0" h="1" w="36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51"/>
            <p:cNvSpPr/>
            <p:nvPr/>
          </p:nvSpPr>
          <p:spPr>
            <a:xfrm>
              <a:off x="2191219" y="2177372"/>
              <a:ext cx="394" cy="14"/>
            </a:xfrm>
            <a:custGeom>
              <a:rect b="b" l="l" r="r" t="t"/>
              <a:pathLst>
                <a:path extrusionOk="0" h="1" w="29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51"/>
            <p:cNvSpPr/>
            <p:nvPr/>
          </p:nvSpPr>
          <p:spPr>
            <a:xfrm>
              <a:off x="2190513" y="2177412"/>
              <a:ext cx="394" cy="14"/>
            </a:xfrm>
            <a:custGeom>
              <a:rect b="b" l="l" r="r" t="t"/>
              <a:pathLst>
                <a:path extrusionOk="0" h="1" w="29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51"/>
            <p:cNvSpPr/>
            <p:nvPr/>
          </p:nvSpPr>
          <p:spPr>
            <a:xfrm>
              <a:off x="2189223" y="2177467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51"/>
            <p:cNvSpPr/>
            <p:nvPr/>
          </p:nvSpPr>
          <p:spPr>
            <a:xfrm>
              <a:off x="2188558" y="2177507"/>
              <a:ext cx="394" cy="14"/>
            </a:xfrm>
            <a:custGeom>
              <a:rect b="b" l="l" r="r" t="t"/>
              <a:pathLst>
                <a:path extrusionOk="0" h="1" w="29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51"/>
            <p:cNvSpPr/>
            <p:nvPr/>
          </p:nvSpPr>
          <p:spPr>
            <a:xfrm>
              <a:off x="2189889" y="2177412"/>
              <a:ext cx="394" cy="14"/>
            </a:xfrm>
            <a:custGeom>
              <a:rect b="b" l="l" r="r" t="t"/>
              <a:pathLst>
                <a:path extrusionOk="0" h="1" w="29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51"/>
            <p:cNvSpPr/>
            <p:nvPr/>
          </p:nvSpPr>
          <p:spPr>
            <a:xfrm>
              <a:off x="2194695" y="217727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51"/>
            <p:cNvSpPr/>
            <p:nvPr/>
          </p:nvSpPr>
          <p:spPr>
            <a:xfrm>
              <a:off x="2195971" y="217722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51"/>
            <p:cNvSpPr/>
            <p:nvPr/>
          </p:nvSpPr>
          <p:spPr>
            <a:xfrm>
              <a:off x="2201973" y="2177697"/>
              <a:ext cx="339" cy="163"/>
            </a:xfrm>
            <a:custGeom>
              <a:rect b="b" l="l" r="r" t="t"/>
              <a:pathLst>
                <a:path extrusionOk="0" h="12" w="25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51"/>
            <p:cNvSpPr/>
            <p:nvPr/>
          </p:nvSpPr>
          <p:spPr>
            <a:xfrm>
              <a:off x="2201402" y="2177562"/>
              <a:ext cx="489" cy="109"/>
            </a:xfrm>
            <a:custGeom>
              <a:rect b="b" l="l" r="r" t="t"/>
              <a:pathLst>
                <a:path extrusionOk="0" h="8" w="36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51"/>
            <p:cNvSpPr/>
            <p:nvPr/>
          </p:nvSpPr>
          <p:spPr>
            <a:xfrm>
              <a:off x="2207865" y="2106307"/>
              <a:ext cx="83624" cy="72463"/>
            </a:xfrm>
            <a:custGeom>
              <a:rect b="b" l="l" r="r" t="t"/>
              <a:pathLst>
                <a:path extrusionOk="0" h="5337" w="6159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51"/>
            <p:cNvSpPr/>
            <p:nvPr/>
          </p:nvSpPr>
          <p:spPr>
            <a:xfrm>
              <a:off x="2229915" y="217699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51"/>
            <p:cNvSpPr/>
            <p:nvPr/>
          </p:nvSpPr>
          <p:spPr>
            <a:xfrm>
              <a:off x="2229250" y="2175661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51"/>
            <p:cNvSpPr/>
            <p:nvPr/>
          </p:nvSpPr>
          <p:spPr>
            <a:xfrm>
              <a:off x="2230065" y="2177412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51"/>
            <p:cNvSpPr/>
            <p:nvPr/>
          </p:nvSpPr>
          <p:spPr>
            <a:xfrm>
              <a:off x="2229494" y="2175892"/>
              <a:ext cx="95" cy="109"/>
            </a:xfrm>
            <a:custGeom>
              <a:rect b="b" l="l" r="r" t="t"/>
              <a:pathLst>
                <a:path extrusionOk="0" h="8" w="7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51"/>
            <p:cNvSpPr/>
            <p:nvPr/>
          </p:nvSpPr>
          <p:spPr>
            <a:xfrm>
              <a:off x="2228965" y="2175566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51"/>
            <p:cNvSpPr/>
            <p:nvPr/>
          </p:nvSpPr>
          <p:spPr>
            <a:xfrm>
              <a:off x="2230010" y="2177181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51"/>
            <p:cNvSpPr/>
            <p:nvPr/>
          </p:nvSpPr>
          <p:spPr>
            <a:xfrm>
              <a:off x="2229915" y="217689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51"/>
            <p:cNvSpPr/>
            <p:nvPr/>
          </p:nvSpPr>
          <p:spPr>
            <a:xfrm>
              <a:off x="2229793" y="2176353"/>
              <a:ext cx="95" cy="177"/>
            </a:xfrm>
            <a:custGeom>
              <a:rect b="b" l="l" r="r" t="t"/>
              <a:pathLst>
                <a:path extrusionOk="0" h="13" w="7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51"/>
            <p:cNvSpPr/>
            <p:nvPr/>
          </p:nvSpPr>
          <p:spPr>
            <a:xfrm>
              <a:off x="2229684" y="2176082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51"/>
            <p:cNvSpPr/>
            <p:nvPr/>
          </p:nvSpPr>
          <p:spPr>
            <a:xfrm>
              <a:off x="2218836" y="2175172"/>
              <a:ext cx="10142" cy="733"/>
            </a:xfrm>
            <a:custGeom>
              <a:rect b="b" l="l" r="r" t="t"/>
              <a:pathLst>
                <a:path extrusionOk="0" h="54" w="747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51"/>
            <p:cNvSpPr/>
            <p:nvPr/>
          </p:nvSpPr>
          <p:spPr>
            <a:xfrm>
              <a:off x="2261483" y="2161065"/>
              <a:ext cx="5051" cy="149"/>
            </a:xfrm>
            <a:custGeom>
              <a:rect b="b" l="l" r="r" t="t"/>
              <a:pathLst>
                <a:path extrusionOk="0" h="11" w="372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51"/>
            <p:cNvSpPr/>
            <p:nvPr/>
          </p:nvSpPr>
          <p:spPr>
            <a:xfrm>
              <a:off x="2231816" y="2177032"/>
              <a:ext cx="584" cy="109"/>
            </a:xfrm>
            <a:custGeom>
              <a:rect b="b" l="l" r="r" t="t"/>
              <a:pathLst>
                <a:path extrusionOk="0" h="8" w="43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51"/>
            <p:cNvSpPr/>
            <p:nvPr/>
          </p:nvSpPr>
          <p:spPr>
            <a:xfrm>
              <a:off x="2231056" y="2177127"/>
              <a:ext cx="638" cy="109"/>
            </a:xfrm>
            <a:custGeom>
              <a:rect b="b" l="l" r="r" t="t"/>
              <a:pathLst>
                <a:path extrusionOk="0" h="8" w="47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51"/>
            <p:cNvSpPr/>
            <p:nvPr/>
          </p:nvSpPr>
          <p:spPr>
            <a:xfrm>
              <a:off x="2230105" y="2177277"/>
              <a:ext cx="774" cy="204"/>
            </a:xfrm>
            <a:custGeom>
              <a:rect b="b" l="l" r="r" t="t"/>
              <a:pathLst>
                <a:path extrusionOk="0" h="15" w="57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51"/>
            <p:cNvSpPr/>
            <p:nvPr/>
          </p:nvSpPr>
          <p:spPr>
            <a:xfrm>
              <a:off x="2232536" y="2177032"/>
              <a:ext cx="489" cy="14"/>
            </a:xfrm>
            <a:custGeom>
              <a:rect b="b" l="l" r="r" t="t"/>
              <a:pathLst>
                <a:path extrusionOk="0" h="1" w="36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51"/>
            <p:cNvSpPr/>
            <p:nvPr/>
          </p:nvSpPr>
          <p:spPr>
            <a:xfrm>
              <a:off x="2233106" y="2176991"/>
              <a:ext cx="434" cy="14"/>
            </a:xfrm>
            <a:custGeom>
              <a:rect b="b" l="l" r="r" t="t"/>
              <a:pathLst>
                <a:path extrusionOk="0" h="1" w="32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51"/>
            <p:cNvSpPr/>
            <p:nvPr/>
          </p:nvSpPr>
          <p:spPr>
            <a:xfrm>
              <a:off x="2258672" y="2052499"/>
              <a:ext cx="12464" cy="10170"/>
            </a:xfrm>
            <a:custGeom>
              <a:rect b="b" l="l" r="r" t="t"/>
              <a:pathLst>
                <a:path extrusionOk="0" h="749" w="918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51"/>
            <p:cNvSpPr/>
            <p:nvPr/>
          </p:nvSpPr>
          <p:spPr>
            <a:xfrm>
              <a:off x="2348080" y="1953764"/>
              <a:ext cx="75016" cy="100080"/>
            </a:xfrm>
            <a:custGeom>
              <a:rect b="b" l="l" r="r" t="t"/>
              <a:pathLst>
                <a:path extrusionOk="0" h="7371" w="5525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51"/>
            <p:cNvSpPr/>
            <p:nvPr/>
          </p:nvSpPr>
          <p:spPr>
            <a:xfrm>
              <a:off x="1953274" y="1764276"/>
              <a:ext cx="85620" cy="66543"/>
            </a:xfrm>
            <a:custGeom>
              <a:rect b="b" l="l" r="r" t="t"/>
              <a:pathLst>
                <a:path extrusionOk="0" h="4901" w="6306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51"/>
            <p:cNvSpPr/>
            <p:nvPr/>
          </p:nvSpPr>
          <p:spPr>
            <a:xfrm>
              <a:off x="2104473" y="1751839"/>
              <a:ext cx="29151" cy="57216"/>
            </a:xfrm>
            <a:custGeom>
              <a:rect b="b" l="l" r="r" t="t"/>
              <a:pathLst>
                <a:path extrusionOk="0" h="4214" w="2147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51"/>
            <p:cNvSpPr/>
            <p:nvPr/>
          </p:nvSpPr>
          <p:spPr>
            <a:xfrm>
              <a:off x="1983932" y="1753020"/>
              <a:ext cx="152883" cy="146433"/>
            </a:xfrm>
            <a:custGeom>
              <a:rect b="b" l="l" r="r" t="t"/>
              <a:pathLst>
                <a:path extrusionOk="0" h="10785" w="1126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51"/>
            <p:cNvSpPr/>
            <p:nvPr/>
          </p:nvSpPr>
          <p:spPr>
            <a:xfrm>
              <a:off x="2000849" y="1814649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51"/>
            <p:cNvSpPr/>
            <p:nvPr/>
          </p:nvSpPr>
          <p:spPr>
            <a:xfrm>
              <a:off x="2021202" y="1799102"/>
              <a:ext cx="149" cy="869"/>
            </a:xfrm>
            <a:custGeom>
              <a:rect b="b" l="l" r="r" t="t"/>
              <a:pathLst>
                <a:path extrusionOk="0" h="64" w="11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51"/>
            <p:cNvSpPr/>
            <p:nvPr/>
          </p:nvSpPr>
          <p:spPr>
            <a:xfrm>
              <a:off x="2034372" y="1771296"/>
              <a:ext cx="244" cy="434"/>
            </a:xfrm>
            <a:custGeom>
              <a:rect b="b" l="l" r="r" t="t"/>
              <a:pathLst>
                <a:path extrusionOk="0" h="32" w="18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51"/>
            <p:cNvSpPr/>
            <p:nvPr/>
          </p:nvSpPr>
          <p:spPr>
            <a:xfrm>
              <a:off x="1995581" y="1816645"/>
              <a:ext cx="1534" cy="299"/>
            </a:xfrm>
            <a:custGeom>
              <a:rect b="b" l="l" r="r" t="t"/>
              <a:pathLst>
                <a:path extrusionOk="0" h="22" w="113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51"/>
            <p:cNvSpPr/>
            <p:nvPr/>
          </p:nvSpPr>
          <p:spPr>
            <a:xfrm>
              <a:off x="2034603" y="1771771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51"/>
            <p:cNvSpPr/>
            <p:nvPr/>
          </p:nvSpPr>
          <p:spPr>
            <a:xfrm>
              <a:off x="2034182" y="1771051"/>
              <a:ext cx="109" cy="163"/>
            </a:xfrm>
            <a:custGeom>
              <a:rect b="b" l="l" r="r" t="t"/>
              <a:pathLst>
                <a:path extrusionOk="0" h="12" w="8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51"/>
            <p:cNvSpPr/>
            <p:nvPr/>
          </p:nvSpPr>
          <p:spPr>
            <a:xfrm>
              <a:off x="1997672" y="1816115"/>
              <a:ext cx="2675" cy="611"/>
            </a:xfrm>
            <a:custGeom>
              <a:rect b="b" l="l" r="r" t="t"/>
              <a:pathLst>
                <a:path extrusionOk="0" h="45" w="197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51"/>
            <p:cNvSpPr/>
            <p:nvPr/>
          </p:nvSpPr>
          <p:spPr>
            <a:xfrm>
              <a:off x="2027950" y="1795491"/>
              <a:ext cx="8282" cy="434"/>
            </a:xfrm>
            <a:custGeom>
              <a:rect b="b" l="l" r="r" t="t"/>
              <a:pathLst>
                <a:path extrusionOk="0" h="32" w="61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51"/>
            <p:cNvSpPr/>
            <p:nvPr/>
          </p:nvSpPr>
          <p:spPr>
            <a:xfrm>
              <a:off x="2110135" y="1764018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51"/>
            <p:cNvSpPr/>
            <p:nvPr/>
          </p:nvSpPr>
          <p:spPr>
            <a:xfrm>
              <a:off x="2110270" y="1764493"/>
              <a:ext cx="68" cy="258"/>
            </a:xfrm>
            <a:custGeom>
              <a:rect b="b" l="l" r="r" t="t"/>
              <a:pathLst>
                <a:path extrusionOk="0" h="19" w="5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51"/>
            <p:cNvSpPr/>
            <p:nvPr/>
          </p:nvSpPr>
          <p:spPr>
            <a:xfrm>
              <a:off x="2110080" y="1763448"/>
              <a:ext cx="68" cy="299"/>
            </a:xfrm>
            <a:custGeom>
              <a:rect b="b" l="l" r="r" t="t"/>
              <a:pathLst>
                <a:path extrusionOk="0" h="22" w="5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51"/>
            <p:cNvSpPr/>
            <p:nvPr/>
          </p:nvSpPr>
          <p:spPr>
            <a:xfrm>
              <a:off x="2110039" y="1759836"/>
              <a:ext cx="14" cy="448"/>
            </a:xfrm>
            <a:custGeom>
              <a:rect b="b" l="l" r="r" t="t"/>
              <a:pathLst>
                <a:path extrusionOk="0" h="33" w="1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51"/>
            <p:cNvSpPr/>
            <p:nvPr/>
          </p:nvSpPr>
          <p:spPr>
            <a:xfrm>
              <a:off x="2110039" y="1762878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51"/>
            <p:cNvSpPr/>
            <p:nvPr/>
          </p:nvSpPr>
          <p:spPr>
            <a:xfrm>
              <a:off x="2119218" y="180970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51"/>
            <p:cNvSpPr/>
            <p:nvPr/>
          </p:nvSpPr>
          <p:spPr>
            <a:xfrm>
              <a:off x="2110555" y="1765349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51"/>
            <p:cNvSpPr/>
            <p:nvPr/>
          </p:nvSpPr>
          <p:spPr>
            <a:xfrm>
              <a:off x="2119028" y="1808987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51"/>
            <p:cNvSpPr/>
            <p:nvPr/>
          </p:nvSpPr>
          <p:spPr>
            <a:xfrm>
              <a:off x="2110365" y="1764969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51"/>
            <p:cNvSpPr/>
            <p:nvPr/>
          </p:nvSpPr>
          <p:spPr>
            <a:xfrm>
              <a:off x="2110080" y="1758981"/>
              <a:ext cx="14" cy="448"/>
            </a:xfrm>
            <a:custGeom>
              <a:rect b="b" l="l" r="r" t="t"/>
              <a:pathLst>
                <a:path extrusionOk="0" h="33" w="1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51"/>
            <p:cNvSpPr/>
            <p:nvPr/>
          </p:nvSpPr>
          <p:spPr>
            <a:xfrm>
              <a:off x="2109985" y="1762212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51"/>
            <p:cNvSpPr/>
            <p:nvPr/>
          </p:nvSpPr>
          <p:spPr>
            <a:xfrm>
              <a:off x="2109985" y="1760692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51"/>
            <p:cNvSpPr/>
            <p:nvPr/>
          </p:nvSpPr>
          <p:spPr>
            <a:xfrm>
              <a:off x="2109985" y="1761452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51"/>
            <p:cNvSpPr/>
            <p:nvPr/>
          </p:nvSpPr>
          <p:spPr>
            <a:xfrm>
              <a:off x="2110705" y="1765688"/>
              <a:ext cx="109" cy="149"/>
            </a:xfrm>
            <a:custGeom>
              <a:rect b="b" l="l" r="r" t="t"/>
              <a:pathLst>
                <a:path extrusionOk="0" h="11" w="8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51"/>
            <p:cNvSpPr/>
            <p:nvPr/>
          </p:nvSpPr>
          <p:spPr>
            <a:xfrm>
              <a:off x="2110135" y="1757990"/>
              <a:ext cx="54" cy="489"/>
            </a:xfrm>
            <a:custGeom>
              <a:rect b="b" l="l" r="r" t="t"/>
              <a:pathLst>
                <a:path extrusionOk="0" h="36" w="4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51"/>
            <p:cNvSpPr/>
            <p:nvPr/>
          </p:nvSpPr>
          <p:spPr>
            <a:xfrm>
              <a:off x="2110230" y="1756985"/>
              <a:ext cx="54" cy="489"/>
            </a:xfrm>
            <a:custGeom>
              <a:rect b="b" l="l" r="r" t="t"/>
              <a:pathLst>
                <a:path extrusionOk="0" h="36" w="4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51"/>
            <p:cNvSpPr/>
            <p:nvPr/>
          </p:nvSpPr>
          <p:spPr>
            <a:xfrm>
              <a:off x="2110365" y="1755899"/>
              <a:ext cx="68" cy="530"/>
            </a:xfrm>
            <a:custGeom>
              <a:rect b="b" l="l" r="r" t="t"/>
              <a:pathLst>
                <a:path extrusionOk="0" h="39" w="5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51"/>
            <p:cNvSpPr/>
            <p:nvPr/>
          </p:nvSpPr>
          <p:spPr>
            <a:xfrm>
              <a:off x="2110515" y="1754704"/>
              <a:ext cx="54" cy="638"/>
            </a:xfrm>
            <a:custGeom>
              <a:rect b="b" l="l" r="r" t="t"/>
              <a:pathLst>
                <a:path extrusionOk="0" h="47" w="4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51"/>
            <p:cNvSpPr/>
            <p:nvPr/>
          </p:nvSpPr>
          <p:spPr>
            <a:xfrm>
              <a:off x="2119734" y="1788268"/>
              <a:ext cx="110385" cy="105294"/>
            </a:xfrm>
            <a:custGeom>
              <a:rect b="b" l="l" r="r" t="t"/>
              <a:pathLst>
                <a:path extrusionOk="0" h="7755" w="813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51"/>
            <p:cNvSpPr/>
            <p:nvPr/>
          </p:nvSpPr>
          <p:spPr>
            <a:xfrm>
              <a:off x="2135375" y="1790168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51"/>
            <p:cNvSpPr/>
            <p:nvPr/>
          </p:nvSpPr>
          <p:spPr>
            <a:xfrm>
              <a:off x="2127962" y="1796916"/>
              <a:ext cx="434" cy="434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51"/>
            <p:cNvSpPr/>
            <p:nvPr/>
          </p:nvSpPr>
          <p:spPr>
            <a:xfrm>
              <a:off x="2128573" y="1796577"/>
              <a:ext cx="109" cy="163"/>
            </a:xfrm>
            <a:custGeom>
              <a:rect b="b" l="l" r="r" t="t"/>
              <a:pathLst>
                <a:path extrusionOk="0" h="12" w="8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51"/>
            <p:cNvSpPr/>
            <p:nvPr/>
          </p:nvSpPr>
          <p:spPr>
            <a:xfrm>
              <a:off x="2135416" y="178902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51"/>
            <p:cNvSpPr/>
            <p:nvPr/>
          </p:nvSpPr>
          <p:spPr>
            <a:xfrm>
              <a:off x="2131668" y="1793821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51"/>
            <p:cNvSpPr/>
            <p:nvPr/>
          </p:nvSpPr>
          <p:spPr>
            <a:xfrm>
              <a:off x="2131899" y="1793726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51"/>
            <p:cNvSpPr/>
            <p:nvPr/>
          </p:nvSpPr>
          <p:spPr>
            <a:xfrm>
              <a:off x="2131763" y="1793821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51"/>
            <p:cNvSpPr/>
            <p:nvPr/>
          </p:nvSpPr>
          <p:spPr>
            <a:xfrm>
              <a:off x="2121825" y="1808036"/>
              <a:ext cx="2580" cy="2485"/>
            </a:xfrm>
            <a:custGeom>
              <a:rect b="b" l="l" r="r" t="t"/>
              <a:pathLst>
                <a:path extrusionOk="0" h="183" w="19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51"/>
            <p:cNvSpPr/>
            <p:nvPr/>
          </p:nvSpPr>
          <p:spPr>
            <a:xfrm>
              <a:off x="2120929" y="1810847"/>
              <a:ext cx="448" cy="299"/>
            </a:xfrm>
            <a:custGeom>
              <a:rect b="b" l="l" r="r" t="t"/>
              <a:pathLst>
                <a:path extrusionOk="0" h="22" w="33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51"/>
            <p:cNvSpPr/>
            <p:nvPr/>
          </p:nvSpPr>
          <p:spPr>
            <a:xfrm>
              <a:off x="2135375" y="1789639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51"/>
            <p:cNvSpPr/>
            <p:nvPr/>
          </p:nvSpPr>
          <p:spPr>
            <a:xfrm>
              <a:off x="2135470" y="178830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51"/>
            <p:cNvSpPr/>
            <p:nvPr/>
          </p:nvSpPr>
          <p:spPr>
            <a:xfrm>
              <a:off x="2120114" y="1812884"/>
              <a:ext cx="964" cy="1684"/>
            </a:xfrm>
            <a:custGeom>
              <a:rect b="b" l="l" r="r" t="t"/>
              <a:pathLst>
                <a:path extrusionOk="0" h="124" w="71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51"/>
            <p:cNvSpPr/>
            <p:nvPr/>
          </p:nvSpPr>
          <p:spPr>
            <a:xfrm>
              <a:off x="2137222" y="1859943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51"/>
            <p:cNvSpPr/>
            <p:nvPr/>
          </p:nvSpPr>
          <p:spPr>
            <a:xfrm>
              <a:off x="2134615" y="1857418"/>
              <a:ext cx="149" cy="68"/>
            </a:xfrm>
            <a:custGeom>
              <a:rect b="b" l="l" r="r" t="t"/>
              <a:pathLst>
                <a:path extrusionOk="0" h="5" w="11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51"/>
            <p:cNvSpPr/>
            <p:nvPr/>
          </p:nvSpPr>
          <p:spPr>
            <a:xfrm>
              <a:off x="2136706" y="1859034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51"/>
            <p:cNvSpPr/>
            <p:nvPr/>
          </p:nvSpPr>
          <p:spPr>
            <a:xfrm>
              <a:off x="2137466" y="1860459"/>
              <a:ext cx="149" cy="258"/>
            </a:xfrm>
            <a:custGeom>
              <a:rect b="b" l="l" r="r" t="t"/>
              <a:pathLst>
                <a:path extrusionOk="0" h="19" w="11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51"/>
            <p:cNvSpPr/>
            <p:nvPr/>
          </p:nvSpPr>
          <p:spPr>
            <a:xfrm>
              <a:off x="2119788" y="1811132"/>
              <a:ext cx="1195" cy="964"/>
            </a:xfrm>
            <a:custGeom>
              <a:rect b="b" l="l" r="r" t="t"/>
              <a:pathLst>
                <a:path extrusionOk="0" h="71" w="88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51"/>
            <p:cNvSpPr/>
            <p:nvPr/>
          </p:nvSpPr>
          <p:spPr>
            <a:xfrm>
              <a:off x="2137697" y="1861029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51"/>
            <p:cNvSpPr/>
            <p:nvPr/>
          </p:nvSpPr>
          <p:spPr>
            <a:xfrm>
              <a:off x="2135036" y="1857567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51"/>
            <p:cNvSpPr/>
            <p:nvPr/>
          </p:nvSpPr>
          <p:spPr>
            <a:xfrm>
              <a:off x="2137982" y="1861654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51"/>
            <p:cNvSpPr/>
            <p:nvPr/>
          </p:nvSpPr>
          <p:spPr>
            <a:xfrm>
              <a:off x="2138172" y="1862265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51"/>
            <p:cNvSpPr/>
            <p:nvPr/>
          </p:nvSpPr>
          <p:spPr>
            <a:xfrm>
              <a:off x="2136081" y="1858273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51"/>
            <p:cNvSpPr/>
            <p:nvPr/>
          </p:nvSpPr>
          <p:spPr>
            <a:xfrm>
              <a:off x="2136421" y="1858613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51"/>
            <p:cNvSpPr/>
            <p:nvPr/>
          </p:nvSpPr>
          <p:spPr>
            <a:xfrm>
              <a:off x="2135755" y="1857947"/>
              <a:ext cx="149" cy="149"/>
            </a:xfrm>
            <a:custGeom>
              <a:rect b="b" l="l" r="r" t="t"/>
              <a:pathLst>
                <a:path extrusionOk="0" h="11" w="11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51"/>
            <p:cNvSpPr/>
            <p:nvPr/>
          </p:nvSpPr>
          <p:spPr>
            <a:xfrm>
              <a:off x="2119883" y="1812408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51"/>
            <p:cNvSpPr/>
            <p:nvPr/>
          </p:nvSpPr>
          <p:spPr>
            <a:xfrm>
              <a:off x="2119788" y="1812218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51"/>
            <p:cNvSpPr/>
            <p:nvPr/>
          </p:nvSpPr>
          <p:spPr>
            <a:xfrm>
              <a:off x="2135416" y="1857703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51"/>
            <p:cNvSpPr/>
            <p:nvPr/>
          </p:nvSpPr>
          <p:spPr>
            <a:xfrm>
              <a:off x="2119978" y="1812653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51"/>
            <p:cNvSpPr/>
            <p:nvPr/>
          </p:nvSpPr>
          <p:spPr>
            <a:xfrm>
              <a:off x="2136991" y="1859468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51"/>
            <p:cNvSpPr/>
            <p:nvPr/>
          </p:nvSpPr>
          <p:spPr>
            <a:xfrm>
              <a:off x="2122449" y="1836183"/>
              <a:ext cx="584" cy="1534"/>
            </a:xfrm>
            <a:custGeom>
              <a:rect b="b" l="l" r="r" t="t"/>
              <a:pathLst>
                <a:path extrusionOk="0" h="113" w="43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51"/>
            <p:cNvSpPr/>
            <p:nvPr/>
          </p:nvSpPr>
          <p:spPr>
            <a:xfrm>
              <a:off x="2121730" y="1810562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51"/>
            <p:cNvSpPr/>
            <p:nvPr/>
          </p:nvSpPr>
          <p:spPr>
            <a:xfrm>
              <a:off x="2138362" y="1862985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51"/>
            <p:cNvSpPr/>
            <p:nvPr/>
          </p:nvSpPr>
          <p:spPr>
            <a:xfrm>
              <a:off x="2120779" y="1810562"/>
              <a:ext cx="1059" cy="720"/>
            </a:xfrm>
            <a:custGeom>
              <a:rect b="b" l="l" r="r" t="t"/>
              <a:pathLst>
                <a:path extrusionOk="0" h="53" w="78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51"/>
            <p:cNvSpPr/>
            <p:nvPr/>
          </p:nvSpPr>
          <p:spPr>
            <a:xfrm>
              <a:off x="1925087" y="1940173"/>
              <a:ext cx="16741" cy="4195"/>
            </a:xfrm>
            <a:custGeom>
              <a:rect b="b" l="l" r="r" t="t"/>
              <a:pathLst>
                <a:path extrusionOk="0" h="309" w="1233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51"/>
            <p:cNvSpPr/>
            <p:nvPr/>
          </p:nvSpPr>
          <p:spPr>
            <a:xfrm>
              <a:off x="1920484" y="1919467"/>
              <a:ext cx="41887" cy="31391"/>
            </a:xfrm>
            <a:custGeom>
              <a:rect b="b" l="l" r="r" t="t"/>
              <a:pathLst>
                <a:path extrusionOk="0" h="2312" w="3085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51"/>
            <p:cNvSpPr/>
            <p:nvPr/>
          </p:nvSpPr>
          <p:spPr>
            <a:xfrm>
              <a:off x="1924802" y="1946215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51"/>
            <p:cNvSpPr/>
            <p:nvPr/>
          </p:nvSpPr>
          <p:spPr>
            <a:xfrm>
              <a:off x="1925752" y="1946065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51"/>
            <p:cNvSpPr/>
            <p:nvPr/>
          </p:nvSpPr>
          <p:spPr>
            <a:xfrm>
              <a:off x="1928943" y="1940268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51"/>
            <p:cNvSpPr/>
            <p:nvPr/>
          </p:nvSpPr>
          <p:spPr>
            <a:xfrm>
              <a:off x="1925752" y="194026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51"/>
            <p:cNvSpPr/>
            <p:nvPr/>
          </p:nvSpPr>
          <p:spPr>
            <a:xfrm>
              <a:off x="1932880" y="1939181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51"/>
            <p:cNvSpPr/>
            <p:nvPr/>
          </p:nvSpPr>
          <p:spPr>
            <a:xfrm>
              <a:off x="1931835" y="1939562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51"/>
            <p:cNvSpPr/>
            <p:nvPr/>
          </p:nvSpPr>
          <p:spPr>
            <a:xfrm>
              <a:off x="1925901" y="1946025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51"/>
            <p:cNvSpPr/>
            <p:nvPr/>
          </p:nvSpPr>
          <p:spPr>
            <a:xfrm>
              <a:off x="1925521" y="1946120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51"/>
            <p:cNvSpPr/>
            <p:nvPr/>
          </p:nvSpPr>
          <p:spPr>
            <a:xfrm>
              <a:off x="1926947" y="194032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51"/>
            <p:cNvSpPr/>
            <p:nvPr/>
          </p:nvSpPr>
          <p:spPr>
            <a:xfrm>
              <a:off x="1925087" y="1946160"/>
              <a:ext cx="258" cy="68"/>
            </a:xfrm>
            <a:custGeom>
              <a:rect b="b" l="l" r="r" t="t"/>
              <a:pathLst>
                <a:path extrusionOk="0" h="5" w="19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51"/>
            <p:cNvSpPr/>
            <p:nvPr/>
          </p:nvSpPr>
          <p:spPr>
            <a:xfrm>
              <a:off x="1928033" y="194032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51"/>
            <p:cNvSpPr/>
            <p:nvPr/>
          </p:nvSpPr>
          <p:spPr>
            <a:xfrm>
              <a:off x="1926037" y="194602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51"/>
            <p:cNvSpPr/>
            <p:nvPr/>
          </p:nvSpPr>
          <p:spPr>
            <a:xfrm>
              <a:off x="1929893" y="1940132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51"/>
            <p:cNvSpPr/>
            <p:nvPr/>
          </p:nvSpPr>
          <p:spPr>
            <a:xfrm>
              <a:off x="1930884" y="1939888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51"/>
            <p:cNvSpPr/>
            <p:nvPr/>
          </p:nvSpPr>
          <p:spPr>
            <a:xfrm>
              <a:off x="1926132" y="194597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51"/>
            <p:cNvSpPr/>
            <p:nvPr/>
          </p:nvSpPr>
          <p:spPr>
            <a:xfrm>
              <a:off x="1928318" y="1943404"/>
              <a:ext cx="6911" cy="2349"/>
            </a:xfrm>
            <a:custGeom>
              <a:rect b="b" l="l" r="r" t="t"/>
              <a:pathLst>
                <a:path extrusionOk="0" h="173" w="509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51"/>
            <p:cNvSpPr/>
            <p:nvPr/>
          </p:nvSpPr>
          <p:spPr>
            <a:xfrm>
              <a:off x="1926607" y="1945834"/>
              <a:ext cx="1018" cy="149"/>
            </a:xfrm>
            <a:custGeom>
              <a:rect b="b" l="l" r="r" t="t"/>
              <a:pathLst>
                <a:path extrusionOk="0" h="11" w="75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51"/>
            <p:cNvSpPr/>
            <p:nvPr/>
          </p:nvSpPr>
          <p:spPr>
            <a:xfrm>
              <a:off x="1927273" y="1949405"/>
              <a:ext cx="17936" cy="10224"/>
            </a:xfrm>
            <a:custGeom>
              <a:rect b="b" l="l" r="r" t="t"/>
              <a:pathLst>
                <a:path extrusionOk="0" h="753" w="1321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51"/>
            <p:cNvSpPr/>
            <p:nvPr/>
          </p:nvSpPr>
          <p:spPr>
            <a:xfrm>
              <a:off x="1944856" y="1949405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51"/>
            <p:cNvSpPr/>
            <p:nvPr/>
          </p:nvSpPr>
          <p:spPr>
            <a:xfrm>
              <a:off x="1945141" y="1949500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51"/>
            <p:cNvSpPr/>
            <p:nvPr/>
          </p:nvSpPr>
          <p:spPr>
            <a:xfrm>
              <a:off x="1927938" y="1950967"/>
              <a:ext cx="1018" cy="828"/>
            </a:xfrm>
            <a:custGeom>
              <a:rect b="b" l="l" r="r" t="t"/>
              <a:pathLst>
                <a:path extrusionOk="0" h="61" w="75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51"/>
            <p:cNvSpPr/>
            <p:nvPr/>
          </p:nvSpPr>
          <p:spPr>
            <a:xfrm>
              <a:off x="1927612" y="195058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51"/>
            <p:cNvSpPr/>
            <p:nvPr/>
          </p:nvSpPr>
          <p:spPr>
            <a:xfrm>
              <a:off x="1927843" y="195077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51"/>
            <p:cNvSpPr/>
            <p:nvPr/>
          </p:nvSpPr>
          <p:spPr>
            <a:xfrm>
              <a:off x="1944666" y="194935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51"/>
            <p:cNvSpPr/>
            <p:nvPr/>
          </p:nvSpPr>
          <p:spPr>
            <a:xfrm>
              <a:off x="1927802" y="195073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51"/>
            <p:cNvSpPr/>
            <p:nvPr/>
          </p:nvSpPr>
          <p:spPr>
            <a:xfrm>
              <a:off x="1927748" y="195068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51"/>
            <p:cNvSpPr/>
            <p:nvPr/>
          </p:nvSpPr>
          <p:spPr>
            <a:xfrm>
              <a:off x="1927137" y="195054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51"/>
            <p:cNvSpPr/>
            <p:nvPr/>
          </p:nvSpPr>
          <p:spPr>
            <a:xfrm>
              <a:off x="1944475" y="194931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51"/>
            <p:cNvSpPr/>
            <p:nvPr/>
          </p:nvSpPr>
          <p:spPr>
            <a:xfrm>
              <a:off x="2156244" y="1961014"/>
              <a:ext cx="88987" cy="61547"/>
            </a:xfrm>
            <a:custGeom>
              <a:rect b="b" l="l" r="r" t="t"/>
              <a:pathLst>
                <a:path extrusionOk="0" h="4533" w="6554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51"/>
            <p:cNvSpPr/>
            <p:nvPr/>
          </p:nvSpPr>
          <p:spPr>
            <a:xfrm>
              <a:off x="2069728" y="1940363"/>
              <a:ext cx="85810" cy="69734"/>
            </a:xfrm>
            <a:custGeom>
              <a:rect b="b" l="l" r="r" t="t"/>
              <a:pathLst>
                <a:path extrusionOk="0" h="5136" w="632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51"/>
            <p:cNvSpPr/>
            <p:nvPr/>
          </p:nvSpPr>
          <p:spPr>
            <a:xfrm>
              <a:off x="2055186" y="1951225"/>
              <a:ext cx="19973" cy="43584"/>
            </a:xfrm>
            <a:custGeom>
              <a:rect b="b" l="l" r="r" t="t"/>
              <a:pathLst>
                <a:path extrusionOk="0" h="3210" w="1471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51"/>
            <p:cNvSpPr/>
            <p:nvPr/>
          </p:nvSpPr>
          <p:spPr>
            <a:xfrm>
              <a:off x="2074819" y="195847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51"/>
            <p:cNvSpPr/>
            <p:nvPr/>
          </p:nvSpPr>
          <p:spPr>
            <a:xfrm>
              <a:off x="2069972" y="1992704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51"/>
            <p:cNvSpPr/>
            <p:nvPr/>
          </p:nvSpPr>
          <p:spPr>
            <a:xfrm>
              <a:off x="2074860" y="195885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51"/>
            <p:cNvSpPr/>
            <p:nvPr/>
          </p:nvSpPr>
          <p:spPr>
            <a:xfrm>
              <a:off x="2074670" y="195752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51"/>
            <p:cNvSpPr/>
            <p:nvPr/>
          </p:nvSpPr>
          <p:spPr>
            <a:xfrm>
              <a:off x="2074385" y="1955678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51"/>
            <p:cNvSpPr/>
            <p:nvPr/>
          </p:nvSpPr>
          <p:spPr>
            <a:xfrm>
              <a:off x="2074480" y="195638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51"/>
            <p:cNvSpPr/>
            <p:nvPr/>
          </p:nvSpPr>
          <p:spPr>
            <a:xfrm>
              <a:off x="2074344" y="1955244"/>
              <a:ext cx="54" cy="258"/>
            </a:xfrm>
            <a:custGeom>
              <a:rect b="b" l="l" r="r" t="t"/>
              <a:pathLst>
                <a:path extrusionOk="0" h="19" w="4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51"/>
            <p:cNvSpPr/>
            <p:nvPr/>
          </p:nvSpPr>
          <p:spPr>
            <a:xfrm>
              <a:off x="2048669" y="1961041"/>
              <a:ext cx="11704" cy="36279"/>
            </a:xfrm>
            <a:custGeom>
              <a:rect b="b" l="l" r="r" t="t"/>
              <a:pathLst>
                <a:path extrusionOk="0" h="2672" w="862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51"/>
            <p:cNvSpPr/>
            <p:nvPr/>
          </p:nvSpPr>
          <p:spPr>
            <a:xfrm>
              <a:off x="2054141" y="1965983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51"/>
            <p:cNvSpPr/>
            <p:nvPr/>
          </p:nvSpPr>
          <p:spPr>
            <a:xfrm>
              <a:off x="2054331" y="1966323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51"/>
            <p:cNvSpPr/>
            <p:nvPr/>
          </p:nvSpPr>
          <p:spPr>
            <a:xfrm>
              <a:off x="2053476" y="1963417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51"/>
            <p:cNvSpPr/>
            <p:nvPr/>
          </p:nvSpPr>
          <p:spPr>
            <a:xfrm>
              <a:off x="2053326" y="1961897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51"/>
            <p:cNvSpPr/>
            <p:nvPr/>
          </p:nvSpPr>
          <p:spPr>
            <a:xfrm>
              <a:off x="2060414" y="1992514"/>
              <a:ext cx="14" cy="774"/>
            </a:xfrm>
            <a:custGeom>
              <a:rect b="b" l="l" r="r" t="t"/>
              <a:pathLst>
                <a:path extrusionOk="0" h="57" w="1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51"/>
            <p:cNvSpPr/>
            <p:nvPr/>
          </p:nvSpPr>
          <p:spPr>
            <a:xfrm>
              <a:off x="2053666" y="1964653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51"/>
            <p:cNvSpPr/>
            <p:nvPr/>
          </p:nvSpPr>
          <p:spPr>
            <a:xfrm>
              <a:off x="2053571" y="1964083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51"/>
            <p:cNvSpPr/>
            <p:nvPr/>
          </p:nvSpPr>
          <p:spPr>
            <a:xfrm>
              <a:off x="2053381" y="1962711"/>
              <a:ext cx="54" cy="339"/>
            </a:xfrm>
            <a:custGeom>
              <a:rect b="b" l="l" r="r" t="t"/>
              <a:pathLst>
                <a:path extrusionOk="0" h="25" w="4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51"/>
            <p:cNvSpPr/>
            <p:nvPr/>
          </p:nvSpPr>
          <p:spPr>
            <a:xfrm>
              <a:off x="2060319" y="1990369"/>
              <a:ext cx="14" cy="638"/>
            </a:xfrm>
            <a:custGeom>
              <a:rect b="b" l="l" r="r" t="t"/>
              <a:pathLst>
                <a:path extrusionOk="0" h="47" w="1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51"/>
            <p:cNvSpPr/>
            <p:nvPr/>
          </p:nvSpPr>
          <p:spPr>
            <a:xfrm>
              <a:off x="2060319" y="1989378"/>
              <a:ext cx="14" cy="584"/>
            </a:xfrm>
            <a:custGeom>
              <a:rect b="b" l="l" r="r" t="t"/>
              <a:pathLst>
                <a:path extrusionOk="0" h="43" w="1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51"/>
            <p:cNvSpPr/>
            <p:nvPr/>
          </p:nvSpPr>
          <p:spPr>
            <a:xfrm>
              <a:off x="2058459" y="1972786"/>
              <a:ext cx="584" cy="1439"/>
            </a:xfrm>
            <a:custGeom>
              <a:rect b="b" l="l" r="r" t="t"/>
              <a:pathLst>
                <a:path extrusionOk="0" h="106" w="43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51"/>
            <p:cNvSpPr/>
            <p:nvPr/>
          </p:nvSpPr>
          <p:spPr>
            <a:xfrm>
              <a:off x="2054806" y="1966934"/>
              <a:ext cx="149" cy="163"/>
            </a:xfrm>
            <a:custGeom>
              <a:rect b="b" l="l" r="r" t="t"/>
              <a:pathLst>
                <a:path extrusionOk="0" h="12" w="11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51"/>
            <p:cNvSpPr/>
            <p:nvPr/>
          </p:nvSpPr>
          <p:spPr>
            <a:xfrm>
              <a:off x="2053951" y="1965603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51"/>
            <p:cNvSpPr/>
            <p:nvPr/>
          </p:nvSpPr>
          <p:spPr>
            <a:xfrm>
              <a:off x="2060373" y="1991414"/>
              <a:ext cx="0" cy="679"/>
            </a:xfrm>
            <a:custGeom>
              <a:rect b="b" l="l" r="r" t="t"/>
              <a:pathLst>
                <a:path extrusionOk="0" h="50" w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51"/>
            <p:cNvSpPr/>
            <p:nvPr/>
          </p:nvSpPr>
          <p:spPr>
            <a:xfrm>
              <a:off x="2053801" y="1965128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51"/>
            <p:cNvSpPr/>
            <p:nvPr/>
          </p:nvSpPr>
          <p:spPr>
            <a:xfrm>
              <a:off x="2060224" y="1987477"/>
              <a:ext cx="14" cy="584"/>
            </a:xfrm>
            <a:custGeom>
              <a:rect b="b" l="l" r="r" t="t"/>
              <a:pathLst>
                <a:path extrusionOk="0" h="43" w="1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51"/>
            <p:cNvSpPr/>
            <p:nvPr/>
          </p:nvSpPr>
          <p:spPr>
            <a:xfrm>
              <a:off x="2060034" y="1983865"/>
              <a:ext cx="14" cy="489"/>
            </a:xfrm>
            <a:custGeom>
              <a:rect b="b" l="l" r="r" t="t"/>
              <a:pathLst>
                <a:path extrusionOk="0" h="36" w="1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51"/>
            <p:cNvSpPr/>
            <p:nvPr/>
          </p:nvSpPr>
          <p:spPr>
            <a:xfrm>
              <a:off x="2059939" y="1982820"/>
              <a:ext cx="14" cy="434"/>
            </a:xfrm>
            <a:custGeom>
              <a:rect b="b" l="l" r="r" t="t"/>
              <a:pathLst>
                <a:path extrusionOk="0" h="32" w="1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51"/>
            <p:cNvSpPr/>
            <p:nvPr/>
          </p:nvSpPr>
          <p:spPr>
            <a:xfrm>
              <a:off x="2060088" y="1984435"/>
              <a:ext cx="0" cy="530"/>
            </a:xfrm>
            <a:custGeom>
              <a:rect b="b" l="l" r="r" t="t"/>
              <a:pathLst>
                <a:path extrusionOk="0" h="39" w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51"/>
            <p:cNvSpPr/>
            <p:nvPr/>
          </p:nvSpPr>
          <p:spPr>
            <a:xfrm>
              <a:off x="2059993" y="1983295"/>
              <a:ext cx="54" cy="434"/>
            </a:xfrm>
            <a:custGeom>
              <a:rect b="b" l="l" r="r" t="t"/>
              <a:pathLst>
                <a:path extrusionOk="0" h="32" w="4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51"/>
            <p:cNvSpPr/>
            <p:nvPr/>
          </p:nvSpPr>
          <p:spPr>
            <a:xfrm>
              <a:off x="2060468" y="1993695"/>
              <a:ext cx="54" cy="923"/>
            </a:xfrm>
            <a:custGeom>
              <a:rect b="b" l="l" r="r" t="t"/>
              <a:pathLst>
                <a:path extrusionOk="0" h="68" w="4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51"/>
            <p:cNvSpPr/>
            <p:nvPr/>
          </p:nvSpPr>
          <p:spPr>
            <a:xfrm>
              <a:off x="2060183" y="1986621"/>
              <a:ext cx="0" cy="584"/>
            </a:xfrm>
            <a:custGeom>
              <a:rect b="b" l="l" r="r" t="t"/>
              <a:pathLst>
                <a:path extrusionOk="0" h="43" w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51"/>
            <p:cNvSpPr/>
            <p:nvPr/>
          </p:nvSpPr>
          <p:spPr>
            <a:xfrm>
              <a:off x="2060129" y="1985807"/>
              <a:ext cx="14" cy="638"/>
            </a:xfrm>
            <a:custGeom>
              <a:rect b="b" l="l" r="r" t="t"/>
              <a:pathLst>
                <a:path extrusionOk="0" h="47" w="1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51"/>
            <p:cNvSpPr/>
            <p:nvPr/>
          </p:nvSpPr>
          <p:spPr>
            <a:xfrm>
              <a:off x="2060088" y="1985101"/>
              <a:ext cx="0" cy="530"/>
            </a:xfrm>
            <a:custGeom>
              <a:rect b="b" l="l" r="r" t="t"/>
              <a:pathLst>
                <a:path extrusionOk="0" h="39" w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51"/>
            <p:cNvSpPr/>
            <p:nvPr/>
          </p:nvSpPr>
          <p:spPr>
            <a:xfrm>
              <a:off x="2054562" y="1966649"/>
              <a:ext cx="109" cy="163"/>
            </a:xfrm>
            <a:custGeom>
              <a:rect b="b" l="l" r="r" t="t"/>
              <a:pathLst>
                <a:path extrusionOk="0" h="12" w="8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51"/>
            <p:cNvSpPr/>
            <p:nvPr/>
          </p:nvSpPr>
          <p:spPr>
            <a:xfrm>
              <a:off x="2060509" y="1994795"/>
              <a:ext cx="14" cy="530"/>
            </a:xfrm>
            <a:custGeom>
              <a:rect b="b" l="l" r="r" t="t"/>
              <a:pathLst>
                <a:path extrusionOk="0" h="39" w="1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51"/>
            <p:cNvSpPr/>
            <p:nvPr/>
          </p:nvSpPr>
          <p:spPr>
            <a:xfrm>
              <a:off x="2055091" y="1967178"/>
              <a:ext cx="149" cy="149"/>
            </a:xfrm>
            <a:custGeom>
              <a:rect b="b" l="l" r="r" t="t"/>
              <a:pathLst>
                <a:path extrusionOk="0" h="11" w="11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51"/>
            <p:cNvSpPr/>
            <p:nvPr/>
          </p:nvSpPr>
          <p:spPr>
            <a:xfrm>
              <a:off x="2055376" y="1967463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51"/>
            <p:cNvSpPr/>
            <p:nvPr/>
          </p:nvSpPr>
          <p:spPr>
            <a:xfrm>
              <a:off x="2059939" y="1982385"/>
              <a:ext cx="14" cy="448"/>
            </a:xfrm>
            <a:custGeom>
              <a:rect b="b" l="l" r="r" t="t"/>
              <a:pathLst>
                <a:path extrusionOk="0" h="33" w="1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51"/>
            <p:cNvSpPr/>
            <p:nvPr/>
          </p:nvSpPr>
          <p:spPr>
            <a:xfrm>
              <a:off x="2060278" y="1988427"/>
              <a:ext cx="0" cy="530"/>
            </a:xfrm>
            <a:custGeom>
              <a:rect b="b" l="l" r="r" t="t"/>
              <a:pathLst>
                <a:path extrusionOk="0" h="39" w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51"/>
            <p:cNvSpPr/>
            <p:nvPr/>
          </p:nvSpPr>
          <p:spPr>
            <a:xfrm>
              <a:off x="2056137" y="1967884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51"/>
            <p:cNvSpPr/>
            <p:nvPr/>
          </p:nvSpPr>
          <p:spPr>
            <a:xfrm>
              <a:off x="2055757" y="1967654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51"/>
            <p:cNvSpPr/>
            <p:nvPr/>
          </p:nvSpPr>
          <p:spPr>
            <a:xfrm>
              <a:off x="2153623" y="1945930"/>
              <a:ext cx="3720" cy="6381"/>
            </a:xfrm>
            <a:custGeom>
              <a:rect b="b" l="l" r="r" t="t"/>
              <a:pathLst>
                <a:path extrusionOk="0" h="470" w="274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51"/>
            <p:cNvSpPr/>
            <p:nvPr/>
          </p:nvSpPr>
          <p:spPr>
            <a:xfrm>
              <a:off x="2113366" y="1953723"/>
              <a:ext cx="52776" cy="75260"/>
            </a:xfrm>
            <a:custGeom>
              <a:rect b="b" l="l" r="r" t="t"/>
              <a:pathLst>
                <a:path extrusionOk="0" h="5543" w="3887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51"/>
            <p:cNvSpPr/>
            <p:nvPr/>
          </p:nvSpPr>
          <p:spPr>
            <a:xfrm>
              <a:off x="2165368" y="2023172"/>
              <a:ext cx="149" cy="244"/>
            </a:xfrm>
            <a:custGeom>
              <a:rect b="b" l="l" r="r" t="t"/>
              <a:pathLst>
                <a:path extrusionOk="0" h="18" w="11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51"/>
            <p:cNvSpPr/>
            <p:nvPr/>
          </p:nvSpPr>
          <p:spPr>
            <a:xfrm>
              <a:off x="2165178" y="2022792"/>
              <a:ext cx="149" cy="339"/>
            </a:xfrm>
            <a:custGeom>
              <a:rect b="b" l="l" r="r" t="t"/>
              <a:pathLst>
                <a:path extrusionOk="0" h="25" w="11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51"/>
            <p:cNvSpPr/>
            <p:nvPr/>
          </p:nvSpPr>
          <p:spPr>
            <a:xfrm>
              <a:off x="2159136" y="1988902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51"/>
            <p:cNvSpPr/>
            <p:nvPr/>
          </p:nvSpPr>
          <p:spPr>
            <a:xfrm>
              <a:off x="2158715" y="1989568"/>
              <a:ext cx="204" cy="244"/>
            </a:xfrm>
            <a:custGeom>
              <a:rect b="b" l="l" r="r" t="t"/>
              <a:pathLst>
                <a:path extrusionOk="0" h="18" w="15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51"/>
            <p:cNvSpPr/>
            <p:nvPr/>
          </p:nvSpPr>
          <p:spPr>
            <a:xfrm>
              <a:off x="2158375" y="1990179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51"/>
            <p:cNvSpPr/>
            <p:nvPr/>
          </p:nvSpPr>
          <p:spPr>
            <a:xfrm>
              <a:off x="2159611" y="1988332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51"/>
            <p:cNvSpPr/>
            <p:nvPr/>
          </p:nvSpPr>
          <p:spPr>
            <a:xfrm>
              <a:off x="2161132" y="1986757"/>
              <a:ext cx="258" cy="258"/>
            </a:xfrm>
            <a:custGeom>
              <a:rect b="b" l="l" r="r" t="t"/>
              <a:pathLst>
                <a:path extrusionOk="0" h="19" w="19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51"/>
            <p:cNvSpPr/>
            <p:nvPr/>
          </p:nvSpPr>
          <p:spPr>
            <a:xfrm>
              <a:off x="2160086" y="1987803"/>
              <a:ext cx="258" cy="258"/>
            </a:xfrm>
            <a:custGeom>
              <a:rect b="b" l="l" r="r" t="t"/>
              <a:pathLst>
                <a:path extrusionOk="0" h="19" w="19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51"/>
            <p:cNvSpPr/>
            <p:nvPr/>
          </p:nvSpPr>
          <p:spPr>
            <a:xfrm>
              <a:off x="2165884" y="2023837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51"/>
            <p:cNvSpPr/>
            <p:nvPr/>
          </p:nvSpPr>
          <p:spPr>
            <a:xfrm>
              <a:off x="2160616" y="1987287"/>
              <a:ext cx="244" cy="244"/>
            </a:xfrm>
            <a:custGeom>
              <a:rect b="b" l="l" r="r" t="t"/>
              <a:pathLst>
                <a:path extrusionOk="0" h="18" w="18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51"/>
            <p:cNvSpPr/>
            <p:nvPr/>
          </p:nvSpPr>
          <p:spPr>
            <a:xfrm>
              <a:off x="2165558" y="2023457"/>
              <a:ext cx="244" cy="299"/>
            </a:xfrm>
            <a:custGeom>
              <a:rect b="b" l="l" r="r" t="t"/>
              <a:pathLst>
                <a:path extrusionOk="0" h="22" w="18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51"/>
            <p:cNvSpPr/>
            <p:nvPr/>
          </p:nvSpPr>
          <p:spPr>
            <a:xfrm>
              <a:off x="2157289" y="1953832"/>
              <a:ext cx="54" cy="855"/>
            </a:xfrm>
            <a:custGeom>
              <a:rect b="b" l="l" r="r" t="t"/>
              <a:pathLst>
                <a:path extrusionOk="0" h="63" w="4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51"/>
            <p:cNvSpPr/>
            <p:nvPr/>
          </p:nvSpPr>
          <p:spPr>
            <a:xfrm>
              <a:off x="2157140" y="1954728"/>
              <a:ext cx="163" cy="869"/>
            </a:xfrm>
            <a:custGeom>
              <a:rect b="b" l="l" r="r" t="t"/>
              <a:pathLst>
                <a:path extrusionOk="0" h="64" w="12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51"/>
            <p:cNvSpPr/>
            <p:nvPr/>
          </p:nvSpPr>
          <p:spPr>
            <a:xfrm>
              <a:off x="2157004" y="1951971"/>
              <a:ext cx="149" cy="339"/>
            </a:xfrm>
            <a:custGeom>
              <a:rect b="b" l="l" r="r" t="t"/>
              <a:pathLst>
                <a:path extrusionOk="0" h="25" w="11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51"/>
            <p:cNvSpPr/>
            <p:nvPr/>
          </p:nvSpPr>
          <p:spPr>
            <a:xfrm>
              <a:off x="2115213" y="2000688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51"/>
            <p:cNvSpPr/>
            <p:nvPr/>
          </p:nvSpPr>
          <p:spPr>
            <a:xfrm>
              <a:off x="2124011" y="1992826"/>
              <a:ext cx="923" cy="27"/>
            </a:xfrm>
            <a:custGeom>
              <a:rect b="b" l="l" r="r" t="t"/>
              <a:pathLst>
                <a:path extrusionOk="0" h="2" w="68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51"/>
            <p:cNvSpPr/>
            <p:nvPr/>
          </p:nvSpPr>
          <p:spPr>
            <a:xfrm>
              <a:off x="2153528" y="1947885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51"/>
            <p:cNvSpPr/>
            <p:nvPr/>
          </p:nvSpPr>
          <p:spPr>
            <a:xfrm>
              <a:off x="2153528" y="1947409"/>
              <a:ext cx="68" cy="339"/>
            </a:xfrm>
            <a:custGeom>
              <a:rect b="b" l="l" r="r" t="t"/>
              <a:pathLst>
                <a:path extrusionOk="0" h="25" w="5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51"/>
            <p:cNvSpPr/>
            <p:nvPr/>
          </p:nvSpPr>
          <p:spPr>
            <a:xfrm>
              <a:off x="2153487" y="1948306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51"/>
            <p:cNvSpPr/>
            <p:nvPr/>
          </p:nvSpPr>
          <p:spPr>
            <a:xfrm>
              <a:off x="2153678" y="1946255"/>
              <a:ext cx="54" cy="394"/>
            </a:xfrm>
            <a:custGeom>
              <a:rect b="b" l="l" r="r" t="t"/>
              <a:pathLst>
                <a:path extrusionOk="0" h="29" w="4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51"/>
            <p:cNvSpPr/>
            <p:nvPr/>
          </p:nvSpPr>
          <p:spPr>
            <a:xfrm>
              <a:off x="2153583" y="1946785"/>
              <a:ext cx="54" cy="489"/>
            </a:xfrm>
            <a:custGeom>
              <a:rect b="b" l="l" r="r" t="t"/>
              <a:pathLst>
                <a:path extrusionOk="0" h="36" w="4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51"/>
            <p:cNvSpPr/>
            <p:nvPr/>
          </p:nvSpPr>
          <p:spPr>
            <a:xfrm>
              <a:off x="2153718" y="1945875"/>
              <a:ext cx="68" cy="204"/>
            </a:xfrm>
            <a:custGeom>
              <a:rect b="b" l="l" r="r" t="t"/>
              <a:pathLst>
                <a:path extrusionOk="0" h="15" w="5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51"/>
            <p:cNvSpPr/>
            <p:nvPr/>
          </p:nvSpPr>
          <p:spPr>
            <a:xfrm>
              <a:off x="2155959" y="1951116"/>
              <a:ext cx="394" cy="204"/>
            </a:xfrm>
            <a:custGeom>
              <a:rect b="b" l="l" r="r" t="t"/>
              <a:pathLst>
                <a:path extrusionOk="0" h="15" w="29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51"/>
            <p:cNvSpPr/>
            <p:nvPr/>
          </p:nvSpPr>
          <p:spPr>
            <a:xfrm>
              <a:off x="2156760" y="1951591"/>
              <a:ext cx="204" cy="339"/>
            </a:xfrm>
            <a:custGeom>
              <a:rect b="b" l="l" r="r" t="t"/>
              <a:pathLst>
                <a:path extrusionOk="0" h="25" w="15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51"/>
            <p:cNvSpPr/>
            <p:nvPr/>
          </p:nvSpPr>
          <p:spPr>
            <a:xfrm>
              <a:off x="2115172" y="2000918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51"/>
            <p:cNvSpPr/>
            <p:nvPr/>
          </p:nvSpPr>
          <p:spPr>
            <a:xfrm>
              <a:off x="2153487" y="1948645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51"/>
            <p:cNvSpPr/>
            <p:nvPr/>
          </p:nvSpPr>
          <p:spPr>
            <a:xfrm>
              <a:off x="2156434" y="1951347"/>
              <a:ext cx="299" cy="258"/>
            </a:xfrm>
            <a:custGeom>
              <a:rect b="b" l="l" r="r" t="t"/>
              <a:pathLst>
                <a:path extrusionOk="0" h="19" w="22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51"/>
            <p:cNvSpPr/>
            <p:nvPr/>
          </p:nvSpPr>
          <p:spPr>
            <a:xfrm>
              <a:off x="2113597" y="2006825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51"/>
            <p:cNvSpPr/>
            <p:nvPr/>
          </p:nvSpPr>
          <p:spPr>
            <a:xfrm>
              <a:off x="2114506" y="2003824"/>
              <a:ext cx="54" cy="244"/>
            </a:xfrm>
            <a:custGeom>
              <a:rect b="b" l="l" r="r" t="t"/>
              <a:pathLst>
                <a:path extrusionOk="0" h="18" w="4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51"/>
            <p:cNvSpPr/>
            <p:nvPr/>
          </p:nvSpPr>
          <p:spPr>
            <a:xfrm>
              <a:off x="2115117" y="2001204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51"/>
            <p:cNvSpPr/>
            <p:nvPr/>
          </p:nvSpPr>
          <p:spPr>
            <a:xfrm>
              <a:off x="2113977" y="2005535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51"/>
            <p:cNvSpPr/>
            <p:nvPr/>
          </p:nvSpPr>
          <p:spPr>
            <a:xfrm>
              <a:off x="2114602" y="2003254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51"/>
            <p:cNvSpPr/>
            <p:nvPr/>
          </p:nvSpPr>
          <p:spPr>
            <a:xfrm>
              <a:off x="2114221" y="2004924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51"/>
            <p:cNvSpPr/>
            <p:nvPr/>
          </p:nvSpPr>
          <p:spPr>
            <a:xfrm>
              <a:off x="2113787" y="2006159"/>
              <a:ext cx="109" cy="244"/>
            </a:xfrm>
            <a:custGeom>
              <a:rect b="b" l="l" r="r" t="t"/>
              <a:pathLst>
                <a:path extrusionOk="0" h="18" w="8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51"/>
            <p:cNvSpPr/>
            <p:nvPr/>
          </p:nvSpPr>
          <p:spPr>
            <a:xfrm>
              <a:off x="2114316" y="2004353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51"/>
            <p:cNvSpPr/>
            <p:nvPr/>
          </p:nvSpPr>
          <p:spPr>
            <a:xfrm>
              <a:off x="2114982" y="2001923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51"/>
            <p:cNvSpPr/>
            <p:nvPr/>
          </p:nvSpPr>
          <p:spPr>
            <a:xfrm>
              <a:off x="2114737" y="2002779"/>
              <a:ext cx="68" cy="244"/>
            </a:xfrm>
            <a:custGeom>
              <a:rect b="b" l="l" r="r" t="t"/>
              <a:pathLst>
                <a:path extrusionOk="0" h="18" w="5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51"/>
            <p:cNvSpPr/>
            <p:nvPr/>
          </p:nvSpPr>
          <p:spPr>
            <a:xfrm>
              <a:off x="2114832" y="2002344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51"/>
            <p:cNvSpPr/>
            <p:nvPr/>
          </p:nvSpPr>
          <p:spPr>
            <a:xfrm>
              <a:off x="2113366" y="2007490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51"/>
            <p:cNvSpPr/>
            <p:nvPr/>
          </p:nvSpPr>
          <p:spPr>
            <a:xfrm>
              <a:off x="2115022" y="2001543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51"/>
            <p:cNvSpPr/>
            <p:nvPr/>
          </p:nvSpPr>
          <p:spPr>
            <a:xfrm>
              <a:off x="1985928" y="1964599"/>
              <a:ext cx="43217" cy="44466"/>
            </a:xfrm>
            <a:custGeom>
              <a:rect b="b" l="l" r="r" t="t"/>
              <a:pathLst>
                <a:path extrusionOk="0" h="3275" w="3183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51"/>
            <p:cNvSpPr/>
            <p:nvPr/>
          </p:nvSpPr>
          <p:spPr>
            <a:xfrm>
              <a:off x="2025044" y="1961747"/>
              <a:ext cx="29585" cy="45417"/>
            </a:xfrm>
            <a:custGeom>
              <a:rect b="b" l="l" r="r" t="t"/>
              <a:pathLst>
                <a:path extrusionOk="0" h="3345" w="2179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51"/>
            <p:cNvSpPr/>
            <p:nvPr/>
          </p:nvSpPr>
          <p:spPr>
            <a:xfrm>
              <a:off x="2053761" y="1996316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51"/>
            <p:cNvSpPr/>
            <p:nvPr/>
          </p:nvSpPr>
          <p:spPr>
            <a:xfrm>
              <a:off x="2053516" y="1995786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51"/>
            <p:cNvSpPr/>
            <p:nvPr/>
          </p:nvSpPr>
          <p:spPr>
            <a:xfrm>
              <a:off x="2052905" y="1993980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51"/>
            <p:cNvSpPr/>
            <p:nvPr/>
          </p:nvSpPr>
          <p:spPr>
            <a:xfrm>
              <a:off x="2053326" y="1995175"/>
              <a:ext cx="68" cy="244"/>
            </a:xfrm>
            <a:custGeom>
              <a:rect b="b" l="l" r="r" t="t"/>
              <a:pathLst>
                <a:path extrusionOk="0" h="18" w="5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51"/>
            <p:cNvSpPr/>
            <p:nvPr/>
          </p:nvSpPr>
          <p:spPr>
            <a:xfrm>
              <a:off x="2053095" y="1994605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51"/>
            <p:cNvSpPr/>
            <p:nvPr/>
          </p:nvSpPr>
          <p:spPr>
            <a:xfrm>
              <a:off x="2054277" y="1997497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51"/>
            <p:cNvSpPr/>
            <p:nvPr/>
          </p:nvSpPr>
          <p:spPr>
            <a:xfrm>
              <a:off x="2053992" y="1996927"/>
              <a:ext cx="163" cy="299"/>
            </a:xfrm>
            <a:custGeom>
              <a:rect b="b" l="l" r="r" t="t"/>
              <a:pathLst>
                <a:path extrusionOk="0" h="22" w="12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51"/>
            <p:cNvSpPr/>
            <p:nvPr/>
          </p:nvSpPr>
          <p:spPr>
            <a:xfrm>
              <a:off x="2054467" y="1997931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51"/>
            <p:cNvSpPr/>
            <p:nvPr/>
          </p:nvSpPr>
          <p:spPr>
            <a:xfrm>
              <a:off x="2048004" y="1965087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51"/>
            <p:cNvSpPr/>
            <p:nvPr/>
          </p:nvSpPr>
          <p:spPr>
            <a:xfrm>
              <a:off x="2047909" y="1964897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51"/>
            <p:cNvSpPr/>
            <p:nvPr/>
          </p:nvSpPr>
          <p:spPr>
            <a:xfrm>
              <a:off x="2048343" y="1965563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51"/>
            <p:cNvSpPr/>
            <p:nvPr/>
          </p:nvSpPr>
          <p:spPr>
            <a:xfrm>
              <a:off x="2049620" y="1975691"/>
              <a:ext cx="679" cy="4521"/>
            </a:xfrm>
            <a:custGeom>
              <a:rect b="b" l="l" r="r" t="t"/>
              <a:pathLst>
                <a:path extrusionOk="0" h="333" w="5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51"/>
            <p:cNvSpPr/>
            <p:nvPr/>
          </p:nvSpPr>
          <p:spPr>
            <a:xfrm>
              <a:off x="2052376" y="1991849"/>
              <a:ext cx="68" cy="244"/>
            </a:xfrm>
            <a:custGeom>
              <a:rect b="b" l="l" r="r" t="t"/>
              <a:pathLst>
                <a:path extrusionOk="0" h="18" w="5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51"/>
            <p:cNvSpPr/>
            <p:nvPr/>
          </p:nvSpPr>
          <p:spPr>
            <a:xfrm>
              <a:off x="2047393" y="1963472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51"/>
            <p:cNvSpPr/>
            <p:nvPr/>
          </p:nvSpPr>
          <p:spPr>
            <a:xfrm>
              <a:off x="2047773" y="1964612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51"/>
            <p:cNvSpPr/>
            <p:nvPr/>
          </p:nvSpPr>
          <p:spPr>
            <a:xfrm>
              <a:off x="2047529" y="1963947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51"/>
            <p:cNvSpPr/>
            <p:nvPr/>
          </p:nvSpPr>
          <p:spPr>
            <a:xfrm>
              <a:off x="2047678" y="1964273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51"/>
            <p:cNvSpPr/>
            <p:nvPr/>
          </p:nvSpPr>
          <p:spPr>
            <a:xfrm>
              <a:off x="2052281" y="1991224"/>
              <a:ext cx="68" cy="258"/>
            </a:xfrm>
            <a:custGeom>
              <a:rect b="b" l="l" r="r" t="t"/>
              <a:pathLst>
                <a:path extrusionOk="0" h="19" w="5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51"/>
            <p:cNvSpPr/>
            <p:nvPr/>
          </p:nvSpPr>
          <p:spPr>
            <a:xfrm>
              <a:off x="2048153" y="196531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51"/>
            <p:cNvSpPr/>
            <p:nvPr/>
          </p:nvSpPr>
          <p:spPr>
            <a:xfrm>
              <a:off x="2048438" y="1965658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51"/>
            <p:cNvSpPr/>
            <p:nvPr/>
          </p:nvSpPr>
          <p:spPr>
            <a:xfrm>
              <a:off x="2047298" y="1962942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51"/>
            <p:cNvSpPr/>
            <p:nvPr/>
          </p:nvSpPr>
          <p:spPr>
            <a:xfrm>
              <a:off x="2052661" y="1993179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51"/>
            <p:cNvSpPr/>
            <p:nvPr/>
          </p:nvSpPr>
          <p:spPr>
            <a:xfrm>
              <a:off x="2048574" y="196575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51"/>
            <p:cNvSpPr/>
            <p:nvPr/>
          </p:nvSpPr>
          <p:spPr>
            <a:xfrm>
              <a:off x="2052525" y="1992514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51"/>
            <p:cNvSpPr/>
            <p:nvPr/>
          </p:nvSpPr>
          <p:spPr>
            <a:xfrm>
              <a:off x="2047149" y="1962426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51"/>
            <p:cNvSpPr/>
            <p:nvPr/>
          </p:nvSpPr>
          <p:spPr>
            <a:xfrm>
              <a:off x="2052186" y="1990654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51"/>
            <p:cNvSpPr/>
            <p:nvPr/>
          </p:nvSpPr>
          <p:spPr>
            <a:xfrm>
              <a:off x="2048248" y="1965468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51"/>
            <p:cNvSpPr/>
            <p:nvPr/>
          </p:nvSpPr>
          <p:spPr>
            <a:xfrm>
              <a:off x="2030082" y="1976927"/>
              <a:ext cx="68" cy="339"/>
            </a:xfrm>
            <a:custGeom>
              <a:rect b="b" l="l" r="r" t="t"/>
              <a:pathLst>
                <a:path extrusionOk="0" h="25" w="5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51"/>
            <p:cNvSpPr/>
            <p:nvPr/>
          </p:nvSpPr>
          <p:spPr>
            <a:xfrm>
              <a:off x="2028520" y="2004014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51"/>
            <p:cNvSpPr/>
            <p:nvPr/>
          </p:nvSpPr>
          <p:spPr>
            <a:xfrm>
              <a:off x="2029756" y="1975203"/>
              <a:ext cx="109" cy="394"/>
            </a:xfrm>
            <a:custGeom>
              <a:rect b="b" l="l" r="r" t="t"/>
              <a:pathLst>
                <a:path extrusionOk="0" h="29" w="8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51"/>
            <p:cNvSpPr/>
            <p:nvPr/>
          </p:nvSpPr>
          <p:spPr>
            <a:xfrm>
              <a:off x="2028520" y="2002969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51"/>
            <p:cNvSpPr/>
            <p:nvPr/>
          </p:nvSpPr>
          <p:spPr>
            <a:xfrm>
              <a:off x="2028561" y="2003444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51"/>
            <p:cNvSpPr/>
            <p:nvPr/>
          </p:nvSpPr>
          <p:spPr>
            <a:xfrm>
              <a:off x="2028262" y="2002195"/>
              <a:ext cx="81" cy="122"/>
            </a:xfrm>
            <a:custGeom>
              <a:rect b="b" l="l" r="r" t="t"/>
              <a:pathLst>
                <a:path extrusionOk="0" h="9" w="6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51"/>
            <p:cNvSpPr/>
            <p:nvPr/>
          </p:nvSpPr>
          <p:spPr>
            <a:xfrm>
              <a:off x="2028425" y="2002534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51"/>
            <p:cNvSpPr/>
            <p:nvPr/>
          </p:nvSpPr>
          <p:spPr>
            <a:xfrm>
              <a:off x="2030231" y="1977728"/>
              <a:ext cx="54" cy="353"/>
            </a:xfrm>
            <a:custGeom>
              <a:rect b="b" l="l" r="r" t="t"/>
              <a:pathLst>
                <a:path extrusionOk="0" h="26" w="4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51"/>
            <p:cNvSpPr/>
            <p:nvPr/>
          </p:nvSpPr>
          <p:spPr>
            <a:xfrm>
              <a:off x="2030747" y="1981530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51"/>
            <p:cNvSpPr/>
            <p:nvPr/>
          </p:nvSpPr>
          <p:spPr>
            <a:xfrm>
              <a:off x="2030652" y="1980539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51"/>
            <p:cNvSpPr/>
            <p:nvPr/>
          </p:nvSpPr>
          <p:spPr>
            <a:xfrm>
              <a:off x="2030557" y="1979914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51"/>
            <p:cNvSpPr/>
            <p:nvPr/>
          </p:nvSpPr>
          <p:spPr>
            <a:xfrm>
              <a:off x="2029281" y="1973397"/>
              <a:ext cx="109" cy="394"/>
            </a:xfrm>
            <a:custGeom>
              <a:rect b="b" l="l" r="r" t="t"/>
              <a:pathLst>
                <a:path extrusionOk="0" h="29" w="8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51"/>
            <p:cNvSpPr/>
            <p:nvPr/>
          </p:nvSpPr>
          <p:spPr>
            <a:xfrm>
              <a:off x="2030367" y="1978488"/>
              <a:ext cx="68" cy="353"/>
            </a:xfrm>
            <a:custGeom>
              <a:rect b="b" l="l" r="r" t="t"/>
              <a:pathLst>
                <a:path extrusionOk="0" h="26" w="5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51"/>
            <p:cNvSpPr/>
            <p:nvPr/>
          </p:nvSpPr>
          <p:spPr>
            <a:xfrm>
              <a:off x="2029511" y="1974306"/>
              <a:ext cx="109" cy="394"/>
            </a:xfrm>
            <a:custGeom>
              <a:rect b="b" l="l" r="r" t="t"/>
              <a:pathLst>
                <a:path extrusionOk="0" h="29" w="8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51"/>
            <p:cNvSpPr/>
            <p:nvPr/>
          </p:nvSpPr>
          <p:spPr>
            <a:xfrm>
              <a:off x="2030706" y="1981109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51"/>
            <p:cNvSpPr/>
            <p:nvPr/>
          </p:nvSpPr>
          <p:spPr>
            <a:xfrm>
              <a:off x="2030462" y="1979249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51"/>
            <p:cNvSpPr/>
            <p:nvPr/>
          </p:nvSpPr>
          <p:spPr>
            <a:xfrm>
              <a:off x="2028425" y="2004666"/>
              <a:ext cx="54" cy="177"/>
            </a:xfrm>
            <a:custGeom>
              <a:rect b="b" l="l" r="r" t="t"/>
              <a:pathLst>
                <a:path extrusionOk="0" h="13" w="4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51"/>
            <p:cNvSpPr/>
            <p:nvPr/>
          </p:nvSpPr>
          <p:spPr>
            <a:xfrm>
              <a:off x="2028995" y="1972541"/>
              <a:ext cx="109" cy="394"/>
            </a:xfrm>
            <a:custGeom>
              <a:rect b="b" l="l" r="r" t="t"/>
              <a:pathLst>
                <a:path extrusionOk="0" h="29" w="8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51"/>
            <p:cNvSpPr/>
            <p:nvPr/>
          </p:nvSpPr>
          <p:spPr>
            <a:xfrm>
              <a:off x="2029892" y="1976072"/>
              <a:ext cx="109" cy="339"/>
            </a:xfrm>
            <a:custGeom>
              <a:rect b="b" l="l" r="r" t="t"/>
              <a:pathLst>
                <a:path extrusionOk="0" h="25" w="8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51"/>
            <p:cNvSpPr/>
            <p:nvPr/>
          </p:nvSpPr>
          <p:spPr>
            <a:xfrm>
              <a:off x="2028425" y="1970885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51"/>
            <p:cNvSpPr/>
            <p:nvPr/>
          </p:nvSpPr>
          <p:spPr>
            <a:xfrm>
              <a:off x="2025044" y="1994320"/>
              <a:ext cx="3055" cy="7563"/>
            </a:xfrm>
            <a:custGeom>
              <a:rect b="b" l="l" r="r" t="t"/>
              <a:pathLst>
                <a:path extrusionOk="0" h="557" w="225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51"/>
            <p:cNvSpPr/>
            <p:nvPr/>
          </p:nvSpPr>
          <p:spPr>
            <a:xfrm>
              <a:off x="2028710" y="1971686"/>
              <a:ext cx="109" cy="353"/>
            </a:xfrm>
            <a:custGeom>
              <a:rect b="b" l="l" r="r" t="t"/>
              <a:pathLst>
                <a:path extrusionOk="0" h="26" w="8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51"/>
            <p:cNvSpPr/>
            <p:nvPr/>
          </p:nvSpPr>
          <p:spPr>
            <a:xfrm>
              <a:off x="1936777" y="1949351"/>
              <a:ext cx="53305" cy="39619"/>
            </a:xfrm>
            <a:custGeom>
              <a:rect b="b" l="l" r="r" t="t"/>
              <a:pathLst>
                <a:path extrusionOk="0" h="2918" w="3926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51"/>
            <p:cNvSpPr/>
            <p:nvPr/>
          </p:nvSpPr>
          <p:spPr>
            <a:xfrm>
              <a:off x="1956464" y="1952582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51"/>
            <p:cNvSpPr/>
            <p:nvPr/>
          </p:nvSpPr>
          <p:spPr>
            <a:xfrm>
              <a:off x="1957510" y="195258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51"/>
            <p:cNvSpPr/>
            <p:nvPr/>
          </p:nvSpPr>
          <p:spPr>
            <a:xfrm>
              <a:off x="1953898" y="1952352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51"/>
            <p:cNvSpPr/>
            <p:nvPr/>
          </p:nvSpPr>
          <p:spPr>
            <a:xfrm>
              <a:off x="1953138" y="1952162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51"/>
            <p:cNvSpPr/>
            <p:nvPr/>
          </p:nvSpPr>
          <p:spPr>
            <a:xfrm>
              <a:off x="1951997" y="1951822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51"/>
            <p:cNvSpPr/>
            <p:nvPr/>
          </p:nvSpPr>
          <p:spPr>
            <a:xfrm>
              <a:off x="1952513" y="1952012"/>
              <a:ext cx="204" cy="68"/>
            </a:xfrm>
            <a:custGeom>
              <a:rect b="b" l="l" r="r" t="t"/>
              <a:pathLst>
                <a:path extrusionOk="0" h="5" w="15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51"/>
            <p:cNvSpPr/>
            <p:nvPr/>
          </p:nvSpPr>
          <p:spPr>
            <a:xfrm>
              <a:off x="1955650" y="1952542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51"/>
            <p:cNvSpPr/>
            <p:nvPr/>
          </p:nvSpPr>
          <p:spPr>
            <a:xfrm>
              <a:off x="1958026" y="1952582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51"/>
            <p:cNvSpPr/>
            <p:nvPr/>
          </p:nvSpPr>
          <p:spPr>
            <a:xfrm>
              <a:off x="1958745" y="1952542"/>
              <a:ext cx="339" cy="14"/>
            </a:xfrm>
            <a:custGeom>
              <a:rect b="b" l="l" r="r" t="t"/>
              <a:pathLst>
                <a:path extrusionOk="0" h="1" w="25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51"/>
            <p:cNvSpPr/>
            <p:nvPr/>
          </p:nvSpPr>
          <p:spPr>
            <a:xfrm>
              <a:off x="1960972" y="1952202"/>
              <a:ext cx="543" cy="109"/>
            </a:xfrm>
            <a:custGeom>
              <a:rect b="b" l="l" r="r" t="t"/>
              <a:pathLst>
                <a:path extrusionOk="0" h="8" w="4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51"/>
            <p:cNvSpPr/>
            <p:nvPr/>
          </p:nvSpPr>
          <p:spPr>
            <a:xfrm>
              <a:off x="1959451" y="1952487"/>
              <a:ext cx="353" cy="68"/>
            </a:xfrm>
            <a:custGeom>
              <a:rect b="b" l="l" r="r" t="t"/>
              <a:pathLst>
                <a:path extrusionOk="0" h="5" w="26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51"/>
            <p:cNvSpPr/>
            <p:nvPr/>
          </p:nvSpPr>
          <p:spPr>
            <a:xfrm>
              <a:off x="1960171" y="1952392"/>
              <a:ext cx="394" cy="68"/>
            </a:xfrm>
            <a:custGeom>
              <a:rect b="b" l="l" r="r" t="t"/>
              <a:pathLst>
                <a:path extrusionOk="0" h="5" w="29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51"/>
            <p:cNvSpPr/>
            <p:nvPr/>
          </p:nvSpPr>
          <p:spPr>
            <a:xfrm>
              <a:off x="1961732" y="1952067"/>
              <a:ext cx="448" cy="109"/>
            </a:xfrm>
            <a:custGeom>
              <a:rect b="b" l="l" r="r" t="t"/>
              <a:pathLst>
                <a:path extrusionOk="0" h="8" w="33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51"/>
            <p:cNvSpPr/>
            <p:nvPr/>
          </p:nvSpPr>
          <p:spPr>
            <a:xfrm>
              <a:off x="1946865" y="1949351"/>
              <a:ext cx="190" cy="964"/>
            </a:xfrm>
            <a:custGeom>
              <a:rect b="b" l="l" r="r" t="t"/>
              <a:pathLst>
                <a:path extrusionOk="0" h="71" w="14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51"/>
            <p:cNvSpPr/>
            <p:nvPr/>
          </p:nvSpPr>
          <p:spPr>
            <a:xfrm>
              <a:off x="1946756" y="1950261"/>
              <a:ext cx="109" cy="204"/>
            </a:xfrm>
            <a:custGeom>
              <a:rect b="b" l="l" r="r" t="t"/>
              <a:pathLst>
                <a:path extrusionOk="0" h="15" w="8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51"/>
            <p:cNvSpPr/>
            <p:nvPr/>
          </p:nvSpPr>
          <p:spPr>
            <a:xfrm>
              <a:off x="1946281" y="1951211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51"/>
            <p:cNvSpPr/>
            <p:nvPr/>
          </p:nvSpPr>
          <p:spPr>
            <a:xfrm>
              <a:off x="1936831" y="1960661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51"/>
            <p:cNvSpPr/>
            <p:nvPr/>
          </p:nvSpPr>
          <p:spPr>
            <a:xfrm>
              <a:off x="1945521" y="1952012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51"/>
            <p:cNvSpPr/>
            <p:nvPr/>
          </p:nvSpPr>
          <p:spPr>
            <a:xfrm>
              <a:off x="1944856" y="1952297"/>
              <a:ext cx="489" cy="258"/>
            </a:xfrm>
            <a:custGeom>
              <a:rect b="b" l="l" r="r" t="t"/>
              <a:pathLst>
                <a:path extrusionOk="0" h="19" w="36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51"/>
            <p:cNvSpPr/>
            <p:nvPr/>
          </p:nvSpPr>
          <p:spPr>
            <a:xfrm>
              <a:off x="1936967" y="1959616"/>
              <a:ext cx="1249" cy="964"/>
            </a:xfrm>
            <a:custGeom>
              <a:rect b="b" l="l" r="r" t="t"/>
              <a:pathLst>
                <a:path extrusionOk="0" h="71" w="92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51"/>
            <p:cNvSpPr/>
            <p:nvPr/>
          </p:nvSpPr>
          <p:spPr>
            <a:xfrm>
              <a:off x="1945955" y="1951632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51"/>
            <p:cNvSpPr/>
            <p:nvPr/>
          </p:nvSpPr>
          <p:spPr>
            <a:xfrm>
              <a:off x="1946526" y="1950736"/>
              <a:ext cx="149" cy="244"/>
            </a:xfrm>
            <a:custGeom>
              <a:rect b="b" l="l" r="r" t="t"/>
              <a:pathLst>
                <a:path extrusionOk="0" h="18" w="11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51"/>
            <p:cNvSpPr/>
            <p:nvPr/>
          </p:nvSpPr>
          <p:spPr>
            <a:xfrm>
              <a:off x="1946865" y="1950206"/>
              <a:ext cx="0" cy="68"/>
            </a:xfrm>
            <a:custGeom>
              <a:rect b="b" l="l" r="r" t="t"/>
              <a:pathLst>
                <a:path extrusionOk="0" h="5" w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51"/>
            <p:cNvSpPr/>
            <p:nvPr/>
          </p:nvSpPr>
          <p:spPr>
            <a:xfrm>
              <a:off x="1946960" y="1949595"/>
              <a:ext cx="0" cy="109"/>
            </a:xfrm>
            <a:custGeom>
              <a:rect b="b" l="l" r="r" t="t"/>
              <a:pathLst>
                <a:path extrusionOk="0" h="8" w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51"/>
            <p:cNvSpPr/>
            <p:nvPr/>
          </p:nvSpPr>
          <p:spPr>
            <a:xfrm>
              <a:off x="1987217" y="1973261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51"/>
            <p:cNvSpPr/>
            <p:nvPr/>
          </p:nvSpPr>
          <p:spPr>
            <a:xfrm>
              <a:off x="1986498" y="1969839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51"/>
            <p:cNvSpPr/>
            <p:nvPr/>
          </p:nvSpPr>
          <p:spPr>
            <a:xfrm>
              <a:off x="1986783" y="1972677"/>
              <a:ext cx="109" cy="163"/>
            </a:xfrm>
            <a:custGeom>
              <a:rect b="b" l="l" r="r" t="t"/>
              <a:pathLst>
                <a:path extrusionOk="0" h="12" w="8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51"/>
            <p:cNvSpPr/>
            <p:nvPr/>
          </p:nvSpPr>
          <p:spPr>
            <a:xfrm>
              <a:off x="1986457" y="1970315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51"/>
            <p:cNvSpPr/>
            <p:nvPr/>
          </p:nvSpPr>
          <p:spPr>
            <a:xfrm>
              <a:off x="1985547" y="1985236"/>
              <a:ext cx="1629" cy="1629"/>
            </a:xfrm>
            <a:custGeom>
              <a:rect b="b" l="l" r="r" t="t"/>
              <a:pathLst>
                <a:path extrusionOk="0" h="120" w="12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51"/>
            <p:cNvSpPr/>
            <p:nvPr/>
          </p:nvSpPr>
          <p:spPr>
            <a:xfrm>
              <a:off x="1986878" y="1967789"/>
              <a:ext cx="68" cy="258"/>
            </a:xfrm>
            <a:custGeom>
              <a:rect b="b" l="l" r="r" t="t"/>
              <a:pathLst>
                <a:path extrusionOk="0" h="19" w="5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51"/>
            <p:cNvSpPr/>
            <p:nvPr/>
          </p:nvSpPr>
          <p:spPr>
            <a:xfrm>
              <a:off x="1986742" y="1968319"/>
              <a:ext cx="54" cy="244"/>
            </a:xfrm>
            <a:custGeom>
              <a:rect b="b" l="l" r="r" t="t"/>
              <a:pathLst>
                <a:path extrusionOk="0" h="18" w="4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51"/>
            <p:cNvSpPr/>
            <p:nvPr/>
          </p:nvSpPr>
          <p:spPr>
            <a:xfrm>
              <a:off x="1986457" y="1971211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51"/>
            <p:cNvSpPr/>
            <p:nvPr/>
          </p:nvSpPr>
          <p:spPr>
            <a:xfrm>
              <a:off x="1986688" y="1968835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51"/>
            <p:cNvSpPr/>
            <p:nvPr/>
          </p:nvSpPr>
          <p:spPr>
            <a:xfrm>
              <a:off x="1986457" y="1970736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51"/>
            <p:cNvSpPr/>
            <p:nvPr/>
          </p:nvSpPr>
          <p:spPr>
            <a:xfrm>
              <a:off x="1986973" y="1967273"/>
              <a:ext cx="68" cy="244"/>
            </a:xfrm>
            <a:custGeom>
              <a:rect b="b" l="l" r="r" t="t"/>
              <a:pathLst>
                <a:path extrusionOk="0" h="18" w="5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51"/>
            <p:cNvSpPr/>
            <p:nvPr/>
          </p:nvSpPr>
          <p:spPr>
            <a:xfrm>
              <a:off x="1986959" y="1973017"/>
              <a:ext cx="122" cy="109"/>
            </a:xfrm>
            <a:custGeom>
              <a:rect b="b" l="l" r="r" t="t"/>
              <a:pathLst>
                <a:path extrusionOk="0" h="8" w="9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51"/>
            <p:cNvSpPr/>
            <p:nvPr/>
          </p:nvSpPr>
          <p:spPr>
            <a:xfrm>
              <a:off x="1986498" y="1971591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51"/>
            <p:cNvSpPr/>
            <p:nvPr/>
          </p:nvSpPr>
          <p:spPr>
            <a:xfrm>
              <a:off x="1986647" y="1972351"/>
              <a:ext cx="54" cy="163"/>
            </a:xfrm>
            <a:custGeom>
              <a:rect b="b" l="l" r="r" t="t"/>
              <a:pathLst>
                <a:path extrusionOk="0" h="12" w="4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51"/>
            <p:cNvSpPr/>
            <p:nvPr/>
          </p:nvSpPr>
          <p:spPr>
            <a:xfrm>
              <a:off x="1986552" y="1971971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51"/>
            <p:cNvSpPr/>
            <p:nvPr/>
          </p:nvSpPr>
          <p:spPr>
            <a:xfrm>
              <a:off x="1986593" y="1969310"/>
              <a:ext cx="68" cy="258"/>
            </a:xfrm>
            <a:custGeom>
              <a:rect b="b" l="l" r="r" t="t"/>
              <a:pathLst>
                <a:path extrusionOk="0" h="19" w="5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51"/>
            <p:cNvSpPr/>
            <p:nvPr/>
          </p:nvSpPr>
          <p:spPr>
            <a:xfrm>
              <a:off x="1963443" y="1981204"/>
              <a:ext cx="29110" cy="27820"/>
            </a:xfrm>
            <a:custGeom>
              <a:rect b="b" l="l" r="r" t="t"/>
              <a:pathLst>
                <a:path extrusionOk="0" h="2049" w="2144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51"/>
            <p:cNvSpPr/>
            <p:nvPr/>
          </p:nvSpPr>
          <p:spPr>
            <a:xfrm>
              <a:off x="1984787" y="1988522"/>
              <a:ext cx="68" cy="1534"/>
            </a:xfrm>
            <a:custGeom>
              <a:rect b="b" l="l" r="r" t="t"/>
              <a:pathLst>
                <a:path extrusionOk="0" h="113" w="5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51"/>
            <p:cNvSpPr/>
            <p:nvPr/>
          </p:nvSpPr>
          <p:spPr>
            <a:xfrm>
              <a:off x="1991345" y="2005630"/>
              <a:ext cx="68" cy="163"/>
            </a:xfrm>
            <a:custGeom>
              <a:rect b="b" l="l" r="r" t="t"/>
              <a:pathLst>
                <a:path extrusionOk="0" h="12" w="5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51"/>
            <p:cNvSpPr/>
            <p:nvPr/>
          </p:nvSpPr>
          <p:spPr>
            <a:xfrm>
              <a:off x="1990259" y="2008766"/>
              <a:ext cx="54" cy="299"/>
            </a:xfrm>
            <a:custGeom>
              <a:rect b="b" l="l" r="r" t="t"/>
              <a:pathLst>
                <a:path extrusionOk="0" h="22" w="4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51"/>
            <p:cNvSpPr/>
            <p:nvPr/>
          </p:nvSpPr>
          <p:spPr>
            <a:xfrm>
              <a:off x="1990639" y="2007490"/>
              <a:ext cx="54" cy="244"/>
            </a:xfrm>
            <a:custGeom>
              <a:rect b="b" l="l" r="r" t="t"/>
              <a:pathLst>
                <a:path extrusionOk="0" h="18" w="4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51"/>
            <p:cNvSpPr/>
            <p:nvPr/>
          </p:nvSpPr>
          <p:spPr>
            <a:xfrm>
              <a:off x="1991155" y="2006064"/>
              <a:ext cx="68" cy="149"/>
            </a:xfrm>
            <a:custGeom>
              <a:rect b="b" l="l" r="r" t="t"/>
              <a:pathLst>
                <a:path extrusionOk="0" h="11" w="5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51"/>
            <p:cNvSpPr/>
            <p:nvPr/>
          </p:nvSpPr>
          <p:spPr>
            <a:xfrm>
              <a:off x="1990449" y="2008101"/>
              <a:ext cx="54" cy="258"/>
            </a:xfrm>
            <a:custGeom>
              <a:rect b="b" l="l" r="r" t="t"/>
              <a:pathLst>
                <a:path extrusionOk="0" h="19" w="4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51"/>
            <p:cNvSpPr/>
            <p:nvPr/>
          </p:nvSpPr>
          <p:spPr>
            <a:xfrm>
              <a:off x="1990965" y="2006485"/>
              <a:ext cx="109" cy="204"/>
            </a:xfrm>
            <a:custGeom>
              <a:rect b="b" l="l" r="r" t="t"/>
              <a:pathLst>
                <a:path extrusionOk="0" h="15" w="8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51"/>
            <p:cNvSpPr/>
            <p:nvPr/>
          </p:nvSpPr>
          <p:spPr>
            <a:xfrm>
              <a:off x="1990775" y="2006960"/>
              <a:ext cx="109" cy="204"/>
            </a:xfrm>
            <a:custGeom>
              <a:rect b="b" l="l" r="r" t="t"/>
              <a:pathLst>
                <a:path extrusionOk="0" h="15" w="8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51"/>
            <p:cNvSpPr/>
            <p:nvPr/>
          </p:nvSpPr>
          <p:spPr>
            <a:xfrm>
              <a:off x="1985547" y="1997456"/>
              <a:ext cx="1344" cy="774"/>
            </a:xfrm>
            <a:custGeom>
              <a:rect b="b" l="l" r="r" t="t"/>
              <a:pathLst>
                <a:path extrusionOk="0" h="57" w="99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51"/>
            <p:cNvSpPr/>
            <p:nvPr/>
          </p:nvSpPr>
          <p:spPr>
            <a:xfrm>
              <a:off x="1980795" y="1990654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51"/>
            <p:cNvSpPr/>
            <p:nvPr/>
          </p:nvSpPr>
          <p:spPr>
            <a:xfrm>
              <a:off x="1979845" y="1990654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51"/>
            <p:cNvSpPr/>
            <p:nvPr/>
          </p:nvSpPr>
          <p:spPr>
            <a:xfrm>
              <a:off x="1971481" y="198191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51"/>
            <p:cNvSpPr/>
            <p:nvPr/>
          </p:nvSpPr>
          <p:spPr>
            <a:xfrm>
              <a:off x="1983796" y="1987612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51"/>
            <p:cNvSpPr/>
            <p:nvPr/>
          </p:nvSpPr>
          <p:spPr>
            <a:xfrm>
              <a:off x="1981800" y="1990084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51"/>
            <p:cNvSpPr/>
            <p:nvPr/>
          </p:nvSpPr>
          <p:spPr>
            <a:xfrm>
              <a:off x="1974468" y="1981299"/>
              <a:ext cx="353" cy="54"/>
            </a:xfrm>
            <a:custGeom>
              <a:rect b="b" l="l" r="r" t="t"/>
              <a:pathLst>
                <a:path extrusionOk="0" h="4" w="26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51"/>
            <p:cNvSpPr/>
            <p:nvPr/>
          </p:nvSpPr>
          <p:spPr>
            <a:xfrm>
              <a:off x="1972567" y="1981584"/>
              <a:ext cx="448" cy="109"/>
            </a:xfrm>
            <a:custGeom>
              <a:rect b="b" l="l" r="r" t="t"/>
              <a:pathLst>
                <a:path extrusionOk="0" h="8" w="33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51"/>
            <p:cNvSpPr/>
            <p:nvPr/>
          </p:nvSpPr>
          <p:spPr>
            <a:xfrm>
              <a:off x="1984597" y="1988373"/>
              <a:ext cx="258" cy="163"/>
            </a:xfrm>
            <a:custGeom>
              <a:rect b="b" l="l" r="r" t="t"/>
              <a:pathLst>
                <a:path extrusionOk="0" h="12" w="19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51"/>
            <p:cNvSpPr/>
            <p:nvPr/>
          </p:nvSpPr>
          <p:spPr>
            <a:xfrm>
              <a:off x="1980374" y="1990708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51"/>
            <p:cNvSpPr/>
            <p:nvPr/>
          </p:nvSpPr>
          <p:spPr>
            <a:xfrm>
              <a:off x="1984081" y="1987952"/>
              <a:ext cx="149" cy="149"/>
            </a:xfrm>
            <a:custGeom>
              <a:rect b="b" l="l" r="r" t="t"/>
              <a:pathLst>
                <a:path extrusionOk="0" h="11" w="11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51"/>
            <p:cNvSpPr/>
            <p:nvPr/>
          </p:nvSpPr>
          <p:spPr>
            <a:xfrm>
              <a:off x="1984312" y="1988183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51"/>
            <p:cNvSpPr/>
            <p:nvPr/>
          </p:nvSpPr>
          <p:spPr>
            <a:xfrm>
              <a:off x="1981366" y="1990369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51"/>
            <p:cNvSpPr/>
            <p:nvPr/>
          </p:nvSpPr>
          <p:spPr>
            <a:xfrm>
              <a:off x="1973898" y="1981340"/>
              <a:ext cx="394" cy="109"/>
            </a:xfrm>
            <a:custGeom>
              <a:rect b="b" l="l" r="r" t="t"/>
              <a:pathLst>
                <a:path extrusionOk="0" h="8" w="29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51"/>
            <p:cNvSpPr/>
            <p:nvPr/>
          </p:nvSpPr>
          <p:spPr>
            <a:xfrm>
              <a:off x="1973233" y="1981435"/>
              <a:ext cx="448" cy="109"/>
            </a:xfrm>
            <a:custGeom>
              <a:rect b="b" l="l" r="r" t="t"/>
              <a:pathLst>
                <a:path extrusionOk="0" h="8" w="33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51"/>
            <p:cNvSpPr/>
            <p:nvPr/>
          </p:nvSpPr>
          <p:spPr>
            <a:xfrm>
              <a:off x="1971766" y="1981720"/>
              <a:ext cx="530" cy="109"/>
            </a:xfrm>
            <a:custGeom>
              <a:rect b="b" l="l" r="r" t="t"/>
              <a:pathLst>
                <a:path extrusionOk="0" h="8" w="39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51"/>
            <p:cNvSpPr/>
            <p:nvPr/>
          </p:nvSpPr>
          <p:spPr>
            <a:xfrm>
              <a:off x="1975378" y="1981150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51"/>
            <p:cNvSpPr/>
            <p:nvPr/>
          </p:nvSpPr>
          <p:spPr>
            <a:xfrm>
              <a:off x="1974943" y="1981204"/>
              <a:ext cx="299" cy="54"/>
            </a:xfrm>
            <a:custGeom>
              <a:rect b="b" l="l" r="r" t="t"/>
              <a:pathLst>
                <a:path extrusionOk="0" h="4" w="22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51"/>
            <p:cNvSpPr/>
            <p:nvPr/>
          </p:nvSpPr>
          <p:spPr>
            <a:xfrm>
              <a:off x="1950327" y="1969744"/>
              <a:ext cx="19362" cy="21398"/>
            </a:xfrm>
            <a:custGeom>
              <a:rect b="b" l="l" r="r" t="t"/>
              <a:pathLst>
                <a:path extrusionOk="0" h="1576" w="1426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51"/>
            <p:cNvSpPr/>
            <p:nvPr/>
          </p:nvSpPr>
          <p:spPr>
            <a:xfrm>
              <a:off x="1953749" y="1973166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51"/>
            <p:cNvSpPr/>
            <p:nvPr/>
          </p:nvSpPr>
          <p:spPr>
            <a:xfrm>
              <a:off x="1954754" y="1971876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51"/>
            <p:cNvSpPr/>
            <p:nvPr/>
          </p:nvSpPr>
          <p:spPr>
            <a:xfrm>
              <a:off x="1951563" y="1975257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51"/>
            <p:cNvSpPr/>
            <p:nvPr/>
          </p:nvSpPr>
          <p:spPr>
            <a:xfrm>
              <a:off x="1954564" y="1972161"/>
              <a:ext cx="109" cy="163"/>
            </a:xfrm>
            <a:custGeom>
              <a:rect b="b" l="l" r="r" t="t"/>
              <a:pathLst>
                <a:path extrusionOk="0" h="12" w="8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51"/>
            <p:cNvSpPr/>
            <p:nvPr/>
          </p:nvSpPr>
          <p:spPr>
            <a:xfrm>
              <a:off x="1950382" y="1976357"/>
              <a:ext cx="204" cy="149"/>
            </a:xfrm>
            <a:custGeom>
              <a:rect b="b" l="l" r="r" t="t"/>
              <a:pathLst>
                <a:path extrusionOk="0" h="11" w="15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51"/>
            <p:cNvSpPr/>
            <p:nvPr/>
          </p:nvSpPr>
          <p:spPr>
            <a:xfrm>
              <a:off x="1954319" y="1972501"/>
              <a:ext cx="109" cy="149"/>
            </a:xfrm>
            <a:custGeom>
              <a:rect b="b" l="l" r="r" t="t"/>
              <a:pathLst>
                <a:path extrusionOk="0" h="11" w="8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51"/>
            <p:cNvSpPr/>
            <p:nvPr/>
          </p:nvSpPr>
          <p:spPr>
            <a:xfrm>
              <a:off x="1955039" y="1971360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51"/>
            <p:cNvSpPr/>
            <p:nvPr/>
          </p:nvSpPr>
          <p:spPr>
            <a:xfrm>
              <a:off x="1954889" y="1971591"/>
              <a:ext cx="68" cy="163"/>
            </a:xfrm>
            <a:custGeom>
              <a:rect b="b" l="l" r="r" t="t"/>
              <a:pathLst>
                <a:path extrusionOk="0" h="12" w="5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51"/>
            <p:cNvSpPr/>
            <p:nvPr/>
          </p:nvSpPr>
          <p:spPr>
            <a:xfrm>
              <a:off x="1955134" y="1971116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51"/>
            <p:cNvSpPr/>
            <p:nvPr/>
          </p:nvSpPr>
          <p:spPr>
            <a:xfrm>
              <a:off x="1952608" y="1974347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51"/>
            <p:cNvSpPr/>
            <p:nvPr/>
          </p:nvSpPr>
          <p:spPr>
            <a:xfrm>
              <a:off x="1952092" y="1974782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51"/>
            <p:cNvSpPr/>
            <p:nvPr/>
          </p:nvSpPr>
          <p:spPr>
            <a:xfrm>
              <a:off x="1950993" y="1975786"/>
              <a:ext cx="204" cy="190"/>
            </a:xfrm>
            <a:custGeom>
              <a:rect b="b" l="l" r="r" t="t"/>
              <a:pathLst>
                <a:path extrusionOk="0" h="14" w="15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51"/>
            <p:cNvSpPr/>
            <p:nvPr/>
          </p:nvSpPr>
          <p:spPr>
            <a:xfrm>
              <a:off x="1969526" y="1981204"/>
              <a:ext cx="109" cy="299"/>
            </a:xfrm>
            <a:custGeom>
              <a:rect b="b" l="l" r="r" t="t"/>
              <a:pathLst>
                <a:path extrusionOk="0" h="22" w="8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51"/>
            <p:cNvSpPr/>
            <p:nvPr/>
          </p:nvSpPr>
          <p:spPr>
            <a:xfrm>
              <a:off x="1954034" y="1972827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51"/>
            <p:cNvSpPr/>
            <p:nvPr/>
          </p:nvSpPr>
          <p:spPr>
            <a:xfrm>
              <a:off x="1953369" y="1973546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51"/>
            <p:cNvSpPr/>
            <p:nvPr/>
          </p:nvSpPr>
          <p:spPr>
            <a:xfrm>
              <a:off x="1952989" y="1973926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51"/>
            <p:cNvSpPr/>
            <p:nvPr/>
          </p:nvSpPr>
          <p:spPr>
            <a:xfrm>
              <a:off x="1962968" y="1989228"/>
              <a:ext cx="299" cy="258"/>
            </a:xfrm>
            <a:custGeom>
              <a:rect b="b" l="l" r="r" t="t"/>
              <a:pathLst>
                <a:path extrusionOk="0" h="19" w="22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51"/>
            <p:cNvSpPr/>
            <p:nvPr/>
          </p:nvSpPr>
          <p:spPr>
            <a:xfrm>
              <a:off x="1961828" y="1990518"/>
              <a:ext cx="394" cy="625"/>
            </a:xfrm>
            <a:custGeom>
              <a:rect b="b" l="l" r="r" t="t"/>
              <a:pathLst>
                <a:path extrusionOk="0" h="46" w="29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51"/>
            <p:cNvSpPr/>
            <p:nvPr/>
          </p:nvSpPr>
          <p:spPr>
            <a:xfrm>
              <a:off x="1962262" y="1989988"/>
              <a:ext cx="339" cy="448"/>
            </a:xfrm>
            <a:custGeom>
              <a:rect b="b" l="l" r="r" t="t"/>
              <a:pathLst>
                <a:path extrusionOk="0" h="33" w="25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51"/>
            <p:cNvSpPr/>
            <p:nvPr/>
          </p:nvSpPr>
          <p:spPr>
            <a:xfrm>
              <a:off x="1969675" y="1981720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51"/>
            <p:cNvSpPr/>
            <p:nvPr/>
          </p:nvSpPr>
          <p:spPr>
            <a:xfrm>
              <a:off x="1969621" y="1981530"/>
              <a:ext cx="68" cy="163"/>
            </a:xfrm>
            <a:custGeom>
              <a:rect b="b" l="l" r="r" t="t"/>
              <a:pathLst>
                <a:path extrusionOk="0" h="12" w="5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51"/>
            <p:cNvSpPr/>
            <p:nvPr/>
          </p:nvSpPr>
          <p:spPr>
            <a:xfrm>
              <a:off x="1969675" y="1982005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51"/>
            <p:cNvSpPr/>
            <p:nvPr/>
          </p:nvSpPr>
          <p:spPr>
            <a:xfrm>
              <a:off x="1962588" y="1989568"/>
              <a:ext cx="353" cy="394"/>
            </a:xfrm>
            <a:custGeom>
              <a:rect b="b" l="l" r="r" t="t"/>
              <a:pathLst>
                <a:path extrusionOk="0" h="29" w="26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51"/>
            <p:cNvSpPr/>
            <p:nvPr/>
          </p:nvSpPr>
          <p:spPr>
            <a:xfrm>
              <a:off x="1969580" y="198139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51"/>
            <p:cNvSpPr/>
            <p:nvPr/>
          </p:nvSpPr>
          <p:spPr>
            <a:xfrm>
              <a:off x="1922385" y="1832082"/>
              <a:ext cx="60230" cy="48838"/>
            </a:xfrm>
            <a:custGeom>
              <a:rect b="b" l="l" r="r" t="t"/>
              <a:pathLst>
                <a:path extrusionOk="0" h="3597" w="4436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51"/>
            <p:cNvSpPr/>
            <p:nvPr/>
          </p:nvSpPr>
          <p:spPr>
            <a:xfrm>
              <a:off x="1982370" y="1833793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51"/>
            <p:cNvSpPr/>
            <p:nvPr/>
          </p:nvSpPr>
          <p:spPr>
            <a:xfrm>
              <a:off x="1982275" y="1833508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51"/>
            <p:cNvSpPr/>
            <p:nvPr/>
          </p:nvSpPr>
          <p:spPr>
            <a:xfrm>
              <a:off x="1982465" y="1834078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51"/>
            <p:cNvSpPr/>
            <p:nvPr/>
          </p:nvSpPr>
          <p:spPr>
            <a:xfrm>
              <a:off x="1922575" y="1836318"/>
              <a:ext cx="85525" cy="95653"/>
            </a:xfrm>
            <a:custGeom>
              <a:rect b="b" l="l" r="r" t="t"/>
              <a:pathLst>
                <a:path extrusionOk="0" h="7045" w="6299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51"/>
            <p:cNvSpPr/>
            <p:nvPr/>
          </p:nvSpPr>
          <p:spPr>
            <a:xfrm>
              <a:off x="1984366" y="1836088"/>
              <a:ext cx="54" cy="1385"/>
            </a:xfrm>
            <a:custGeom>
              <a:rect b="b" l="l" r="r" t="t"/>
              <a:pathLst>
                <a:path extrusionOk="0" h="102" w="4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51"/>
            <p:cNvSpPr/>
            <p:nvPr/>
          </p:nvSpPr>
          <p:spPr>
            <a:xfrm>
              <a:off x="1984692" y="1836278"/>
              <a:ext cx="23503" cy="15410"/>
            </a:xfrm>
            <a:custGeom>
              <a:rect b="b" l="l" r="r" t="t"/>
              <a:pathLst>
                <a:path extrusionOk="0" h="1135" w="1731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51"/>
            <p:cNvSpPr/>
            <p:nvPr/>
          </p:nvSpPr>
          <p:spPr>
            <a:xfrm>
              <a:off x="1984502" y="1836183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51"/>
            <p:cNvSpPr/>
            <p:nvPr/>
          </p:nvSpPr>
          <p:spPr>
            <a:xfrm>
              <a:off x="1924517" y="1921218"/>
              <a:ext cx="68" cy="54"/>
            </a:xfrm>
            <a:custGeom>
              <a:rect b="b" l="l" r="r" t="t"/>
              <a:pathLst>
                <a:path extrusionOk="0" h="4" w="5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51"/>
            <p:cNvSpPr/>
            <p:nvPr/>
          </p:nvSpPr>
          <p:spPr>
            <a:xfrm>
              <a:off x="1953369" y="1928727"/>
              <a:ext cx="3204" cy="3245"/>
            </a:xfrm>
            <a:custGeom>
              <a:rect b="b" l="l" r="r" t="t"/>
              <a:pathLst>
                <a:path extrusionOk="0" h="239" w="236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51"/>
            <p:cNvSpPr/>
            <p:nvPr/>
          </p:nvSpPr>
          <p:spPr>
            <a:xfrm>
              <a:off x="1929893" y="1918544"/>
              <a:ext cx="4671" cy="258"/>
            </a:xfrm>
            <a:custGeom>
              <a:rect b="b" l="l" r="r" t="t"/>
              <a:pathLst>
                <a:path extrusionOk="0" h="19" w="344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51"/>
            <p:cNvSpPr/>
            <p:nvPr/>
          </p:nvSpPr>
          <p:spPr>
            <a:xfrm>
              <a:off x="1983796" y="184544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51"/>
            <p:cNvSpPr/>
            <p:nvPr/>
          </p:nvSpPr>
          <p:spPr>
            <a:xfrm>
              <a:off x="1983986" y="184530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51"/>
            <p:cNvSpPr/>
            <p:nvPr/>
          </p:nvSpPr>
          <p:spPr>
            <a:xfrm>
              <a:off x="1984081" y="184515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51"/>
            <p:cNvSpPr/>
            <p:nvPr/>
          </p:nvSpPr>
          <p:spPr>
            <a:xfrm>
              <a:off x="1983891" y="184544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51"/>
            <p:cNvSpPr/>
            <p:nvPr/>
          </p:nvSpPr>
          <p:spPr>
            <a:xfrm>
              <a:off x="1984122" y="184506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51"/>
            <p:cNvSpPr/>
            <p:nvPr/>
          </p:nvSpPr>
          <p:spPr>
            <a:xfrm>
              <a:off x="1984366" y="184344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51"/>
            <p:cNvSpPr/>
            <p:nvPr/>
          </p:nvSpPr>
          <p:spPr>
            <a:xfrm>
              <a:off x="1983932" y="184540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51"/>
            <p:cNvSpPr/>
            <p:nvPr/>
          </p:nvSpPr>
          <p:spPr>
            <a:xfrm>
              <a:off x="1984027" y="184525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51"/>
            <p:cNvSpPr/>
            <p:nvPr/>
          </p:nvSpPr>
          <p:spPr>
            <a:xfrm>
              <a:off x="1984407" y="1840269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51"/>
            <p:cNvSpPr/>
            <p:nvPr/>
          </p:nvSpPr>
          <p:spPr>
            <a:xfrm>
              <a:off x="1984407" y="1841790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51"/>
            <p:cNvSpPr/>
            <p:nvPr/>
          </p:nvSpPr>
          <p:spPr>
            <a:xfrm>
              <a:off x="1984217" y="184473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51"/>
            <p:cNvSpPr/>
            <p:nvPr/>
          </p:nvSpPr>
          <p:spPr>
            <a:xfrm>
              <a:off x="1984271" y="184458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51"/>
            <p:cNvSpPr/>
            <p:nvPr/>
          </p:nvSpPr>
          <p:spPr>
            <a:xfrm>
              <a:off x="1984366" y="184373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51"/>
            <p:cNvSpPr/>
            <p:nvPr/>
          </p:nvSpPr>
          <p:spPr>
            <a:xfrm>
              <a:off x="1984366" y="184397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51"/>
            <p:cNvSpPr/>
            <p:nvPr/>
          </p:nvSpPr>
          <p:spPr>
            <a:xfrm>
              <a:off x="1984407" y="184278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51"/>
            <p:cNvSpPr/>
            <p:nvPr/>
          </p:nvSpPr>
          <p:spPr>
            <a:xfrm>
              <a:off x="1984312" y="184439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51"/>
            <p:cNvSpPr/>
            <p:nvPr/>
          </p:nvSpPr>
          <p:spPr>
            <a:xfrm>
              <a:off x="1984176" y="1844967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51"/>
            <p:cNvSpPr/>
            <p:nvPr/>
          </p:nvSpPr>
          <p:spPr>
            <a:xfrm>
              <a:off x="1983986" y="184530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51"/>
            <p:cNvSpPr/>
            <p:nvPr/>
          </p:nvSpPr>
          <p:spPr>
            <a:xfrm>
              <a:off x="1984176" y="1844831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51"/>
            <p:cNvSpPr/>
            <p:nvPr/>
          </p:nvSpPr>
          <p:spPr>
            <a:xfrm>
              <a:off x="1984407" y="1842971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51"/>
            <p:cNvSpPr/>
            <p:nvPr/>
          </p:nvSpPr>
          <p:spPr>
            <a:xfrm>
              <a:off x="1984407" y="1840785"/>
              <a:ext cx="14" cy="353"/>
            </a:xfrm>
            <a:custGeom>
              <a:rect b="b" l="l" r="r" t="t"/>
              <a:pathLst>
                <a:path extrusionOk="0" h="26" w="1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51"/>
            <p:cNvSpPr/>
            <p:nvPr/>
          </p:nvSpPr>
          <p:spPr>
            <a:xfrm>
              <a:off x="1984407" y="1837459"/>
              <a:ext cx="68" cy="2729"/>
            </a:xfrm>
            <a:custGeom>
              <a:rect b="b" l="l" r="r" t="t"/>
              <a:pathLst>
                <a:path extrusionOk="0" h="201" w="5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51"/>
            <p:cNvSpPr/>
            <p:nvPr/>
          </p:nvSpPr>
          <p:spPr>
            <a:xfrm>
              <a:off x="1984407" y="1841315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51"/>
            <p:cNvSpPr/>
            <p:nvPr/>
          </p:nvSpPr>
          <p:spPr>
            <a:xfrm>
              <a:off x="1984407" y="1842211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51"/>
            <p:cNvSpPr/>
            <p:nvPr/>
          </p:nvSpPr>
          <p:spPr>
            <a:xfrm>
              <a:off x="1984366" y="1836128"/>
              <a:ext cx="14" cy="1344"/>
            </a:xfrm>
            <a:custGeom>
              <a:rect b="b" l="l" r="r" t="t"/>
              <a:pathLst>
                <a:path extrusionOk="0" h="99" w="1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51"/>
            <p:cNvSpPr/>
            <p:nvPr/>
          </p:nvSpPr>
          <p:spPr>
            <a:xfrm>
              <a:off x="1957170" y="1853426"/>
              <a:ext cx="121505" cy="113481"/>
            </a:xfrm>
            <a:custGeom>
              <a:rect b="b" l="l" r="r" t="t"/>
              <a:pathLst>
                <a:path extrusionOk="0" h="8358" w="8949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51"/>
            <p:cNvSpPr/>
            <p:nvPr/>
          </p:nvSpPr>
          <p:spPr>
            <a:xfrm>
              <a:off x="2072674" y="1899590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51"/>
            <p:cNvSpPr/>
            <p:nvPr/>
          </p:nvSpPr>
          <p:spPr>
            <a:xfrm>
              <a:off x="2072729" y="1900635"/>
              <a:ext cx="14" cy="1154"/>
            </a:xfrm>
            <a:custGeom>
              <a:rect b="b" l="l" r="r" t="t"/>
              <a:pathLst>
                <a:path extrusionOk="0" h="85" w="1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51"/>
            <p:cNvSpPr/>
            <p:nvPr/>
          </p:nvSpPr>
          <p:spPr>
            <a:xfrm>
              <a:off x="2055607" y="1883514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51"/>
            <p:cNvSpPr/>
            <p:nvPr/>
          </p:nvSpPr>
          <p:spPr>
            <a:xfrm>
              <a:off x="2070298" y="1894172"/>
              <a:ext cx="299" cy="244"/>
            </a:xfrm>
            <a:custGeom>
              <a:rect b="b" l="l" r="r" t="t"/>
              <a:pathLst>
                <a:path extrusionOk="0" h="18" w="22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51"/>
            <p:cNvSpPr/>
            <p:nvPr/>
          </p:nvSpPr>
          <p:spPr>
            <a:xfrm>
              <a:off x="2072104" y="1897023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51"/>
            <p:cNvSpPr/>
            <p:nvPr/>
          </p:nvSpPr>
          <p:spPr>
            <a:xfrm>
              <a:off x="2056042" y="1883799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51"/>
            <p:cNvSpPr/>
            <p:nvPr/>
          </p:nvSpPr>
          <p:spPr>
            <a:xfrm>
              <a:off x="2072443" y="1898164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51"/>
            <p:cNvSpPr/>
            <p:nvPr/>
          </p:nvSpPr>
          <p:spPr>
            <a:xfrm>
              <a:off x="2072633" y="1899155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51"/>
            <p:cNvSpPr/>
            <p:nvPr/>
          </p:nvSpPr>
          <p:spPr>
            <a:xfrm>
              <a:off x="2071588" y="1895829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51"/>
            <p:cNvSpPr/>
            <p:nvPr/>
          </p:nvSpPr>
          <p:spPr>
            <a:xfrm>
              <a:off x="2071208" y="1895218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51"/>
            <p:cNvSpPr/>
            <p:nvPr/>
          </p:nvSpPr>
          <p:spPr>
            <a:xfrm>
              <a:off x="2072253" y="1897594"/>
              <a:ext cx="109" cy="204"/>
            </a:xfrm>
            <a:custGeom>
              <a:rect b="b" l="l" r="r" t="t"/>
              <a:pathLst>
                <a:path extrusionOk="0" h="15" w="8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51"/>
            <p:cNvSpPr/>
            <p:nvPr/>
          </p:nvSpPr>
          <p:spPr>
            <a:xfrm>
              <a:off x="2060848" y="1890642"/>
              <a:ext cx="679" cy="448"/>
            </a:xfrm>
            <a:custGeom>
              <a:rect b="b" l="l" r="r" t="t"/>
              <a:pathLst>
                <a:path extrusionOk="0" h="33" w="5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51"/>
            <p:cNvSpPr/>
            <p:nvPr/>
          </p:nvSpPr>
          <p:spPr>
            <a:xfrm>
              <a:off x="2072729" y="1899915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51"/>
            <p:cNvSpPr/>
            <p:nvPr/>
          </p:nvSpPr>
          <p:spPr>
            <a:xfrm>
              <a:off x="2073815" y="1900445"/>
              <a:ext cx="5010" cy="1100"/>
            </a:xfrm>
            <a:custGeom>
              <a:rect b="b" l="l" r="r" t="t"/>
              <a:pathLst>
                <a:path extrusionOk="0" h="81" w="369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51"/>
            <p:cNvSpPr/>
            <p:nvPr/>
          </p:nvSpPr>
          <p:spPr>
            <a:xfrm>
              <a:off x="2010883" y="1853426"/>
              <a:ext cx="44738" cy="30101"/>
            </a:xfrm>
            <a:custGeom>
              <a:rect b="b" l="l" r="r" t="t"/>
              <a:pathLst>
                <a:path extrusionOk="0" h="2217" w="3295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51"/>
            <p:cNvSpPr/>
            <p:nvPr/>
          </p:nvSpPr>
          <p:spPr>
            <a:xfrm>
              <a:off x="2069538" y="1893602"/>
              <a:ext cx="584" cy="394"/>
            </a:xfrm>
            <a:custGeom>
              <a:rect b="b" l="l" r="r" t="t"/>
              <a:pathLst>
                <a:path extrusionOk="0" h="29" w="43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51"/>
            <p:cNvSpPr/>
            <p:nvPr/>
          </p:nvSpPr>
          <p:spPr>
            <a:xfrm>
              <a:off x="2070828" y="1894647"/>
              <a:ext cx="204" cy="299"/>
            </a:xfrm>
            <a:custGeom>
              <a:rect b="b" l="l" r="r" t="t"/>
              <a:pathLst>
                <a:path extrusionOk="0" h="22" w="15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51"/>
            <p:cNvSpPr/>
            <p:nvPr/>
          </p:nvSpPr>
          <p:spPr>
            <a:xfrm>
              <a:off x="2072729" y="1900255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51"/>
            <p:cNvSpPr/>
            <p:nvPr/>
          </p:nvSpPr>
          <p:spPr>
            <a:xfrm>
              <a:off x="2072729" y="1900486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51"/>
            <p:cNvSpPr/>
            <p:nvPr/>
          </p:nvSpPr>
          <p:spPr>
            <a:xfrm>
              <a:off x="2079042" y="1900391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51"/>
            <p:cNvSpPr/>
            <p:nvPr/>
          </p:nvSpPr>
          <p:spPr>
            <a:xfrm>
              <a:off x="2072538" y="1898680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51"/>
            <p:cNvSpPr/>
            <p:nvPr/>
          </p:nvSpPr>
          <p:spPr>
            <a:xfrm>
              <a:off x="2071873" y="1896453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51"/>
            <p:cNvSpPr/>
            <p:nvPr/>
          </p:nvSpPr>
          <p:spPr>
            <a:xfrm>
              <a:off x="1964013" y="1946120"/>
              <a:ext cx="109" cy="1534"/>
            </a:xfrm>
            <a:custGeom>
              <a:rect b="b" l="l" r="r" t="t"/>
              <a:pathLst>
                <a:path extrusionOk="0" h="113" w="8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51"/>
            <p:cNvSpPr/>
            <p:nvPr/>
          </p:nvSpPr>
          <p:spPr>
            <a:xfrm>
              <a:off x="1964013" y="1950872"/>
              <a:ext cx="14" cy="543"/>
            </a:xfrm>
            <a:custGeom>
              <a:rect b="b" l="l" r="r" t="t"/>
              <a:pathLst>
                <a:path extrusionOk="0" h="40" w="1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51"/>
            <p:cNvSpPr/>
            <p:nvPr/>
          </p:nvSpPr>
          <p:spPr>
            <a:xfrm>
              <a:off x="1957361" y="1933683"/>
              <a:ext cx="1629" cy="2702"/>
            </a:xfrm>
            <a:custGeom>
              <a:rect b="b" l="l" r="r" t="t"/>
              <a:pathLst>
                <a:path extrusionOk="0" h="199" w="12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51"/>
            <p:cNvSpPr/>
            <p:nvPr/>
          </p:nvSpPr>
          <p:spPr>
            <a:xfrm>
              <a:off x="1992866" y="1964748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51"/>
            <p:cNvSpPr/>
            <p:nvPr/>
          </p:nvSpPr>
          <p:spPr>
            <a:xfrm>
              <a:off x="1994631" y="1966269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51"/>
            <p:cNvSpPr/>
            <p:nvPr/>
          </p:nvSpPr>
          <p:spPr>
            <a:xfrm>
              <a:off x="2004325" y="1964843"/>
              <a:ext cx="448" cy="258"/>
            </a:xfrm>
            <a:custGeom>
              <a:rect b="b" l="l" r="r" t="t"/>
              <a:pathLst>
                <a:path extrusionOk="0" h="19" w="33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51"/>
            <p:cNvSpPr/>
            <p:nvPr/>
          </p:nvSpPr>
          <p:spPr>
            <a:xfrm>
              <a:off x="1988589" y="1966133"/>
              <a:ext cx="733" cy="299"/>
            </a:xfrm>
            <a:custGeom>
              <a:rect b="b" l="l" r="r" t="t"/>
              <a:pathLst>
                <a:path extrusionOk="0" h="22" w="54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51"/>
            <p:cNvSpPr/>
            <p:nvPr/>
          </p:nvSpPr>
          <p:spPr>
            <a:xfrm>
              <a:off x="1989634" y="1964558"/>
              <a:ext cx="1494" cy="1534"/>
            </a:xfrm>
            <a:custGeom>
              <a:rect b="b" l="l" r="r" t="t"/>
              <a:pathLst>
                <a:path extrusionOk="0" h="113" w="11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51"/>
            <p:cNvSpPr/>
            <p:nvPr/>
          </p:nvSpPr>
          <p:spPr>
            <a:xfrm>
              <a:off x="1992390" y="1964612"/>
              <a:ext cx="204" cy="54"/>
            </a:xfrm>
            <a:custGeom>
              <a:rect b="b" l="l" r="r" t="t"/>
              <a:pathLst>
                <a:path extrusionOk="0" h="4" w="15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51"/>
            <p:cNvSpPr/>
            <p:nvPr/>
          </p:nvSpPr>
          <p:spPr>
            <a:xfrm>
              <a:off x="1989539" y="1966133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51"/>
            <p:cNvSpPr/>
            <p:nvPr/>
          </p:nvSpPr>
          <p:spPr>
            <a:xfrm>
              <a:off x="1994196" y="1965848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51"/>
            <p:cNvSpPr/>
            <p:nvPr/>
          </p:nvSpPr>
          <p:spPr>
            <a:xfrm>
              <a:off x="1993816" y="1965468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51"/>
            <p:cNvSpPr/>
            <p:nvPr/>
          </p:nvSpPr>
          <p:spPr>
            <a:xfrm>
              <a:off x="1991875" y="1964517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51"/>
            <p:cNvSpPr/>
            <p:nvPr/>
          </p:nvSpPr>
          <p:spPr>
            <a:xfrm>
              <a:off x="1989349" y="1966364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51"/>
            <p:cNvSpPr/>
            <p:nvPr/>
          </p:nvSpPr>
          <p:spPr>
            <a:xfrm>
              <a:off x="2003035" y="1965087"/>
              <a:ext cx="1303" cy="720"/>
            </a:xfrm>
            <a:custGeom>
              <a:rect b="b" l="l" r="r" t="t"/>
              <a:pathLst>
                <a:path extrusionOk="0" h="53" w="96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51"/>
            <p:cNvSpPr/>
            <p:nvPr/>
          </p:nvSpPr>
          <p:spPr>
            <a:xfrm>
              <a:off x="2004800" y="1964463"/>
              <a:ext cx="1494" cy="353"/>
            </a:xfrm>
            <a:custGeom>
              <a:rect b="b" l="l" r="r" t="t"/>
              <a:pathLst>
                <a:path extrusionOk="0" h="26" w="11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51"/>
            <p:cNvSpPr/>
            <p:nvPr/>
          </p:nvSpPr>
          <p:spPr>
            <a:xfrm>
              <a:off x="1993341" y="1965087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51"/>
            <p:cNvSpPr/>
            <p:nvPr/>
          </p:nvSpPr>
          <p:spPr>
            <a:xfrm>
              <a:off x="1964068" y="1949446"/>
              <a:ext cx="54" cy="1208"/>
            </a:xfrm>
            <a:custGeom>
              <a:rect b="b" l="l" r="r" t="t"/>
              <a:pathLst>
                <a:path extrusionOk="0" h="89" w="4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51"/>
            <p:cNvSpPr/>
            <p:nvPr/>
          </p:nvSpPr>
          <p:spPr>
            <a:xfrm>
              <a:off x="1987788" y="1965318"/>
              <a:ext cx="815" cy="828"/>
            </a:xfrm>
            <a:custGeom>
              <a:rect b="b" l="l" r="r" t="t"/>
              <a:pathLst>
                <a:path extrusionOk="0" h="61" w="6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51"/>
            <p:cNvSpPr/>
            <p:nvPr/>
          </p:nvSpPr>
          <p:spPr>
            <a:xfrm>
              <a:off x="1964013" y="1951876"/>
              <a:ext cx="299" cy="869"/>
            </a:xfrm>
            <a:custGeom>
              <a:rect b="b" l="l" r="r" t="t"/>
              <a:pathLst>
                <a:path extrusionOk="0" h="64" w="22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51"/>
            <p:cNvSpPr/>
            <p:nvPr/>
          </p:nvSpPr>
          <p:spPr>
            <a:xfrm>
              <a:off x="1964299" y="1952732"/>
              <a:ext cx="353" cy="679"/>
            </a:xfrm>
            <a:custGeom>
              <a:rect b="b" l="l" r="r" t="t"/>
              <a:pathLst>
                <a:path extrusionOk="0" h="50" w="26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51"/>
            <p:cNvSpPr/>
            <p:nvPr/>
          </p:nvSpPr>
          <p:spPr>
            <a:xfrm>
              <a:off x="1988358" y="1965983"/>
              <a:ext cx="394" cy="299"/>
            </a:xfrm>
            <a:custGeom>
              <a:rect b="b" l="l" r="r" t="t"/>
              <a:pathLst>
                <a:path extrusionOk="0" h="22" w="29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51"/>
            <p:cNvSpPr/>
            <p:nvPr/>
          </p:nvSpPr>
          <p:spPr>
            <a:xfrm>
              <a:off x="1957415" y="1933479"/>
              <a:ext cx="720" cy="149"/>
            </a:xfrm>
            <a:custGeom>
              <a:rect b="b" l="l" r="r" t="t"/>
              <a:pathLst>
                <a:path extrusionOk="0" h="11" w="53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51"/>
            <p:cNvSpPr/>
            <p:nvPr/>
          </p:nvSpPr>
          <p:spPr>
            <a:xfrm>
              <a:off x="1959506" y="1932569"/>
              <a:ext cx="434" cy="353"/>
            </a:xfrm>
            <a:custGeom>
              <a:rect b="b" l="l" r="r" t="t"/>
              <a:pathLst>
                <a:path extrusionOk="0" h="26" w="32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51"/>
            <p:cNvSpPr/>
            <p:nvPr/>
          </p:nvSpPr>
          <p:spPr>
            <a:xfrm>
              <a:off x="1958175" y="1933289"/>
              <a:ext cx="584" cy="204"/>
            </a:xfrm>
            <a:custGeom>
              <a:rect b="b" l="l" r="r" t="t"/>
              <a:pathLst>
                <a:path extrusionOk="0" h="15" w="43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51"/>
            <p:cNvSpPr/>
            <p:nvPr/>
          </p:nvSpPr>
          <p:spPr>
            <a:xfrm>
              <a:off x="1958881" y="1932949"/>
              <a:ext cx="543" cy="299"/>
            </a:xfrm>
            <a:custGeom>
              <a:rect b="b" l="l" r="r" t="t"/>
              <a:pathLst>
                <a:path extrusionOk="0" h="22" w="4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51"/>
            <p:cNvSpPr/>
            <p:nvPr/>
          </p:nvSpPr>
          <p:spPr>
            <a:xfrm>
              <a:off x="1959981" y="1932148"/>
              <a:ext cx="339" cy="394"/>
            </a:xfrm>
            <a:custGeom>
              <a:rect b="b" l="l" r="r" t="t"/>
              <a:pathLst>
                <a:path extrusionOk="0" h="29" w="25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51"/>
            <p:cNvSpPr/>
            <p:nvPr/>
          </p:nvSpPr>
          <p:spPr>
            <a:xfrm>
              <a:off x="1960646" y="1931103"/>
              <a:ext cx="204" cy="530"/>
            </a:xfrm>
            <a:custGeom>
              <a:rect b="b" l="l" r="r" t="t"/>
              <a:pathLst>
                <a:path extrusionOk="0" h="39" w="15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51"/>
            <p:cNvSpPr/>
            <p:nvPr/>
          </p:nvSpPr>
          <p:spPr>
            <a:xfrm>
              <a:off x="1969051" y="1928673"/>
              <a:ext cx="1398" cy="204"/>
            </a:xfrm>
            <a:custGeom>
              <a:rect b="b" l="l" r="r" t="t"/>
              <a:pathLst>
                <a:path extrusionOk="0" h="15" w="103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51"/>
            <p:cNvSpPr/>
            <p:nvPr/>
          </p:nvSpPr>
          <p:spPr>
            <a:xfrm>
              <a:off x="1960836" y="1930438"/>
              <a:ext cx="54" cy="584"/>
            </a:xfrm>
            <a:custGeom>
              <a:rect b="b" l="l" r="r" t="t"/>
              <a:pathLst>
                <a:path extrusionOk="0" h="43" w="4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51"/>
            <p:cNvSpPr/>
            <p:nvPr/>
          </p:nvSpPr>
          <p:spPr>
            <a:xfrm>
              <a:off x="1960361" y="1931673"/>
              <a:ext cx="299" cy="434"/>
            </a:xfrm>
            <a:custGeom>
              <a:rect b="b" l="l" r="r" t="t"/>
              <a:pathLst>
                <a:path extrusionOk="0" h="32" w="22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51"/>
            <p:cNvSpPr/>
            <p:nvPr/>
          </p:nvSpPr>
          <p:spPr>
            <a:xfrm>
              <a:off x="2008222" y="1930981"/>
              <a:ext cx="58533" cy="39592"/>
            </a:xfrm>
            <a:custGeom>
              <a:rect b="b" l="l" r="r" t="t"/>
              <a:pathLst>
                <a:path extrusionOk="0" h="2916" w="4311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51"/>
            <p:cNvSpPr/>
            <p:nvPr/>
          </p:nvSpPr>
          <p:spPr>
            <a:xfrm>
              <a:off x="2054236" y="1960186"/>
              <a:ext cx="679" cy="14"/>
            </a:xfrm>
            <a:custGeom>
              <a:rect b="b" l="l" r="r" t="t"/>
              <a:pathLst>
                <a:path extrusionOk="0" h="1" w="5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51"/>
            <p:cNvSpPr/>
            <p:nvPr/>
          </p:nvSpPr>
          <p:spPr>
            <a:xfrm>
              <a:off x="2066782" y="1954388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51"/>
            <p:cNvSpPr/>
            <p:nvPr/>
          </p:nvSpPr>
          <p:spPr>
            <a:xfrm>
              <a:off x="2066782" y="1954673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51"/>
            <p:cNvSpPr/>
            <p:nvPr/>
          </p:nvSpPr>
          <p:spPr>
            <a:xfrm>
              <a:off x="2066836" y="1954538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51"/>
            <p:cNvSpPr/>
            <p:nvPr/>
          </p:nvSpPr>
          <p:spPr>
            <a:xfrm>
              <a:off x="2066591" y="1954864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51"/>
            <p:cNvSpPr/>
            <p:nvPr/>
          </p:nvSpPr>
          <p:spPr>
            <a:xfrm>
              <a:off x="2066401" y="1954959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51"/>
            <p:cNvSpPr/>
            <p:nvPr/>
          </p:nvSpPr>
          <p:spPr>
            <a:xfrm>
              <a:off x="2066687" y="1954768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51"/>
            <p:cNvSpPr/>
            <p:nvPr/>
          </p:nvSpPr>
          <p:spPr>
            <a:xfrm>
              <a:off x="2055037" y="196014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51"/>
            <p:cNvSpPr/>
            <p:nvPr/>
          </p:nvSpPr>
          <p:spPr>
            <a:xfrm>
              <a:off x="2066171" y="1955108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51"/>
            <p:cNvSpPr/>
            <p:nvPr/>
          </p:nvSpPr>
          <p:spPr>
            <a:xfrm>
              <a:off x="2051439" y="1959711"/>
              <a:ext cx="2811" cy="489"/>
            </a:xfrm>
            <a:custGeom>
              <a:rect b="b" l="l" r="r" t="t"/>
              <a:pathLst>
                <a:path extrusionOk="0" h="36" w="207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51"/>
            <p:cNvSpPr/>
            <p:nvPr/>
          </p:nvSpPr>
          <p:spPr>
            <a:xfrm>
              <a:off x="2046633" y="1959575"/>
              <a:ext cx="339" cy="244"/>
            </a:xfrm>
            <a:custGeom>
              <a:rect b="b" l="l" r="r" t="t"/>
              <a:pathLst>
                <a:path extrusionOk="0" h="18" w="25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51"/>
            <p:cNvSpPr/>
            <p:nvPr/>
          </p:nvSpPr>
          <p:spPr>
            <a:xfrm>
              <a:off x="2048343" y="195919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51"/>
            <p:cNvSpPr/>
            <p:nvPr/>
          </p:nvSpPr>
          <p:spPr>
            <a:xfrm>
              <a:off x="2053856" y="1960186"/>
              <a:ext cx="625" cy="14"/>
            </a:xfrm>
            <a:custGeom>
              <a:rect b="b" l="l" r="r" t="t"/>
              <a:pathLst>
                <a:path extrusionOk="0" h="1" w="46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51"/>
            <p:cNvSpPr/>
            <p:nvPr/>
          </p:nvSpPr>
          <p:spPr>
            <a:xfrm>
              <a:off x="2011263" y="1967273"/>
              <a:ext cx="1208" cy="1385"/>
            </a:xfrm>
            <a:custGeom>
              <a:rect b="b" l="l" r="r" t="t"/>
              <a:pathLst>
                <a:path extrusionOk="0" h="102" w="89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51"/>
            <p:cNvSpPr/>
            <p:nvPr/>
          </p:nvSpPr>
          <p:spPr>
            <a:xfrm>
              <a:off x="2008086" y="1964748"/>
              <a:ext cx="2770" cy="1914"/>
            </a:xfrm>
            <a:custGeom>
              <a:rect b="b" l="l" r="r" t="t"/>
              <a:pathLst>
                <a:path extrusionOk="0" h="141" w="204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51"/>
            <p:cNvSpPr/>
            <p:nvPr/>
          </p:nvSpPr>
          <p:spPr>
            <a:xfrm>
              <a:off x="2022818" y="1968074"/>
              <a:ext cx="3720" cy="1059"/>
            </a:xfrm>
            <a:custGeom>
              <a:rect b="b" l="l" r="r" t="t"/>
              <a:pathLst>
                <a:path extrusionOk="0" h="78" w="274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51"/>
            <p:cNvSpPr/>
            <p:nvPr/>
          </p:nvSpPr>
          <p:spPr>
            <a:xfrm>
              <a:off x="2026524" y="1969120"/>
              <a:ext cx="679" cy="489"/>
            </a:xfrm>
            <a:custGeom>
              <a:rect b="b" l="l" r="r" t="t"/>
              <a:pathLst>
                <a:path extrusionOk="0" h="36" w="5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51"/>
            <p:cNvSpPr/>
            <p:nvPr/>
          </p:nvSpPr>
          <p:spPr>
            <a:xfrm>
              <a:off x="2010842" y="1966703"/>
              <a:ext cx="244" cy="299"/>
            </a:xfrm>
            <a:custGeom>
              <a:rect b="b" l="l" r="r" t="t"/>
              <a:pathLst>
                <a:path extrusionOk="0" h="22" w="18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51"/>
            <p:cNvSpPr/>
            <p:nvPr/>
          </p:nvSpPr>
          <p:spPr>
            <a:xfrm>
              <a:off x="2045397" y="1961001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51"/>
            <p:cNvSpPr/>
            <p:nvPr/>
          </p:nvSpPr>
          <p:spPr>
            <a:xfrm>
              <a:off x="2045058" y="1960905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51"/>
            <p:cNvSpPr/>
            <p:nvPr/>
          </p:nvSpPr>
          <p:spPr>
            <a:xfrm>
              <a:off x="2044677" y="1960810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51"/>
            <p:cNvSpPr/>
            <p:nvPr/>
          </p:nvSpPr>
          <p:spPr>
            <a:xfrm>
              <a:off x="2027190" y="1968984"/>
              <a:ext cx="244" cy="625"/>
            </a:xfrm>
            <a:custGeom>
              <a:rect b="b" l="l" r="r" t="t"/>
              <a:pathLst>
                <a:path extrusionOk="0" h="46" w="18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51"/>
            <p:cNvSpPr/>
            <p:nvPr/>
          </p:nvSpPr>
          <p:spPr>
            <a:xfrm>
              <a:off x="2026280" y="1960023"/>
              <a:ext cx="9287" cy="1086"/>
            </a:xfrm>
            <a:custGeom>
              <a:rect b="b" l="l" r="r" t="t"/>
              <a:pathLst>
                <a:path extrusionOk="0" h="80" w="684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51"/>
            <p:cNvSpPr/>
            <p:nvPr/>
          </p:nvSpPr>
          <p:spPr>
            <a:xfrm>
              <a:off x="2047583" y="1958950"/>
              <a:ext cx="774" cy="353"/>
            </a:xfrm>
            <a:custGeom>
              <a:rect b="b" l="l" r="r" t="t"/>
              <a:pathLst>
                <a:path extrusionOk="0" h="26" w="57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51"/>
            <p:cNvSpPr/>
            <p:nvPr/>
          </p:nvSpPr>
          <p:spPr>
            <a:xfrm>
              <a:off x="2044257" y="196071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51"/>
            <p:cNvSpPr/>
            <p:nvPr/>
          </p:nvSpPr>
          <p:spPr>
            <a:xfrm>
              <a:off x="2048153" y="195919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51"/>
            <p:cNvSpPr/>
            <p:nvPr/>
          </p:nvSpPr>
          <p:spPr>
            <a:xfrm>
              <a:off x="2027190" y="196959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51"/>
            <p:cNvSpPr/>
            <p:nvPr/>
          </p:nvSpPr>
          <p:spPr>
            <a:xfrm>
              <a:off x="2043971" y="1930954"/>
              <a:ext cx="869" cy="258"/>
            </a:xfrm>
            <a:custGeom>
              <a:rect b="b" l="l" r="r" t="t"/>
              <a:pathLst>
                <a:path extrusionOk="0" h="19" w="64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51"/>
            <p:cNvSpPr/>
            <p:nvPr/>
          </p:nvSpPr>
          <p:spPr>
            <a:xfrm>
              <a:off x="2009036" y="196189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51"/>
            <p:cNvSpPr/>
            <p:nvPr/>
          </p:nvSpPr>
          <p:spPr>
            <a:xfrm>
              <a:off x="2008276" y="1963947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51"/>
            <p:cNvSpPr/>
            <p:nvPr/>
          </p:nvSpPr>
          <p:spPr>
            <a:xfrm>
              <a:off x="2008561" y="1963187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51"/>
            <p:cNvSpPr/>
            <p:nvPr/>
          </p:nvSpPr>
          <p:spPr>
            <a:xfrm>
              <a:off x="2028805" y="1937607"/>
              <a:ext cx="964" cy="163"/>
            </a:xfrm>
            <a:custGeom>
              <a:rect b="b" l="l" r="r" t="t"/>
              <a:pathLst>
                <a:path extrusionOk="0" h="12" w="71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51"/>
            <p:cNvSpPr/>
            <p:nvPr/>
          </p:nvSpPr>
          <p:spPr>
            <a:xfrm>
              <a:off x="2008846" y="1962521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51"/>
            <p:cNvSpPr/>
            <p:nvPr/>
          </p:nvSpPr>
          <p:spPr>
            <a:xfrm>
              <a:off x="2009647" y="1960335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51"/>
            <p:cNvSpPr/>
            <p:nvPr/>
          </p:nvSpPr>
          <p:spPr>
            <a:xfrm>
              <a:off x="2029796" y="193770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51"/>
            <p:cNvSpPr/>
            <p:nvPr/>
          </p:nvSpPr>
          <p:spPr>
            <a:xfrm>
              <a:off x="2009267" y="1961286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51"/>
            <p:cNvSpPr/>
            <p:nvPr/>
          </p:nvSpPr>
          <p:spPr>
            <a:xfrm>
              <a:off x="2009457" y="1960756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51"/>
            <p:cNvSpPr/>
            <p:nvPr/>
          </p:nvSpPr>
          <p:spPr>
            <a:xfrm>
              <a:off x="2008086" y="196474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51"/>
            <p:cNvSpPr/>
            <p:nvPr/>
          </p:nvSpPr>
          <p:spPr>
            <a:xfrm>
              <a:off x="2008086" y="196474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51"/>
            <p:cNvSpPr/>
            <p:nvPr/>
          </p:nvSpPr>
          <p:spPr>
            <a:xfrm>
              <a:off x="2051520" y="1865551"/>
              <a:ext cx="112191" cy="87765"/>
            </a:xfrm>
            <a:custGeom>
              <a:rect b="b" l="l" r="r" t="t"/>
              <a:pathLst>
                <a:path extrusionOk="0" h="6464" w="8263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51"/>
            <p:cNvSpPr/>
            <p:nvPr/>
          </p:nvSpPr>
          <p:spPr>
            <a:xfrm>
              <a:off x="2080902" y="1899970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51"/>
            <p:cNvSpPr/>
            <p:nvPr/>
          </p:nvSpPr>
          <p:spPr>
            <a:xfrm>
              <a:off x="2147120" y="1866841"/>
              <a:ext cx="299" cy="109"/>
            </a:xfrm>
            <a:custGeom>
              <a:rect b="b" l="l" r="r" t="t"/>
              <a:pathLst>
                <a:path extrusionOk="0" h="8" w="22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51"/>
            <p:cNvSpPr/>
            <p:nvPr/>
          </p:nvSpPr>
          <p:spPr>
            <a:xfrm>
              <a:off x="2138131" y="1865510"/>
              <a:ext cx="2525" cy="149"/>
            </a:xfrm>
            <a:custGeom>
              <a:rect b="b" l="l" r="r" t="t"/>
              <a:pathLst>
                <a:path extrusionOk="0" h="11" w="186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51"/>
            <p:cNvSpPr/>
            <p:nvPr/>
          </p:nvSpPr>
          <p:spPr>
            <a:xfrm>
              <a:off x="2140888" y="1865646"/>
              <a:ext cx="339" cy="68"/>
            </a:xfrm>
            <a:custGeom>
              <a:rect b="b" l="l" r="r" t="t"/>
              <a:pathLst>
                <a:path extrusionOk="0" h="5" w="25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51"/>
            <p:cNvSpPr/>
            <p:nvPr/>
          </p:nvSpPr>
          <p:spPr>
            <a:xfrm>
              <a:off x="2145219" y="1866311"/>
              <a:ext cx="339" cy="68"/>
            </a:xfrm>
            <a:custGeom>
              <a:rect b="b" l="l" r="r" t="t"/>
              <a:pathLst>
                <a:path extrusionOk="0" h="5" w="25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51"/>
            <p:cNvSpPr/>
            <p:nvPr/>
          </p:nvSpPr>
          <p:spPr>
            <a:xfrm>
              <a:off x="2147690" y="1867071"/>
              <a:ext cx="204" cy="163"/>
            </a:xfrm>
            <a:custGeom>
              <a:rect b="b" l="l" r="r" t="t"/>
              <a:pathLst>
                <a:path extrusionOk="0" h="12" w="15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51"/>
            <p:cNvSpPr/>
            <p:nvPr/>
          </p:nvSpPr>
          <p:spPr>
            <a:xfrm>
              <a:off x="2144554" y="1866175"/>
              <a:ext cx="285" cy="54"/>
            </a:xfrm>
            <a:custGeom>
              <a:rect b="b" l="l" r="r" t="t"/>
              <a:pathLst>
                <a:path extrusionOk="0" h="4" w="21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51"/>
            <p:cNvSpPr/>
            <p:nvPr/>
          </p:nvSpPr>
          <p:spPr>
            <a:xfrm>
              <a:off x="2146495" y="1866650"/>
              <a:ext cx="353" cy="109"/>
            </a:xfrm>
            <a:custGeom>
              <a:rect b="b" l="l" r="r" t="t"/>
              <a:pathLst>
                <a:path extrusionOk="0" h="8" w="26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51"/>
            <p:cNvSpPr/>
            <p:nvPr/>
          </p:nvSpPr>
          <p:spPr>
            <a:xfrm>
              <a:off x="2145884" y="1866460"/>
              <a:ext cx="339" cy="109"/>
            </a:xfrm>
            <a:custGeom>
              <a:rect b="b" l="l" r="r" t="t"/>
              <a:pathLst>
                <a:path extrusionOk="0" h="8" w="25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51"/>
            <p:cNvSpPr/>
            <p:nvPr/>
          </p:nvSpPr>
          <p:spPr>
            <a:xfrm>
              <a:off x="2153202" y="1872014"/>
              <a:ext cx="1059" cy="584"/>
            </a:xfrm>
            <a:custGeom>
              <a:rect b="b" l="l" r="r" t="t"/>
              <a:pathLst>
                <a:path extrusionOk="0" h="43" w="78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51"/>
            <p:cNvSpPr/>
            <p:nvPr/>
          </p:nvSpPr>
          <p:spPr>
            <a:xfrm>
              <a:off x="2143875" y="1866026"/>
              <a:ext cx="204" cy="68"/>
            </a:xfrm>
            <a:custGeom>
              <a:rect b="b" l="l" r="r" t="t"/>
              <a:pathLst>
                <a:path extrusionOk="0" h="5" w="15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51"/>
            <p:cNvSpPr/>
            <p:nvPr/>
          </p:nvSpPr>
          <p:spPr>
            <a:xfrm>
              <a:off x="2143169" y="1865931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51"/>
            <p:cNvSpPr/>
            <p:nvPr/>
          </p:nvSpPr>
          <p:spPr>
            <a:xfrm>
              <a:off x="2141648" y="1865741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51"/>
            <p:cNvSpPr/>
            <p:nvPr/>
          </p:nvSpPr>
          <p:spPr>
            <a:xfrm>
              <a:off x="2142449" y="1865836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51"/>
            <p:cNvSpPr/>
            <p:nvPr/>
          </p:nvSpPr>
          <p:spPr>
            <a:xfrm>
              <a:off x="2122300" y="1942359"/>
              <a:ext cx="4481" cy="2539"/>
            </a:xfrm>
            <a:custGeom>
              <a:rect b="b" l="l" r="r" t="t"/>
              <a:pathLst>
                <a:path extrusionOk="0" h="187" w="33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51"/>
            <p:cNvSpPr/>
            <p:nvPr/>
          </p:nvSpPr>
          <p:spPr>
            <a:xfrm>
              <a:off x="2074860" y="1952637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51"/>
            <p:cNvSpPr/>
            <p:nvPr/>
          </p:nvSpPr>
          <p:spPr>
            <a:xfrm>
              <a:off x="2074575" y="1952868"/>
              <a:ext cx="299" cy="489"/>
            </a:xfrm>
            <a:custGeom>
              <a:rect b="b" l="l" r="r" t="t"/>
              <a:pathLst>
                <a:path extrusionOk="0" h="36" w="22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51"/>
            <p:cNvSpPr/>
            <p:nvPr/>
          </p:nvSpPr>
          <p:spPr>
            <a:xfrm>
              <a:off x="2066741" y="1951822"/>
              <a:ext cx="54" cy="258"/>
            </a:xfrm>
            <a:custGeom>
              <a:rect b="b" l="l" r="r" t="t"/>
              <a:pathLst>
                <a:path extrusionOk="0" h="19" w="4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51"/>
            <p:cNvSpPr/>
            <p:nvPr/>
          </p:nvSpPr>
          <p:spPr>
            <a:xfrm>
              <a:off x="2067732" y="1949881"/>
              <a:ext cx="394" cy="299"/>
            </a:xfrm>
            <a:custGeom>
              <a:rect b="b" l="l" r="r" t="t"/>
              <a:pathLst>
                <a:path extrusionOk="0" h="22" w="29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51"/>
            <p:cNvSpPr/>
            <p:nvPr/>
          </p:nvSpPr>
          <p:spPr>
            <a:xfrm>
              <a:off x="2067121" y="1950777"/>
              <a:ext cx="109" cy="258"/>
            </a:xfrm>
            <a:custGeom>
              <a:rect b="b" l="l" r="r" t="t"/>
              <a:pathLst>
                <a:path extrusionOk="0" h="19" w="8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51"/>
            <p:cNvSpPr/>
            <p:nvPr/>
          </p:nvSpPr>
          <p:spPr>
            <a:xfrm>
              <a:off x="2066877" y="1951347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51"/>
            <p:cNvSpPr/>
            <p:nvPr/>
          </p:nvSpPr>
          <p:spPr>
            <a:xfrm>
              <a:off x="2073530" y="1953343"/>
              <a:ext cx="1059" cy="122"/>
            </a:xfrm>
            <a:custGeom>
              <a:rect b="b" l="l" r="r" t="t"/>
              <a:pathLst>
                <a:path extrusionOk="0" h="9" w="78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51"/>
            <p:cNvSpPr/>
            <p:nvPr/>
          </p:nvSpPr>
          <p:spPr>
            <a:xfrm>
              <a:off x="2067352" y="1950166"/>
              <a:ext cx="394" cy="394"/>
            </a:xfrm>
            <a:custGeom>
              <a:rect b="b" l="l" r="r" t="t"/>
              <a:pathLst>
                <a:path extrusionOk="0" h="29" w="29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51"/>
            <p:cNvSpPr/>
            <p:nvPr/>
          </p:nvSpPr>
          <p:spPr>
            <a:xfrm>
              <a:off x="2073054" y="1953153"/>
              <a:ext cx="489" cy="204"/>
            </a:xfrm>
            <a:custGeom>
              <a:rect b="b" l="l" r="r" t="t"/>
              <a:pathLst>
                <a:path extrusionOk="0" h="15" w="36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51"/>
            <p:cNvSpPr/>
            <p:nvPr/>
          </p:nvSpPr>
          <p:spPr>
            <a:xfrm>
              <a:off x="2069633" y="1949446"/>
              <a:ext cx="353" cy="14"/>
            </a:xfrm>
            <a:custGeom>
              <a:rect b="b" l="l" r="r" t="t"/>
              <a:pathLst>
                <a:path extrusionOk="0" h="1" w="26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51"/>
            <p:cNvSpPr/>
            <p:nvPr/>
          </p:nvSpPr>
          <p:spPr>
            <a:xfrm>
              <a:off x="2069117" y="1949446"/>
              <a:ext cx="394" cy="14"/>
            </a:xfrm>
            <a:custGeom>
              <a:rect b="b" l="l" r="r" t="t"/>
              <a:pathLst>
                <a:path extrusionOk="0" h="1" w="29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51"/>
            <p:cNvSpPr/>
            <p:nvPr/>
          </p:nvSpPr>
          <p:spPr>
            <a:xfrm>
              <a:off x="2070067" y="1949500"/>
              <a:ext cx="2240" cy="1765"/>
            </a:xfrm>
            <a:custGeom>
              <a:rect b="b" l="l" r="r" t="t"/>
              <a:pathLst>
                <a:path extrusionOk="0" h="130" w="165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51"/>
            <p:cNvSpPr/>
            <p:nvPr/>
          </p:nvSpPr>
          <p:spPr>
            <a:xfrm>
              <a:off x="2068207" y="1949636"/>
              <a:ext cx="353" cy="204"/>
            </a:xfrm>
            <a:custGeom>
              <a:rect b="b" l="l" r="r" t="t"/>
              <a:pathLst>
                <a:path extrusionOk="0" h="15" w="26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51"/>
            <p:cNvSpPr/>
            <p:nvPr/>
          </p:nvSpPr>
          <p:spPr>
            <a:xfrm>
              <a:off x="2068587" y="1949500"/>
              <a:ext cx="489" cy="149"/>
            </a:xfrm>
            <a:custGeom>
              <a:rect b="b" l="l" r="r" t="t"/>
              <a:pathLst>
                <a:path extrusionOk="0" h="11" w="36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51"/>
            <p:cNvSpPr/>
            <p:nvPr/>
          </p:nvSpPr>
          <p:spPr>
            <a:xfrm>
              <a:off x="2074439" y="1953302"/>
              <a:ext cx="299" cy="149"/>
            </a:xfrm>
            <a:custGeom>
              <a:rect b="b" l="l" r="r" t="t"/>
              <a:pathLst>
                <a:path extrusionOk="0" h="11" w="22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51"/>
            <p:cNvSpPr/>
            <p:nvPr/>
          </p:nvSpPr>
          <p:spPr>
            <a:xfrm>
              <a:off x="2080902" y="1902386"/>
              <a:ext cx="54" cy="584"/>
            </a:xfrm>
            <a:custGeom>
              <a:rect b="b" l="l" r="r" t="t"/>
              <a:pathLst>
                <a:path extrusionOk="0" h="43" w="4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51"/>
            <p:cNvSpPr/>
            <p:nvPr/>
          </p:nvSpPr>
          <p:spPr>
            <a:xfrm>
              <a:off x="2080848" y="1900635"/>
              <a:ext cx="68" cy="679"/>
            </a:xfrm>
            <a:custGeom>
              <a:rect b="b" l="l" r="r" t="t"/>
              <a:pathLst>
                <a:path extrusionOk="0" h="50" w="5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51"/>
            <p:cNvSpPr/>
            <p:nvPr/>
          </p:nvSpPr>
          <p:spPr>
            <a:xfrm>
              <a:off x="2080943" y="1903961"/>
              <a:ext cx="14" cy="530"/>
            </a:xfrm>
            <a:custGeom>
              <a:rect b="b" l="l" r="r" t="t"/>
              <a:pathLst>
                <a:path extrusionOk="0" h="39" w="1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51"/>
            <p:cNvSpPr/>
            <p:nvPr/>
          </p:nvSpPr>
          <p:spPr>
            <a:xfrm>
              <a:off x="2080753" y="1916032"/>
              <a:ext cx="68" cy="244"/>
            </a:xfrm>
            <a:custGeom>
              <a:rect b="b" l="l" r="r" t="t"/>
              <a:pathLst>
                <a:path extrusionOk="0" h="18" w="5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51"/>
            <p:cNvSpPr/>
            <p:nvPr/>
          </p:nvSpPr>
          <p:spPr>
            <a:xfrm>
              <a:off x="2080848" y="1914077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51"/>
            <p:cNvSpPr/>
            <p:nvPr/>
          </p:nvSpPr>
          <p:spPr>
            <a:xfrm>
              <a:off x="2080563" y="1918449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51"/>
            <p:cNvSpPr/>
            <p:nvPr/>
          </p:nvSpPr>
          <p:spPr>
            <a:xfrm>
              <a:off x="2080617" y="1918164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51"/>
            <p:cNvSpPr/>
            <p:nvPr/>
          </p:nvSpPr>
          <p:spPr>
            <a:xfrm>
              <a:off x="2080902" y="1913276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51"/>
            <p:cNvSpPr/>
            <p:nvPr/>
          </p:nvSpPr>
          <p:spPr>
            <a:xfrm>
              <a:off x="2080658" y="1917838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51"/>
            <p:cNvSpPr/>
            <p:nvPr/>
          </p:nvSpPr>
          <p:spPr>
            <a:xfrm>
              <a:off x="2080522" y="1918693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51"/>
            <p:cNvSpPr/>
            <p:nvPr/>
          </p:nvSpPr>
          <p:spPr>
            <a:xfrm>
              <a:off x="2080373" y="1919209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51"/>
            <p:cNvSpPr/>
            <p:nvPr/>
          </p:nvSpPr>
          <p:spPr>
            <a:xfrm>
              <a:off x="2080468" y="1918924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51"/>
            <p:cNvSpPr/>
            <p:nvPr/>
          </p:nvSpPr>
          <p:spPr>
            <a:xfrm>
              <a:off x="2080427" y="1919073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51"/>
            <p:cNvSpPr/>
            <p:nvPr/>
          </p:nvSpPr>
          <p:spPr>
            <a:xfrm>
              <a:off x="2080943" y="1910424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51"/>
            <p:cNvSpPr/>
            <p:nvPr/>
          </p:nvSpPr>
          <p:spPr>
            <a:xfrm>
              <a:off x="2080943" y="191147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51"/>
            <p:cNvSpPr/>
            <p:nvPr/>
          </p:nvSpPr>
          <p:spPr>
            <a:xfrm>
              <a:off x="2080902" y="1912420"/>
              <a:ext cx="54" cy="339"/>
            </a:xfrm>
            <a:custGeom>
              <a:rect b="b" l="l" r="r" t="t"/>
              <a:pathLst>
                <a:path extrusionOk="0" h="25" w="4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51"/>
            <p:cNvSpPr/>
            <p:nvPr/>
          </p:nvSpPr>
          <p:spPr>
            <a:xfrm>
              <a:off x="2080848" y="1914796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51"/>
            <p:cNvSpPr/>
            <p:nvPr/>
          </p:nvSpPr>
          <p:spPr>
            <a:xfrm>
              <a:off x="2080753" y="1916548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51"/>
            <p:cNvSpPr/>
            <p:nvPr/>
          </p:nvSpPr>
          <p:spPr>
            <a:xfrm>
              <a:off x="2080712" y="1917077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51"/>
            <p:cNvSpPr/>
            <p:nvPr/>
          </p:nvSpPr>
          <p:spPr>
            <a:xfrm>
              <a:off x="2080807" y="1915462"/>
              <a:ext cx="14" cy="244"/>
            </a:xfrm>
            <a:custGeom>
              <a:rect b="b" l="l" r="r" t="t"/>
              <a:pathLst>
                <a:path extrusionOk="0" h="18" w="1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51"/>
            <p:cNvSpPr/>
            <p:nvPr/>
          </p:nvSpPr>
          <p:spPr>
            <a:xfrm>
              <a:off x="2080658" y="1917457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51"/>
            <p:cNvSpPr/>
            <p:nvPr/>
          </p:nvSpPr>
          <p:spPr>
            <a:xfrm>
              <a:off x="2050855" y="1932094"/>
              <a:ext cx="1629" cy="68"/>
            </a:xfrm>
            <a:custGeom>
              <a:rect b="b" l="l" r="r" t="t"/>
              <a:pathLst>
                <a:path extrusionOk="0" h="5" w="12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51"/>
            <p:cNvSpPr/>
            <p:nvPr/>
          </p:nvSpPr>
          <p:spPr>
            <a:xfrm>
              <a:off x="2080943" y="1905482"/>
              <a:ext cx="14" cy="434"/>
            </a:xfrm>
            <a:custGeom>
              <a:rect b="b" l="l" r="r" t="t"/>
              <a:pathLst>
                <a:path extrusionOk="0" h="32" w="1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51"/>
            <p:cNvSpPr/>
            <p:nvPr/>
          </p:nvSpPr>
          <p:spPr>
            <a:xfrm>
              <a:off x="2080943" y="1906813"/>
              <a:ext cx="14" cy="489"/>
            </a:xfrm>
            <a:custGeom>
              <a:rect b="b" l="l" r="r" t="t"/>
              <a:pathLst>
                <a:path extrusionOk="0" h="36" w="1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51"/>
            <p:cNvSpPr/>
            <p:nvPr/>
          </p:nvSpPr>
          <p:spPr>
            <a:xfrm>
              <a:off x="2054996" y="1931714"/>
              <a:ext cx="244" cy="109"/>
            </a:xfrm>
            <a:custGeom>
              <a:rect b="b" l="l" r="r" t="t"/>
              <a:pathLst>
                <a:path extrusionOk="0" h="8" w="18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51"/>
            <p:cNvSpPr/>
            <p:nvPr/>
          </p:nvSpPr>
          <p:spPr>
            <a:xfrm>
              <a:off x="2080943" y="1909325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51"/>
            <p:cNvSpPr/>
            <p:nvPr/>
          </p:nvSpPr>
          <p:spPr>
            <a:xfrm>
              <a:off x="2080943" y="190808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51"/>
            <p:cNvSpPr/>
            <p:nvPr/>
          </p:nvSpPr>
          <p:spPr>
            <a:xfrm>
              <a:off x="2062124" y="1929243"/>
              <a:ext cx="5906" cy="638"/>
            </a:xfrm>
            <a:custGeom>
              <a:rect b="b" l="l" r="r" t="t"/>
              <a:pathLst>
                <a:path extrusionOk="0" h="47" w="435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51"/>
            <p:cNvSpPr/>
            <p:nvPr/>
          </p:nvSpPr>
          <p:spPr>
            <a:xfrm>
              <a:off x="2080237" y="1919548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51"/>
            <p:cNvSpPr/>
            <p:nvPr/>
          </p:nvSpPr>
          <p:spPr>
            <a:xfrm>
              <a:off x="2080332" y="1919358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51"/>
            <p:cNvSpPr/>
            <p:nvPr/>
          </p:nvSpPr>
          <p:spPr>
            <a:xfrm>
              <a:off x="2080278" y="1919453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51"/>
            <p:cNvSpPr/>
            <p:nvPr/>
          </p:nvSpPr>
          <p:spPr>
            <a:xfrm>
              <a:off x="2080183" y="1919603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51"/>
            <p:cNvSpPr/>
            <p:nvPr/>
          </p:nvSpPr>
          <p:spPr>
            <a:xfrm>
              <a:off x="2080142" y="191964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51"/>
            <p:cNvSpPr/>
            <p:nvPr/>
          </p:nvSpPr>
          <p:spPr>
            <a:xfrm>
              <a:off x="2079992" y="1919739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51"/>
            <p:cNvSpPr/>
            <p:nvPr/>
          </p:nvSpPr>
          <p:spPr>
            <a:xfrm>
              <a:off x="2060658" y="1947735"/>
              <a:ext cx="1914" cy="407"/>
            </a:xfrm>
            <a:custGeom>
              <a:rect b="b" l="l" r="r" t="t"/>
              <a:pathLst>
                <a:path extrusionOk="0" h="30" w="141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51"/>
            <p:cNvSpPr/>
            <p:nvPr/>
          </p:nvSpPr>
          <p:spPr>
            <a:xfrm>
              <a:off x="2050855" y="193214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51"/>
            <p:cNvSpPr/>
            <p:nvPr/>
          </p:nvSpPr>
          <p:spPr>
            <a:xfrm>
              <a:off x="2050719" y="193390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51"/>
            <p:cNvSpPr/>
            <p:nvPr/>
          </p:nvSpPr>
          <p:spPr>
            <a:xfrm>
              <a:off x="2066401" y="1952067"/>
              <a:ext cx="299" cy="149"/>
            </a:xfrm>
            <a:custGeom>
              <a:rect b="b" l="l" r="r" t="t"/>
              <a:pathLst>
                <a:path extrusionOk="0" h="11" w="22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51"/>
            <p:cNvSpPr/>
            <p:nvPr/>
          </p:nvSpPr>
          <p:spPr>
            <a:xfrm>
              <a:off x="2050760" y="193275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51"/>
            <p:cNvSpPr/>
            <p:nvPr/>
          </p:nvSpPr>
          <p:spPr>
            <a:xfrm>
              <a:off x="2065981" y="1951917"/>
              <a:ext cx="299" cy="109"/>
            </a:xfrm>
            <a:custGeom>
              <a:rect b="b" l="l" r="r" t="t"/>
              <a:pathLst>
                <a:path extrusionOk="0" h="8" w="22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51"/>
            <p:cNvSpPr/>
            <p:nvPr/>
          </p:nvSpPr>
          <p:spPr>
            <a:xfrm>
              <a:off x="2050719" y="193418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51"/>
            <p:cNvSpPr/>
            <p:nvPr/>
          </p:nvSpPr>
          <p:spPr>
            <a:xfrm>
              <a:off x="2050719" y="193437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51"/>
            <p:cNvSpPr/>
            <p:nvPr/>
          </p:nvSpPr>
          <p:spPr>
            <a:xfrm>
              <a:off x="2050719" y="193452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51"/>
            <p:cNvSpPr/>
            <p:nvPr/>
          </p:nvSpPr>
          <p:spPr>
            <a:xfrm>
              <a:off x="2065166" y="1951686"/>
              <a:ext cx="353" cy="109"/>
            </a:xfrm>
            <a:custGeom>
              <a:rect b="b" l="l" r="r" t="t"/>
              <a:pathLst>
                <a:path extrusionOk="0" h="8" w="26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51"/>
            <p:cNvSpPr/>
            <p:nvPr/>
          </p:nvSpPr>
          <p:spPr>
            <a:xfrm>
              <a:off x="2050719" y="193361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51"/>
            <p:cNvSpPr/>
            <p:nvPr/>
          </p:nvSpPr>
          <p:spPr>
            <a:xfrm>
              <a:off x="2065600" y="1951822"/>
              <a:ext cx="299" cy="68"/>
            </a:xfrm>
            <a:custGeom>
              <a:rect b="b" l="l" r="r" t="t"/>
              <a:pathLst>
                <a:path extrusionOk="0" h="5" w="22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51"/>
            <p:cNvSpPr/>
            <p:nvPr/>
          </p:nvSpPr>
          <p:spPr>
            <a:xfrm>
              <a:off x="2050719" y="193323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51"/>
            <p:cNvSpPr/>
            <p:nvPr/>
          </p:nvSpPr>
          <p:spPr>
            <a:xfrm>
              <a:off x="2149346" y="1865605"/>
              <a:ext cx="72640" cy="121356"/>
            </a:xfrm>
            <a:custGeom>
              <a:rect b="b" l="l" r="r" t="t"/>
              <a:pathLst>
                <a:path extrusionOk="0" h="8938" w="535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51"/>
            <p:cNvSpPr/>
            <p:nvPr/>
          </p:nvSpPr>
          <p:spPr>
            <a:xfrm>
              <a:off x="2163888" y="1986811"/>
              <a:ext cx="394" cy="149"/>
            </a:xfrm>
            <a:custGeom>
              <a:rect b="b" l="l" r="r" t="t"/>
              <a:pathLst>
                <a:path extrusionOk="0" h="11" w="29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51"/>
            <p:cNvSpPr/>
            <p:nvPr/>
          </p:nvSpPr>
          <p:spPr>
            <a:xfrm>
              <a:off x="2163467" y="1986282"/>
              <a:ext cx="339" cy="489"/>
            </a:xfrm>
            <a:custGeom>
              <a:rect b="b" l="l" r="r" t="t"/>
              <a:pathLst>
                <a:path extrusionOk="0" h="36" w="25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51"/>
            <p:cNvSpPr/>
            <p:nvPr/>
          </p:nvSpPr>
          <p:spPr>
            <a:xfrm>
              <a:off x="2212943" y="1959331"/>
              <a:ext cx="258" cy="109"/>
            </a:xfrm>
            <a:custGeom>
              <a:rect b="b" l="l" r="r" t="t"/>
              <a:pathLst>
                <a:path extrusionOk="0" h="8" w="19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51"/>
            <p:cNvSpPr/>
            <p:nvPr/>
          </p:nvSpPr>
          <p:spPr>
            <a:xfrm>
              <a:off x="2212468" y="1959235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51"/>
            <p:cNvSpPr/>
            <p:nvPr/>
          </p:nvSpPr>
          <p:spPr>
            <a:xfrm>
              <a:off x="2206195" y="1959235"/>
              <a:ext cx="5295" cy="2865"/>
            </a:xfrm>
            <a:custGeom>
              <a:rect b="b" l="l" r="r" t="t"/>
              <a:pathLst>
                <a:path extrusionOk="0" h="211" w="39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51"/>
            <p:cNvSpPr/>
            <p:nvPr/>
          </p:nvSpPr>
          <p:spPr>
            <a:xfrm>
              <a:off x="2211993" y="1959195"/>
              <a:ext cx="353" cy="14"/>
            </a:xfrm>
            <a:custGeom>
              <a:rect b="b" l="l" r="r" t="t"/>
              <a:pathLst>
                <a:path extrusionOk="0" h="1" w="26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51"/>
            <p:cNvSpPr/>
            <p:nvPr/>
          </p:nvSpPr>
          <p:spPr>
            <a:xfrm>
              <a:off x="2211477" y="1959195"/>
              <a:ext cx="434" cy="54"/>
            </a:xfrm>
            <a:custGeom>
              <a:rect b="b" l="l" r="r" t="t"/>
              <a:pathLst>
                <a:path extrusionOk="0" h="4" w="32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51"/>
            <p:cNvSpPr/>
            <p:nvPr/>
          </p:nvSpPr>
          <p:spPr>
            <a:xfrm>
              <a:off x="2154153" y="194416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51"/>
            <p:cNvSpPr/>
            <p:nvPr/>
          </p:nvSpPr>
          <p:spPr>
            <a:xfrm>
              <a:off x="2149536" y="1939752"/>
              <a:ext cx="1303" cy="1480"/>
            </a:xfrm>
            <a:custGeom>
              <a:rect b="b" l="l" r="r" t="t"/>
              <a:pathLst>
                <a:path extrusionOk="0" h="109" w="96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51"/>
            <p:cNvSpPr/>
            <p:nvPr/>
          </p:nvSpPr>
          <p:spPr>
            <a:xfrm>
              <a:off x="2150826" y="1941218"/>
              <a:ext cx="2675" cy="2824"/>
            </a:xfrm>
            <a:custGeom>
              <a:rect b="b" l="l" r="r" t="t"/>
              <a:pathLst>
                <a:path extrusionOk="0" h="208" w="197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51"/>
            <p:cNvSpPr/>
            <p:nvPr/>
          </p:nvSpPr>
          <p:spPr>
            <a:xfrm>
              <a:off x="2158905" y="1969785"/>
              <a:ext cx="1100" cy="68"/>
            </a:xfrm>
            <a:custGeom>
              <a:rect b="b" l="l" r="r" t="t"/>
              <a:pathLst>
                <a:path extrusionOk="0" h="5" w="81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51"/>
            <p:cNvSpPr/>
            <p:nvPr/>
          </p:nvSpPr>
          <p:spPr>
            <a:xfrm>
              <a:off x="2161376" y="1981150"/>
              <a:ext cx="2105" cy="5146"/>
            </a:xfrm>
            <a:custGeom>
              <a:rect b="b" l="l" r="r" t="t"/>
              <a:pathLst>
                <a:path extrusionOk="0" h="379" w="155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51"/>
            <p:cNvSpPr/>
            <p:nvPr/>
          </p:nvSpPr>
          <p:spPr>
            <a:xfrm>
              <a:off x="2163277" y="1985997"/>
              <a:ext cx="339" cy="543"/>
            </a:xfrm>
            <a:custGeom>
              <a:rect b="b" l="l" r="r" t="t"/>
              <a:pathLst>
                <a:path extrusionOk="0" h="40" w="25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51"/>
            <p:cNvSpPr/>
            <p:nvPr/>
          </p:nvSpPr>
          <p:spPr>
            <a:xfrm>
              <a:off x="2152917" y="1943974"/>
              <a:ext cx="584" cy="109"/>
            </a:xfrm>
            <a:custGeom>
              <a:rect b="b" l="l" r="r" t="t"/>
              <a:pathLst>
                <a:path extrusionOk="0" h="8" w="43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51"/>
            <p:cNvSpPr/>
            <p:nvPr/>
          </p:nvSpPr>
          <p:spPr>
            <a:xfrm>
              <a:off x="2160711" y="1877105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51"/>
            <p:cNvSpPr/>
            <p:nvPr/>
          </p:nvSpPr>
          <p:spPr>
            <a:xfrm>
              <a:off x="2160656" y="1875680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51"/>
            <p:cNvSpPr/>
            <p:nvPr/>
          </p:nvSpPr>
          <p:spPr>
            <a:xfrm>
              <a:off x="2160751" y="187743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51"/>
            <p:cNvSpPr/>
            <p:nvPr/>
          </p:nvSpPr>
          <p:spPr>
            <a:xfrm>
              <a:off x="2160656" y="1875055"/>
              <a:ext cx="14" cy="489"/>
            </a:xfrm>
            <a:custGeom>
              <a:rect b="b" l="l" r="r" t="t"/>
              <a:pathLst>
                <a:path extrusionOk="0" h="36" w="1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51"/>
            <p:cNvSpPr/>
            <p:nvPr/>
          </p:nvSpPr>
          <p:spPr>
            <a:xfrm>
              <a:off x="2160711" y="1876671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51"/>
            <p:cNvSpPr/>
            <p:nvPr/>
          </p:nvSpPr>
          <p:spPr>
            <a:xfrm>
              <a:off x="2149536" y="1937946"/>
              <a:ext cx="14" cy="815"/>
            </a:xfrm>
            <a:custGeom>
              <a:rect b="b" l="l" r="r" t="t"/>
              <a:pathLst>
                <a:path extrusionOk="0" h="60" w="1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51"/>
            <p:cNvSpPr/>
            <p:nvPr/>
          </p:nvSpPr>
          <p:spPr>
            <a:xfrm>
              <a:off x="2149536" y="1938896"/>
              <a:ext cx="14" cy="869"/>
            </a:xfrm>
            <a:custGeom>
              <a:rect b="b" l="l" r="r" t="t"/>
              <a:pathLst>
                <a:path extrusionOk="0" h="64" w="1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51"/>
            <p:cNvSpPr/>
            <p:nvPr/>
          </p:nvSpPr>
          <p:spPr>
            <a:xfrm>
              <a:off x="2160616" y="1874444"/>
              <a:ext cx="14" cy="584"/>
            </a:xfrm>
            <a:custGeom>
              <a:rect b="b" l="l" r="r" t="t"/>
              <a:pathLst>
                <a:path extrusionOk="0" h="43" w="1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51"/>
            <p:cNvSpPr/>
            <p:nvPr/>
          </p:nvSpPr>
          <p:spPr>
            <a:xfrm>
              <a:off x="2160711" y="1876195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51"/>
            <p:cNvSpPr/>
            <p:nvPr/>
          </p:nvSpPr>
          <p:spPr>
            <a:xfrm>
              <a:off x="2160331" y="1868741"/>
              <a:ext cx="299" cy="5716"/>
            </a:xfrm>
            <a:custGeom>
              <a:rect b="b" l="l" r="r" t="t"/>
              <a:pathLst>
                <a:path extrusionOk="0" h="421" w="22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51"/>
            <p:cNvSpPr/>
            <p:nvPr/>
          </p:nvSpPr>
          <p:spPr>
            <a:xfrm>
              <a:off x="2149631" y="1932379"/>
              <a:ext cx="1344" cy="3910"/>
            </a:xfrm>
            <a:custGeom>
              <a:rect b="b" l="l" r="r" t="t"/>
              <a:pathLst>
                <a:path extrusionOk="0" h="288" w="99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51"/>
            <p:cNvSpPr/>
            <p:nvPr/>
          </p:nvSpPr>
          <p:spPr>
            <a:xfrm>
              <a:off x="2149536" y="193975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51"/>
            <p:cNvSpPr/>
            <p:nvPr/>
          </p:nvSpPr>
          <p:spPr>
            <a:xfrm>
              <a:off x="2229209" y="1797813"/>
              <a:ext cx="78193" cy="78641"/>
            </a:xfrm>
            <a:custGeom>
              <a:rect b="b" l="l" r="r" t="t"/>
              <a:pathLst>
                <a:path extrusionOk="0" h="5792" w="5759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51"/>
            <p:cNvSpPr/>
            <p:nvPr/>
          </p:nvSpPr>
          <p:spPr>
            <a:xfrm>
              <a:off x="2231531" y="1797813"/>
              <a:ext cx="109" cy="258"/>
            </a:xfrm>
            <a:custGeom>
              <a:rect b="b" l="l" r="r" t="t"/>
              <a:pathLst>
                <a:path extrusionOk="0" h="19" w="8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51"/>
            <p:cNvSpPr/>
            <p:nvPr/>
          </p:nvSpPr>
          <p:spPr>
            <a:xfrm>
              <a:off x="2115742" y="2027164"/>
              <a:ext cx="39035" cy="44263"/>
            </a:xfrm>
            <a:custGeom>
              <a:rect b="b" l="l" r="r" t="t"/>
              <a:pathLst>
                <a:path extrusionOk="0" h="3260" w="2875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51"/>
            <p:cNvSpPr/>
            <p:nvPr/>
          </p:nvSpPr>
          <p:spPr>
            <a:xfrm>
              <a:off x="2135375" y="2027164"/>
              <a:ext cx="9952" cy="434"/>
            </a:xfrm>
            <a:custGeom>
              <a:rect b="b" l="l" r="r" t="t"/>
              <a:pathLst>
                <a:path extrusionOk="0" h="32" w="733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51"/>
            <p:cNvSpPr/>
            <p:nvPr/>
          </p:nvSpPr>
          <p:spPr>
            <a:xfrm>
              <a:off x="2119218" y="2027924"/>
              <a:ext cx="13605" cy="8147"/>
            </a:xfrm>
            <a:custGeom>
              <a:rect b="b" l="l" r="r" t="t"/>
              <a:pathLst>
                <a:path extrusionOk="0" h="600" w="1002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51"/>
            <p:cNvSpPr/>
            <p:nvPr/>
          </p:nvSpPr>
          <p:spPr>
            <a:xfrm>
              <a:off x="2132184" y="2028019"/>
              <a:ext cx="163" cy="54"/>
            </a:xfrm>
            <a:custGeom>
              <a:rect b="b" l="l" r="r" t="t"/>
              <a:pathLst>
                <a:path extrusionOk="0" h="4" w="12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51"/>
            <p:cNvSpPr/>
            <p:nvPr/>
          </p:nvSpPr>
          <p:spPr>
            <a:xfrm>
              <a:off x="2133040" y="2031576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51"/>
            <p:cNvSpPr/>
            <p:nvPr/>
          </p:nvSpPr>
          <p:spPr>
            <a:xfrm>
              <a:off x="2133040" y="2027870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51"/>
            <p:cNvSpPr/>
            <p:nvPr/>
          </p:nvSpPr>
          <p:spPr>
            <a:xfrm>
              <a:off x="2133094" y="2030246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51"/>
            <p:cNvSpPr/>
            <p:nvPr/>
          </p:nvSpPr>
          <p:spPr>
            <a:xfrm>
              <a:off x="2133094" y="2028345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51"/>
            <p:cNvSpPr/>
            <p:nvPr/>
          </p:nvSpPr>
          <p:spPr>
            <a:xfrm>
              <a:off x="2133094" y="2029010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51"/>
            <p:cNvSpPr/>
            <p:nvPr/>
          </p:nvSpPr>
          <p:spPr>
            <a:xfrm>
              <a:off x="2133094" y="2030816"/>
              <a:ext cx="14" cy="584"/>
            </a:xfrm>
            <a:custGeom>
              <a:rect b="b" l="l" r="r" t="t"/>
              <a:pathLst>
                <a:path extrusionOk="0" h="43" w="1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51"/>
            <p:cNvSpPr/>
            <p:nvPr/>
          </p:nvSpPr>
          <p:spPr>
            <a:xfrm>
              <a:off x="2133094" y="2029635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51"/>
            <p:cNvSpPr/>
            <p:nvPr/>
          </p:nvSpPr>
          <p:spPr>
            <a:xfrm>
              <a:off x="2133040" y="2032160"/>
              <a:ext cx="14" cy="339"/>
            </a:xfrm>
            <a:custGeom>
              <a:rect b="b" l="l" r="r" t="t"/>
              <a:pathLst>
                <a:path extrusionOk="0" h="25" w="1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51"/>
            <p:cNvSpPr/>
            <p:nvPr/>
          </p:nvSpPr>
          <p:spPr>
            <a:xfrm>
              <a:off x="2132809" y="2034767"/>
              <a:ext cx="54" cy="353"/>
            </a:xfrm>
            <a:custGeom>
              <a:rect b="b" l="l" r="r" t="t"/>
              <a:pathLst>
                <a:path extrusionOk="0" h="26" w="4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51"/>
            <p:cNvSpPr/>
            <p:nvPr/>
          </p:nvSpPr>
          <p:spPr>
            <a:xfrm>
              <a:off x="2132809" y="2035107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51"/>
            <p:cNvSpPr/>
            <p:nvPr/>
          </p:nvSpPr>
          <p:spPr>
            <a:xfrm>
              <a:off x="2122680" y="2035867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51"/>
            <p:cNvSpPr/>
            <p:nvPr/>
          </p:nvSpPr>
          <p:spPr>
            <a:xfrm>
              <a:off x="2132904" y="2034441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51"/>
            <p:cNvSpPr/>
            <p:nvPr/>
          </p:nvSpPr>
          <p:spPr>
            <a:xfrm>
              <a:off x="2132904" y="2034061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51"/>
            <p:cNvSpPr/>
            <p:nvPr/>
          </p:nvSpPr>
          <p:spPr>
            <a:xfrm>
              <a:off x="2123400" y="203581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51"/>
            <p:cNvSpPr/>
            <p:nvPr/>
          </p:nvSpPr>
          <p:spPr>
            <a:xfrm>
              <a:off x="2123495" y="203581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51"/>
            <p:cNvSpPr/>
            <p:nvPr/>
          </p:nvSpPr>
          <p:spPr>
            <a:xfrm>
              <a:off x="2122925" y="2035813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51"/>
            <p:cNvSpPr/>
            <p:nvPr/>
          </p:nvSpPr>
          <p:spPr>
            <a:xfrm>
              <a:off x="2123115" y="2035813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51"/>
            <p:cNvSpPr/>
            <p:nvPr/>
          </p:nvSpPr>
          <p:spPr>
            <a:xfrm>
              <a:off x="2132999" y="2032676"/>
              <a:ext cx="14" cy="353"/>
            </a:xfrm>
            <a:custGeom>
              <a:rect b="b" l="l" r="r" t="t"/>
              <a:pathLst>
                <a:path extrusionOk="0" h="26" w="1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51"/>
            <p:cNvSpPr/>
            <p:nvPr/>
          </p:nvSpPr>
          <p:spPr>
            <a:xfrm>
              <a:off x="2121974" y="2035908"/>
              <a:ext cx="299" cy="68"/>
            </a:xfrm>
            <a:custGeom>
              <a:rect b="b" l="l" r="r" t="t"/>
              <a:pathLst>
                <a:path extrusionOk="0" h="5" w="22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51"/>
            <p:cNvSpPr/>
            <p:nvPr/>
          </p:nvSpPr>
          <p:spPr>
            <a:xfrm>
              <a:off x="2132945" y="2033627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51"/>
            <p:cNvSpPr/>
            <p:nvPr/>
          </p:nvSpPr>
          <p:spPr>
            <a:xfrm>
              <a:off x="2121499" y="2035962"/>
              <a:ext cx="394" cy="54"/>
            </a:xfrm>
            <a:custGeom>
              <a:rect b="b" l="l" r="r" t="t"/>
              <a:pathLst>
                <a:path extrusionOk="0" h="4" w="29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51"/>
            <p:cNvSpPr/>
            <p:nvPr/>
          </p:nvSpPr>
          <p:spPr>
            <a:xfrm>
              <a:off x="2132945" y="2033151"/>
              <a:ext cx="68" cy="353"/>
            </a:xfrm>
            <a:custGeom>
              <a:rect b="b" l="l" r="r" t="t"/>
              <a:pathLst>
                <a:path extrusionOk="0" h="26" w="5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51"/>
            <p:cNvSpPr/>
            <p:nvPr/>
          </p:nvSpPr>
          <p:spPr>
            <a:xfrm>
              <a:off x="2122354" y="2035867"/>
              <a:ext cx="299" cy="54"/>
            </a:xfrm>
            <a:custGeom>
              <a:rect b="b" l="l" r="r" t="t"/>
              <a:pathLst>
                <a:path extrusionOk="0" h="4" w="22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51"/>
            <p:cNvSpPr/>
            <p:nvPr/>
          </p:nvSpPr>
          <p:spPr>
            <a:xfrm>
              <a:off x="2132279" y="2016560"/>
              <a:ext cx="49884" cy="63380"/>
            </a:xfrm>
            <a:custGeom>
              <a:rect b="b" l="l" r="r" t="t"/>
              <a:pathLst>
                <a:path extrusionOk="0" h="4668" w="3674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51"/>
            <p:cNvSpPr/>
            <p:nvPr/>
          </p:nvSpPr>
          <p:spPr>
            <a:xfrm>
              <a:off x="2168070" y="2023593"/>
              <a:ext cx="394" cy="638"/>
            </a:xfrm>
            <a:custGeom>
              <a:rect b="b" l="l" r="r" t="t"/>
              <a:pathLst>
                <a:path extrusionOk="0" h="47" w="29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51"/>
            <p:cNvSpPr/>
            <p:nvPr/>
          </p:nvSpPr>
          <p:spPr>
            <a:xfrm>
              <a:off x="2166359" y="2024217"/>
              <a:ext cx="1724" cy="6191"/>
            </a:xfrm>
            <a:custGeom>
              <a:rect b="b" l="l" r="r" t="t"/>
              <a:pathLst>
                <a:path extrusionOk="0" h="456" w="127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51"/>
            <p:cNvSpPr/>
            <p:nvPr/>
          </p:nvSpPr>
          <p:spPr>
            <a:xfrm>
              <a:off x="2147065" y="2027639"/>
              <a:ext cx="1779" cy="54"/>
            </a:xfrm>
            <a:custGeom>
              <a:rect b="b" l="l" r="r" t="t"/>
              <a:pathLst>
                <a:path extrusionOk="0" h="4" w="131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51"/>
            <p:cNvSpPr/>
            <p:nvPr/>
          </p:nvSpPr>
          <p:spPr>
            <a:xfrm>
              <a:off x="2149306" y="202773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51"/>
            <p:cNvSpPr/>
            <p:nvPr/>
          </p:nvSpPr>
          <p:spPr>
            <a:xfrm>
              <a:off x="2167934" y="2023837"/>
              <a:ext cx="394" cy="679"/>
            </a:xfrm>
            <a:custGeom>
              <a:rect b="b" l="l" r="r" t="t"/>
              <a:pathLst>
                <a:path extrusionOk="0" h="50" w="29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51"/>
            <p:cNvSpPr/>
            <p:nvPr/>
          </p:nvSpPr>
          <p:spPr>
            <a:xfrm>
              <a:off x="2132184" y="2072553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51"/>
            <p:cNvSpPr/>
            <p:nvPr/>
          </p:nvSpPr>
          <p:spPr>
            <a:xfrm>
              <a:off x="2146400" y="2033532"/>
              <a:ext cx="68" cy="489"/>
            </a:xfrm>
            <a:custGeom>
              <a:rect b="b" l="l" r="r" t="t"/>
              <a:pathLst>
                <a:path extrusionOk="0" h="36" w="5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51"/>
            <p:cNvSpPr/>
            <p:nvPr/>
          </p:nvSpPr>
          <p:spPr>
            <a:xfrm>
              <a:off x="2132660" y="2071983"/>
              <a:ext cx="299" cy="204"/>
            </a:xfrm>
            <a:custGeom>
              <a:rect b="b" l="l" r="r" t="t"/>
              <a:pathLst>
                <a:path extrusionOk="0" h="15" w="22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51"/>
            <p:cNvSpPr/>
            <p:nvPr/>
          </p:nvSpPr>
          <p:spPr>
            <a:xfrm>
              <a:off x="2133759" y="2071603"/>
              <a:ext cx="244" cy="68"/>
            </a:xfrm>
            <a:custGeom>
              <a:rect b="b" l="l" r="r" t="t"/>
              <a:pathLst>
                <a:path extrusionOk="0" h="5" w="18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51"/>
            <p:cNvSpPr/>
            <p:nvPr/>
          </p:nvSpPr>
          <p:spPr>
            <a:xfrm>
              <a:off x="2132334" y="2072268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51"/>
            <p:cNvSpPr/>
            <p:nvPr/>
          </p:nvSpPr>
          <p:spPr>
            <a:xfrm>
              <a:off x="2133379" y="2071657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51"/>
            <p:cNvSpPr/>
            <p:nvPr/>
          </p:nvSpPr>
          <p:spPr>
            <a:xfrm>
              <a:off x="2134140" y="2071562"/>
              <a:ext cx="394" cy="14"/>
            </a:xfrm>
            <a:custGeom>
              <a:rect b="b" l="l" r="r" t="t"/>
              <a:pathLst>
                <a:path extrusionOk="0" h="1" w="29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51"/>
            <p:cNvSpPr/>
            <p:nvPr/>
          </p:nvSpPr>
          <p:spPr>
            <a:xfrm>
              <a:off x="2143359" y="2058297"/>
              <a:ext cx="1100" cy="1819"/>
            </a:xfrm>
            <a:custGeom>
              <a:rect b="b" l="l" r="r" t="t"/>
              <a:pathLst>
                <a:path extrusionOk="0" h="134" w="81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51"/>
            <p:cNvSpPr/>
            <p:nvPr/>
          </p:nvSpPr>
          <p:spPr>
            <a:xfrm>
              <a:off x="2146685" y="2030436"/>
              <a:ext cx="109" cy="774"/>
            </a:xfrm>
            <a:custGeom>
              <a:rect b="b" l="l" r="r" t="t"/>
              <a:pathLst>
                <a:path extrusionOk="0" h="57" w="8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51"/>
            <p:cNvSpPr/>
            <p:nvPr/>
          </p:nvSpPr>
          <p:spPr>
            <a:xfrm>
              <a:off x="2146780" y="2029350"/>
              <a:ext cx="109" cy="910"/>
            </a:xfrm>
            <a:custGeom>
              <a:rect b="b" l="l" r="r" t="t"/>
              <a:pathLst>
                <a:path extrusionOk="0" h="67" w="8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51"/>
            <p:cNvSpPr/>
            <p:nvPr/>
          </p:nvSpPr>
          <p:spPr>
            <a:xfrm>
              <a:off x="2132945" y="2071793"/>
              <a:ext cx="353" cy="204"/>
            </a:xfrm>
            <a:custGeom>
              <a:rect b="b" l="l" r="r" t="t"/>
              <a:pathLst>
                <a:path extrusionOk="0" h="15" w="26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51"/>
            <p:cNvSpPr/>
            <p:nvPr/>
          </p:nvSpPr>
          <p:spPr>
            <a:xfrm>
              <a:off x="2146590" y="2031386"/>
              <a:ext cx="68" cy="638"/>
            </a:xfrm>
            <a:custGeom>
              <a:rect b="b" l="l" r="r" t="t"/>
              <a:pathLst>
                <a:path extrusionOk="0" h="47" w="5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51"/>
            <p:cNvSpPr/>
            <p:nvPr/>
          </p:nvSpPr>
          <p:spPr>
            <a:xfrm>
              <a:off x="2146930" y="2027639"/>
              <a:ext cx="149" cy="1575"/>
            </a:xfrm>
            <a:custGeom>
              <a:rect b="b" l="l" r="r" t="t"/>
              <a:pathLst>
                <a:path extrusionOk="0" h="116" w="11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51"/>
            <p:cNvSpPr/>
            <p:nvPr/>
          </p:nvSpPr>
          <p:spPr>
            <a:xfrm>
              <a:off x="2146549" y="2032201"/>
              <a:ext cx="54" cy="584"/>
            </a:xfrm>
            <a:custGeom>
              <a:rect b="b" l="l" r="r" t="t"/>
              <a:pathLst>
                <a:path extrusionOk="0" h="43" w="4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51"/>
            <p:cNvSpPr/>
            <p:nvPr/>
          </p:nvSpPr>
          <p:spPr>
            <a:xfrm>
              <a:off x="2136135" y="2062329"/>
              <a:ext cx="3150" cy="543"/>
            </a:xfrm>
            <a:custGeom>
              <a:rect b="b" l="l" r="r" t="t"/>
              <a:pathLst>
                <a:path extrusionOk="0" h="40" w="232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51"/>
            <p:cNvSpPr/>
            <p:nvPr/>
          </p:nvSpPr>
          <p:spPr>
            <a:xfrm>
              <a:off x="2146454" y="2032921"/>
              <a:ext cx="54" cy="489"/>
            </a:xfrm>
            <a:custGeom>
              <a:rect b="b" l="l" r="r" t="t"/>
              <a:pathLst>
                <a:path extrusionOk="0" h="36" w="4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51"/>
            <p:cNvSpPr/>
            <p:nvPr/>
          </p:nvSpPr>
          <p:spPr>
            <a:xfrm>
              <a:off x="2208721" y="1867452"/>
              <a:ext cx="119645" cy="148131"/>
            </a:xfrm>
            <a:custGeom>
              <a:rect b="b" l="l" r="r" t="t"/>
              <a:pathLst>
                <a:path extrusionOk="0" h="10910" w="8812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51"/>
            <p:cNvSpPr/>
            <p:nvPr/>
          </p:nvSpPr>
          <p:spPr>
            <a:xfrm>
              <a:off x="2215129" y="1960186"/>
              <a:ext cx="5295" cy="7196"/>
            </a:xfrm>
            <a:custGeom>
              <a:rect b="b" l="l" r="r" t="t"/>
              <a:pathLst>
                <a:path extrusionOk="0" h="530" w="39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51"/>
            <p:cNvSpPr/>
            <p:nvPr/>
          </p:nvSpPr>
          <p:spPr>
            <a:xfrm>
              <a:off x="2245217" y="1998977"/>
              <a:ext cx="394" cy="625"/>
            </a:xfrm>
            <a:custGeom>
              <a:rect b="b" l="l" r="r" t="t"/>
              <a:pathLst>
                <a:path extrusionOk="0" h="46" w="29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51"/>
            <p:cNvSpPr/>
            <p:nvPr/>
          </p:nvSpPr>
          <p:spPr>
            <a:xfrm>
              <a:off x="2212183" y="1952922"/>
              <a:ext cx="68" cy="149"/>
            </a:xfrm>
            <a:custGeom>
              <a:rect b="b" l="l" r="r" t="t"/>
              <a:pathLst>
                <a:path extrusionOk="0" h="11" w="5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51"/>
            <p:cNvSpPr/>
            <p:nvPr/>
          </p:nvSpPr>
          <p:spPr>
            <a:xfrm>
              <a:off x="2214994" y="1959385"/>
              <a:ext cx="244" cy="720"/>
            </a:xfrm>
            <a:custGeom>
              <a:rect b="b" l="l" r="r" t="t"/>
              <a:pathLst>
                <a:path extrusionOk="0" h="53" w="18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51"/>
            <p:cNvSpPr/>
            <p:nvPr/>
          </p:nvSpPr>
          <p:spPr>
            <a:xfrm>
              <a:off x="2208761" y="1945210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51"/>
            <p:cNvSpPr/>
            <p:nvPr/>
          </p:nvSpPr>
          <p:spPr>
            <a:xfrm>
              <a:off x="2212563" y="1953872"/>
              <a:ext cx="964" cy="1195"/>
            </a:xfrm>
            <a:custGeom>
              <a:rect b="b" l="l" r="r" t="t"/>
              <a:pathLst>
                <a:path extrusionOk="0" h="88" w="71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51"/>
            <p:cNvSpPr/>
            <p:nvPr/>
          </p:nvSpPr>
          <p:spPr>
            <a:xfrm>
              <a:off x="2215279" y="1956343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51"/>
            <p:cNvSpPr/>
            <p:nvPr/>
          </p:nvSpPr>
          <p:spPr>
            <a:xfrm>
              <a:off x="2212427" y="1953533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51"/>
            <p:cNvSpPr/>
            <p:nvPr/>
          </p:nvSpPr>
          <p:spPr>
            <a:xfrm>
              <a:off x="2212278" y="1953248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51"/>
            <p:cNvSpPr/>
            <p:nvPr/>
          </p:nvSpPr>
          <p:spPr>
            <a:xfrm>
              <a:off x="2216080" y="1961421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51"/>
            <p:cNvSpPr/>
            <p:nvPr/>
          </p:nvSpPr>
          <p:spPr>
            <a:xfrm>
              <a:off x="2307348" y="1867601"/>
              <a:ext cx="394" cy="489"/>
            </a:xfrm>
            <a:custGeom>
              <a:rect b="b" l="l" r="r" t="t"/>
              <a:pathLst>
                <a:path extrusionOk="0" h="36" w="29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51"/>
            <p:cNvSpPr/>
            <p:nvPr/>
          </p:nvSpPr>
          <p:spPr>
            <a:xfrm>
              <a:off x="2305583" y="1869312"/>
              <a:ext cx="353" cy="109"/>
            </a:xfrm>
            <a:custGeom>
              <a:rect b="b" l="l" r="r" t="t"/>
              <a:pathLst>
                <a:path extrusionOk="0" h="8" w="26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51"/>
            <p:cNvSpPr/>
            <p:nvPr/>
          </p:nvSpPr>
          <p:spPr>
            <a:xfrm>
              <a:off x="2306302" y="1868932"/>
              <a:ext cx="299" cy="204"/>
            </a:xfrm>
            <a:custGeom>
              <a:rect b="b" l="l" r="r" t="t"/>
              <a:pathLst>
                <a:path extrusionOk="0" h="15" w="22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51"/>
            <p:cNvSpPr/>
            <p:nvPr/>
          </p:nvSpPr>
          <p:spPr>
            <a:xfrm>
              <a:off x="2305963" y="1869162"/>
              <a:ext cx="353" cy="163"/>
            </a:xfrm>
            <a:custGeom>
              <a:rect b="b" l="l" r="r" t="t"/>
              <a:pathLst>
                <a:path extrusionOk="0" h="12" w="26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51"/>
            <p:cNvSpPr/>
            <p:nvPr/>
          </p:nvSpPr>
          <p:spPr>
            <a:xfrm>
              <a:off x="2306628" y="1868646"/>
              <a:ext cx="299" cy="299"/>
            </a:xfrm>
            <a:custGeom>
              <a:rect b="b" l="l" r="r" t="t"/>
              <a:pathLst>
                <a:path extrusionOk="0" h="22" w="22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51"/>
            <p:cNvSpPr/>
            <p:nvPr/>
          </p:nvSpPr>
          <p:spPr>
            <a:xfrm>
              <a:off x="2306968" y="1868171"/>
              <a:ext cx="339" cy="394"/>
            </a:xfrm>
            <a:custGeom>
              <a:rect b="b" l="l" r="r" t="t"/>
              <a:pathLst>
                <a:path extrusionOk="0" h="29" w="25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51"/>
            <p:cNvSpPr/>
            <p:nvPr/>
          </p:nvSpPr>
          <p:spPr>
            <a:xfrm>
              <a:off x="2305162" y="1869407"/>
              <a:ext cx="394" cy="54"/>
            </a:xfrm>
            <a:custGeom>
              <a:rect b="b" l="l" r="r" t="t"/>
              <a:pathLst>
                <a:path extrusionOk="0" h="4" w="29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51"/>
            <p:cNvSpPr/>
            <p:nvPr/>
          </p:nvSpPr>
          <p:spPr>
            <a:xfrm>
              <a:off x="2305067" y="186944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51"/>
            <p:cNvSpPr/>
            <p:nvPr/>
          </p:nvSpPr>
          <p:spPr>
            <a:xfrm>
              <a:off x="2353593" y="1948930"/>
              <a:ext cx="11799" cy="11704"/>
            </a:xfrm>
            <a:custGeom>
              <a:rect b="b" l="l" r="r" t="t"/>
              <a:pathLst>
                <a:path extrusionOk="0" h="862" w="869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51"/>
            <p:cNvSpPr/>
            <p:nvPr/>
          </p:nvSpPr>
          <p:spPr>
            <a:xfrm>
              <a:off x="2361481" y="1958570"/>
              <a:ext cx="1779" cy="2064"/>
            </a:xfrm>
            <a:custGeom>
              <a:rect b="b" l="l" r="r" t="t"/>
              <a:pathLst>
                <a:path extrusionOk="0" h="152" w="131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51"/>
            <p:cNvSpPr/>
            <p:nvPr/>
          </p:nvSpPr>
          <p:spPr>
            <a:xfrm>
              <a:off x="2314910" y="1908374"/>
              <a:ext cx="47019" cy="40325"/>
            </a:xfrm>
            <a:custGeom>
              <a:rect b="b" l="l" r="r" t="t"/>
              <a:pathLst>
                <a:path extrusionOk="0" h="2970" w="3463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51"/>
            <p:cNvSpPr/>
            <p:nvPr/>
          </p:nvSpPr>
          <p:spPr>
            <a:xfrm>
              <a:off x="2327266" y="1910329"/>
              <a:ext cx="625" cy="679"/>
            </a:xfrm>
            <a:custGeom>
              <a:rect b="b" l="l" r="r" t="t"/>
              <a:pathLst>
                <a:path extrusionOk="0" h="50" w="46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51"/>
            <p:cNvSpPr/>
            <p:nvPr/>
          </p:nvSpPr>
          <p:spPr>
            <a:xfrm>
              <a:off x="2324034" y="1913126"/>
              <a:ext cx="489" cy="353"/>
            </a:xfrm>
            <a:custGeom>
              <a:rect b="b" l="l" r="r" t="t"/>
              <a:pathLst>
                <a:path extrusionOk="0" h="26" w="36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51"/>
            <p:cNvSpPr/>
            <p:nvPr/>
          </p:nvSpPr>
          <p:spPr>
            <a:xfrm>
              <a:off x="2325881" y="1911660"/>
              <a:ext cx="638" cy="489"/>
            </a:xfrm>
            <a:custGeom>
              <a:rect b="b" l="l" r="r" t="t"/>
              <a:pathLst>
                <a:path extrusionOk="0" h="36" w="47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51"/>
            <p:cNvSpPr/>
            <p:nvPr/>
          </p:nvSpPr>
          <p:spPr>
            <a:xfrm>
              <a:off x="2324605" y="1912705"/>
              <a:ext cx="530" cy="394"/>
            </a:xfrm>
            <a:custGeom>
              <a:rect b="b" l="l" r="r" t="t"/>
              <a:pathLst>
                <a:path extrusionOk="0" h="29" w="39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51"/>
            <p:cNvSpPr/>
            <p:nvPr/>
          </p:nvSpPr>
          <p:spPr>
            <a:xfrm>
              <a:off x="2325216" y="1912230"/>
              <a:ext cx="584" cy="434"/>
            </a:xfrm>
            <a:custGeom>
              <a:rect b="b" l="l" r="r" t="t"/>
              <a:pathLst>
                <a:path extrusionOk="0" h="32" w="43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51"/>
            <p:cNvSpPr/>
            <p:nvPr/>
          </p:nvSpPr>
          <p:spPr>
            <a:xfrm>
              <a:off x="2328026" y="1909515"/>
              <a:ext cx="625" cy="733"/>
            </a:xfrm>
            <a:custGeom>
              <a:rect b="b" l="l" r="r" t="t"/>
              <a:pathLst>
                <a:path extrusionOk="0" h="54" w="46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51"/>
            <p:cNvSpPr/>
            <p:nvPr/>
          </p:nvSpPr>
          <p:spPr>
            <a:xfrm>
              <a:off x="2326546" y="1911035"/>
              <a:ext cx="679" cy="584"/>
            </a:xfrm>
            <a:custGeom>
              <a:rect b="b" l="l" r="r" t="t"/>
              <a:pathLst>
                <a:path extrusionOk="0" h="43" w="5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51"/>
            <p:cNvSpPr/>
            <p:nvPr/>
          </p:nvSpPr>
          <p:spPr>
            <a:xfrm>
              <a:off x="2328732" y="1908619"/>
              <a:ext cx="679" cy="774"/>
            </a:xfrm>
            <a:custGeom>
              <a:rect b="b" l="l" r="r" t="t"/>
              <a:pathLst>
                <a:path extrusionOk="0" h="57" w="5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51"/>
            <p:cNvSpPr/>
            <p:nvPr/>
          </p:nvSpPr>
          <p:spPr>
            <a:xfrm>
              <a:off x="2315196" y="1925726"/>
              <a:ext cx="869" cy="1629"/>
            </a:xfrm>
            <a:custGeom>
              <a:rect b="b" l="l" r="r" t="t"/>
              <a:pathLst>
                <a:path extrusionOk="0" h="120" w="64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51"/>
            <p:cNvSpPr/>
            <p:nvPr/>
          </p:nvSpPr>
          <p:spPr>
            <a:xfrm>
              <a:off x="2315481" y="1933384"/>
              <a:ext cx="204" cy="869"/>
            </a:xfrm>
            <a:custGeom>
              <a:rect b="b" l="l" r="r" t="t"/>
              <a:pathLst>
                <a:path extrusionOk="0" h="64" w="15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51"/>
            <p:cNvSpPr/>
            <p:nvPr/>
          </p:nvSpPr>
          <p:spPr>
            <a:xfrm>
              <a:off x="2315046" y="1928062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51"/>
            <p:cNvSpPr/>
            <p:nvPr/>
          </p:nvSpPr>
          <p:spPr>
            <a:xfrm>
              <a:off x="2315100" y="1927396"/>
              <a:ext cx="109" cy="394"/>
            </a:xfrm>
            <a:custGeom>
              <a:rect b="b" l="l" r="r" t="t"/>
              <a:pathLst>
                <a:path extrusionOk="0" h="29" w="8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51"/>
            <p:cNvSpPr/>
            <p:nvPr/>
          </p:nvSpPr>
          <p:spPr>
            <a:xfrm>
              <a:off x="2361250" y="1948170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51"/>
            <p:cNvSpPr/>
            <p:nvPr/>
          </p:nvSpPr>
          <p:spPr>
            <a:xfrm>
              <a:off x="2361861" y="1947735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51"/>
            <p:cNvSpPr/>
            <p:nvPr/>
          </p:nvSpPr>
          <p:spPr>
            <a:xfrm>
              <a:off x="2360870" y="1948496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51"/>
            <p:cNvSpPr/>
            <p:nvPr/>
          </p:nvSpPr>
          <p:spPr>
            <a:xfrm>
              <a:off x="2361481" y="1947980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51"/>
            <p:cNvSpPr/>
            <p:nvPr/>
          </p:nvSpPr>
          <p:spPr>
            <a:xfrm>
              <a:off x="2361060" y="194836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51"/>
            <p:cNvSpPr/>
            <p:nvPr/>
          </p:nvSpPr>
          <p:spPr>
            <a:xfrm>
              <a:off x="2360721" y="1948645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51"/>
            <p:cNvSpPr/>
            <p:nvPr/>
          </p:nvSpPr>
          <p:spPr>
            <a:xfrm>
              <a:off x="2289045" y="1932474"/>
              <a:ext cx="108104" cy="83909"/>
            </a:xfrm>
            <a:custGeom>
              <a:rect b="b" l="l" r="r" t="t"/>
              <a:pathLst>
                <a:path extrusionOk="0" h="6180" w="7962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51"/>
            <p:cNvSpPr/>
            <p:nvPr/>
          </p:nvSpPr>
          <p:spPr>
            <a:xfrm>
              <a:off x="2360015" y="1962711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51"/>
            <p:cNvSpPr/>
            <p:nvPr/>
          </p:nvSpPr>
          <p:spPr>
            <a:xfrm>
              <a:off x="2360965" y="1967409"/>
              <a:ext cx="3761" cy="4861"/>
            </a:xfrm>
            <a:custGeom>
              <a:rect b="b" l="l" r="r" t="t"/>
              <a:pathLst>
                <a:path extrusionOk="0" h="358" w="277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51"/>
            <p:cNvSpPr/>
            <p:nvPr/>
          </p:nvSpPr>
          <p:spPr>
            <a:xfrm>
              <a:off x="2359580" y="196470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51"/>
            <p:cNvSpPr/>
            <p:nvPr/>
          </p:nvSpPr>
          <p:spPr>
            <a:xfrm>
              <a:off x="2360205" y="1962087"/>
              <a:ext cx="299" cy="489"/>
            </a:xfrm>
            <a:custGeom>
              <a:rect b="b" l="l" r="r" t="t"/>
              <a:pathLst>
                <a:path extrusionOk="0" h="36" w="22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51"/>
            <p:cNvSpPr/>
            <p:nvPr/>
          </p:nvSpPr>
          <p:spPr>
            <a:xfrm>
              <a:off x="2354027" y="2011522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51"/>
            <p:cNvSpPr/>
            <p:nvPr/>
          </p:nvSpPr>
          <p:spPr>
            <a:xfrm>
              <a:off x="2353647" y="2011577"/>
              <a:ext cx="299" cy="54"/>
            </a:xfrm>
            <a:custGeom>
              <a:rect b="b" l="l" r="r" t="t"/>
              <a:pathLst>
                <a:path extrusionOk="0" h="4" w="22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51"/>
            <p:cNvSpPr/>
            <p:nvPr/>
          </p:nvSpPr>
          <p:spPr>
            <a:xfrm>
              <a:off x="2356159" y="2010572"/>
              <a:ext cx="3815" cy="543"/>
            </a:xfrm>
            <a:custGeom>
              <a:rect b="b" l="l" r="r" t="t"/>
              <a:pathLst>
                <a:path extrusionOk="0" h="40" w="281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51"/>
            <p:cNvSpPr/>
            <p:nvPr/>
          </p:nvSpPr>
          <p:spPr>
            <a:xfrm>
              <a:off x="2314720" y="1939562"/>
              <a:ext cx="244" cy="584"/>
            </a:xfrm>
            <a:custGeom>
              <a:rect b="b" l="l" r="r" t="t"/>
              <a:pathLst>
                <a:path extrusionOk="0" h="43" w="18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51"/>
            <p:cNvSpPr/>
            <p:nvPr/>
          </p:nvSpPr>
          <p:spPr>
            <a:xfrm>
              <a:off x="2314381" y="1940268"/>
              <a:ext cx="258" cy="543"/>
            </a:xfrm>
            <a:custGeom>
              <a:rect b="b" l="l" r="r" t="t"/>
              <a:pathLst>
                <a:path extrusionOk="0" h="40" w="19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51"/>
            <p:cNvSpPr/>
            <p:nvPr/>
          </p:nvSpPr>
          <p:spPr>
            <a:xfrm>
              <a:off x="2315005" y="1938896"/>
              <a:ext cx="244" cy="584"/>
            </a:xfrm>
            <a:custGeom>
              <a:rect b="b" l="l" r="r" t="t"/>
              <a:pathLst>
                <a:path extrusionOk="0" h="43" w="18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51"/>
            <p:cNvSpPr/>
            <p:nvPr/>
          </p:nvSpPr>
          <p:spPr>
            <a:xfrm>
              <a:off x="2315236" y="1938231"/>
              <a:ext cx="204" cy="625"/>
            </a:xfrm>
            <a:custGeom>
              <a:rect b="b" l="l" r="r" t="t"/>
              <a:pathLst>
                <a:path extrusionOk="0" h="46" w="15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51"/>
            <p:cNvSpPr/>
            <p:nvPr/>
          </p:nvSpPr>
          <p:spPr>
            <a:xfrm>
              <a:off x="2314055" y="1940933"/>
              <a:ext cx="244" cy="489"/>
            </a:xfrm>
            <a:custGeom>
              <a:rect b="b" l="l" r="r" t="t"/>
              <a:pathLst>
                <a:path extrusionOk="0" h="36" w="18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51"/>
            <p:cNvSpPr/>
            <p:nvPr/>
          </p:nvSpPr>
          <p:spPr>
            <a:xfrm>
              <a:off x="2315481" y="1937511"/>
              <a:ext cx="204" cy="584"/>
            </a:xfrm>
            <a:custGeom>
              <a:rect b="b" l="l" r="r" t="t"/>
              <a:pathLst>
                <a:path extrusionOk="0" h="43" w="15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51"/>
            <p:cNvSpPr/>
            <p:nvPr/>
          </p:nvSpPr>
          <p:spPr>
            <a:xfrm>
              <a:off x="2296038" y="1987707"/>
              <a:ext cx="1955" cy="2444"/>
            </a:xfrm>
            <a:custGeom>
              <a:rect b="b" l="l" r="r" t="t"/>
              <a:pathLst>
                <a:path extrusionOk="0" h="180" w="144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51"/>
            <p:cNvSpPr/>
            <p:nvPr/>
          </p:nvSpPr>
          <p:spPr>
            <a:xfrm>
              <a:off x="2315807" y="1936086"/>
              <a:ext cx="68" cy="584"/>
            </a:xfrm>
            <a:custGeom>
              <a:rect b="b" l="l" r="r" t="t"/>
              <a:pathLst>
                <a:path extrusionOk="0" h="43" w="5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51"/>
            <p:cNvSpPr/>
            <p:nvPr/>
          </p:nvSpPr>
          <p:spPr>
            <a:xfrm>
              <a:off x="2315671" y="1936751"/>
              <a:ext cx="149" cy="638"/>
            </a:xfrm>
            <a:custGeom>
              <a:rect b="b" l="l" r="r" t="t"/>
              <a:pathLst>
                <a:path extrusionOk="0" h="47" w="11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51"/>
            <p:cNvSpPr/>
            <p:nvPr/>
          </p:nvSpPr>
          <p:spPr>
            <a:xfrm>
              <a:off x="2309534" y="2006390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51"/>
            <p:cNvSpPr/>
            <p:nvPr/>
          </p:nvSpPr>
          <p:spPr>
            <a:xfrm>
              <a:off x="2308909" y="2000973"/>
              <a:ext cx="1344" cy="3775"/>
            </a:xfrm>
            <a:custGeom>
              <a:rect b="b" l="l" r="r" t="t"/>
              <a:pathLst>
                <a:path extrusionOk="0" h="278" w="99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51"/>
            <p:cNvSpPr/>
            <p:nvPr/>
          </p:nvSpPr>
          <p:spPr>
            <a:xfrm>
              <a:off x="2309344" y="200777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51"/>
            <p:cNvSpPr/>
            <p:nvPr/>
          </p:nvSpPr>
          <p:spPr>
            <a:xfrm>
              <a:off x="2300029" y="1964042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51"/>
            <p:cNvSpPr/>
            <p:nvPr/>
          </p:nvSpPr>
          <p:spPr>
            <a:xfrm>
              <a:off x="2359064" y="196132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51"/>
            <p:cNvSpPr/>
            <p:nvPr/>
          </p:nvSpPr>
          <p:spPr>
            <a:xfrm>
              <a:off x="2354407" y="1952868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51"/>
            <p:cNvSpPr/>
            <p:nvPr/>
          </p:nvSpPr>
          <p:spPr>
            <a:xfrm>
              <a:off x="2355779" y="1950967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51"/>
            <p:cNvSpPr/>
            <p:nvPr/>
          </p:nvSpPr>
          <p:spPr>
            <a:xfrm>
              <a:off x="2353932" y="1953533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51"/>
            <p:cNvSpPr/>
            <p:nvPr/>
          </p:nvSpPr>
          <p:spPr>
            <a:xfrm>
              <a:off x="2358915" y="196132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51"/>
            <p:cNvSpPr/>
            <p:nvPr/>
          </p:nvSpPr>
          <p:spPr>
            <a:xfrm>
              <a:off x="2354828" y="1952297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51"/>
            <p:cNvSpPr/>
            <p:nvPr/>
          </p:nvSpPr>
          <p:spPr>
            <a:xfrm>
              <a:off x="2358779" y="196138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51"/>
            <p:cNvSpPr/>
            <p:nvPr/>
          </p:nvSpPr>
          <p:spPr>
            <a:xfrm>
              <a:off x="2359445" y="196138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51"/>
            <p:cNvSpPr/>
            <p:nvPr/>
          </p:nvSpPr>
          <p:spPr>
            <a:xfrm>
              <a:off x="2356118" y="1950451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51"/>
            <p:cNvSpPr/>
            <p:nvPr/>
          </p:nvSpPr>
          <p:spPr>
            <a:xfrm>
              <a:off x="2360056" y="1961761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51"/>
            <p:cNvSpPr/>
            <p:nvPr/>
          </p:nvSpPr>
          <p:spPr>
            <a:xfrm>
              <a:off x="2359730" y="1961516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51"/>
            <p:cNvSpPr/>
            <p:nvPr/>
          </p:nvSpPr>
          <p:spPr>
            <a:xfrm>
              <a:off x="2355263" y="1951591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51"/>
            <p:cNvSpPr/>
            <p:nvPr/>
          </p:nvSpPr>
          <p:spPr>
            <a:xfrm>
              <a:off x="2356539" y="194992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51"/>
            <p:cNvSpPr/>
            <p:nvPr/>
          </p:nvSpPr>
          <p:spPr>
            <a:xfrm>
              <a:off x="2360490" y="196208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51"/>
            <p:cNvSpPr/>
            <p:nvPr/>
          </p:nvSpPr>
          <p:spPr>
            <a:xfrm>
              <a:off x="2319703" y="1935991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51"/>
            <p:cNvSpPr/>
            <p:nvPr/>
          </p:nvSpPr>
          <p:spPr>
            <a:xfrm>
              <a:off x="2355113" y="1947735"/>
              <a:ext cx="1724" cy="1779"/>
            </a:xfrm>
            <a:custGeom>
              <a:rect b="b" l="l" r="r" t="t"/>
              <a:pathLst>
                <a:path extrusionOk="0" h="131" w="127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51"/>
            <p:cNvSpPr/>
            <p:nvPr/>
          </p:nvSpPr>
          <p:spPr>
            <a:xfrm>
              <a:off x="2320464" y="1936140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51"/>
            <p:cNvSpPr/>
            <p:nvPr/>
          </p:nvSpPr>
          <p:spPr>
            <a:xfrm>
              <a:off x="2320423" y="1936140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51"/>
            <p:cNvSpPr/>
            <p:nvPr/>
          </p:nvSpPr>
          <p:spPr>
            <a:xfrm>
              <a:off x="2320233" y="1936086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51"/>
            <p:cNvSpPr/>
            <p:nvPr/>
          </p:nvSpPr>
          <p:spPr>
            <a:xfrm>
              <a:off x="2315861" y="1935950"/>
              <a:ext cx="1860" cy="54"/>
            </a:xfrm>
            <a:custGeom>
              <a:rect b="b" l="l" r="r" t="t"/>
              <a:pathLst>
                <a:path extrusionOk="0" h="4" w="137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51"/>
            <p:cNvSpPr/>
            <p:nvPr/>
          </p:nvSpPr>
          <p:spPr>
            <a:xfrm>
              <a:off x="2319893" y="1936045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51"/>
            <p:cNvSpPr/>
            <p:nvPr/>
          </p:nvSpPr>
          <p:spPr>
            <a:xfrm>
              <a:off x="2320369" y="1936086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51"/>
            <p:cNvSpPr/>
            <p:nvPr/>
          </p:nvSpPr>
          <p:spPr>
            <a:xfrm>
              <a:off x="2320083" y="1936045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51"/>
            <p:cNvSpPr/>
            <p:nvPr/>
          </p:nvSpPr>
          <p:spPr>
            <a:xfrm>
              <a:off x="2341998" y="1935000"/>
              <a:ext cx="12994" cy="12600"/>
            </a:xfrm>
            <a:custGeom>
              <a:rect b="b" l="l" r="r" t="t"/>
              <a:pathLst>
                <a:path extrusionOk="0" h="928" w="957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51"/>
            <p:cNvSpPr/>
            <p:nvPr/>
          </p:nvSpPr>
          <p:spPr>
            <a:xfrm>
              <a:off x="2325121" y="1932284"/>
              <a:ext cx="923" cy="448"/>
            </a:xfrm>
            <a:custGeom>
              <a:rect b="b" l="l" r="r" t="t"/>
              <a:pathLst>
                <a:path extrusionOk="0" h="33" w="68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51"/>
            <p:cNvSpPr/>
            <p:nvPr/>
          </p:nvSpPr>
          <p:spPr>
            <a:xfrm>
              <a:off x="2318753" y="193595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51"/>
            <p:cNvSpPr/>
            <p:nvPr/>
          </p:nvSpPr>
          <p:spPr>
            <a:xfrm>
              <a:off x="2319133" y="1935950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51"/>
            <p:cNvSpPr/>
            <p:nvPr/>
          </p:nvSpPr>
          <p:spPr>
            <a:xfrm>
              <a:off x="2318332" y="193595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51"/>
            <p:cNvSpPr/>
            <p:nvPr/>
          </p:nvSpPr>
          <p:spPr>
            <a:xfrm>
              <a:off x="2317762" y="193595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51"/>
            <p:cNvSpPr/>
            <p:nvPr/>
          </p:nvSpPr>
          <p:spPr>
            <a:xfrm>
              <a:off x="2338902" y="1934945"/>
              <a:ext cx="2539" cy="109"/>
            </a:xfrm>
            <a:custGeom>
              <a:rect b="b" l="l" r="r" t="t"/>
              <a:pathLst>
                <a:path extrusionOk="0" h="8" w="187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51"/>
            <p:cNvSpPr/>
            <p:nvPr/>
          </p:nvSpPr>
          <p:spPr>
            <a:xfrm>
              <a:off x="2319418" y="1935991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51"/>
            <p:cNvSpPr/>
            <p:nvPr/>
          </p:nvSpPr>
          <p:spPr>
            <a:xfrm>
              <a:off x="2306153" y="1772952"/>
              <a:ext cx="8296" cy="11568"/>
            </a:xfrm>
            <a:custGeom>
              <a:rect b="b" l="l" r="r" t="t"/>
              <a:pathLst>
                <a:path extrusionOk="0" h="852" w="611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51"/>
            <p:cNvSpPr/>
            <p:nvPr/>
          </p:nvSpPr>
          <p:spPr>
            <a:xfrm>
              <a:off x="2309669" y="1752192"/>
              <a:ext cx="47929" cy="38750"/>
            </a:xfrm>
            <a:custGeom>
              <a:rect b="b" l="l" r="r" t="t"/>
              <a:pathLst>
                <a:path extrusionOk="0" h="2854" w="353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51"/>
            <p:cNvSpPr/>
            <p:nvPr/>
          </p:nvSpPr>
          <p:spPr>
            <a:xfrm>
              <a:off x="2314625" y="1772192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51"/>
            <p:cNvSpPr/>
            <p:nvPr/>
          </p:nvSpPr>
          <p:spPr>
            <a:xfrm>
              <a:off x="2313770" y="1779334"/>
              <a:ext cx="190" cy="204"/>
            </a:xfrm>
            <a:custGeom>
              <a:rect b="b" l="l" r="r" t="t"/>
              <a:pathLst>
                <a:path extrusionOk="0" h="15" w="14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51"/>
            <p:cNvSpPr/>
            <p:nvPr/>
          </p:nvSpPr>
          <p:spPr>
            <a:xfrm>
              <a:off x="2315671" y="1773427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51"/>
            <p:cNvSpPr/>
            <p:nvPr/>
          </p:nvSpPr>
          <p:spPr>
            <a:xfrm>
              <a:off x="2315521" y="1773237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51"/>
            <p:cNvSpPr/>
            <p:nvPr/>
          </p:nvSpPr>
          <p:spPr>
            <a:xfrm>
              <a:off x="2313485" y="1771527"/>
              <a:ext cx="244" cy="163"/>
            </a:xfrm>
            <a:custGeom>
              <a:rect b="b" l="l" r="r" t="t"/>
              <a:pathLst>
                <a:path extrusionOk="0" h="12" w="18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51"/>
            <p:cNvSpPr/>
            <p:nvPr/>
          </p:nvSpPr>
          <p:spPr>
            <a:xfrm>
              <a:off x="2314055" y="1779048"/>
              <a:ext cx="149" cy="149"/>
            </a:xfrm>
            <a:custGeom>
              <a:rect b="b" l="l" r="r" t="t"/>
              <a:pathLst>
                <a:path extrusionOk="0" h="11" w="11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51"/>
            <p:cNvSpPr/>
            <p:nvPr/>
          </p:nvSpPr>
          <p:spPr>
            <a:xfrm>
              <a:off x="2314530" y="1778519"/>
              <a:ext cx="204" cy="149"/>
            </a:xfrm>
            <a:custGeom>
              <a:rect b="b" l="l" r="r" t="t"/>
              <a:pathLst>
                <a:path extrusionOk="0" h="11" w="15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51"/>
            <p:cNvSpPr/>
            <p:nvPr/>
          </p:nvSpPr>
          <p:spPr>
            <a:xfrm>
              <a:off x="2313811" y="1771676"/>
              <a:ext cx="244" cy="149"/>
            </a:xfrm>
            <a:custGeom>
              <a:rect b="b" l="l" r="r" t="t"/>
              <a:pathLst>
                <a:path extrusionOk="0" h="11" w="18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51"/>
            <p:cNvSpPr/>
            <p:nvPr/>
          </p:nvSpPr>
          <p:spPr>
            <a:xfrm>
              <a:off x="2314096" y="1771866"/>
              <a:ext cx="448" cy="299"/>
            </a:xfrm>
            <a:custGeom>
              <a:rect b="b" l="l" r="r" t="t"/>
              <a:pathLst>
                <a:path extrusionOk="0" h="22" w="33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51"/>
            <p:cNvSpPr/>
            <p:nvPr/>
          </p:nvSpPr>
          <p:spPr>
            <a:xfrm>
              <a:off x="2315386" y="1773006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51"/>
            <p:cNvSpPr/>
            <p:nvPr/>
          </p:nvSpPr>
          <p:spPr>
            <a:xfrm>
              <a:off x="2315236" y="1772816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51"/>
            <p:cNvSpPr/>
            <p:nvPr/>
          </p:nvSpPr>
          <p:spPr>
            <a:xfrm>
              <a:off x="2315046" y="1772572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51"/>
            <p:cNvSpPr/>
            <p:nvPr/>
          </p:nvSpPr>
          <p:spPr>
            <a:xfrm>
              <a:off x="2314286" y="1778709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51"/>
            <p:cNvSpPr/>
            <p:nvPr/>
          </p:nvSpPr>
          <p:spPr>
            <a:xfrm>
              <a:off x="2310769" y="1783081"/>
              <a:ext cx="339" cy="543"/>
            </a:xfrm>
            <a:custGeom>
              <a:rect b="b" l="l" r="r" t="t"/>
              <a:pathLst>
                <a:path extrusionOk="0" h="40" w="25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51"/>
            <p:cNvSpPr/>
            <p:nvPr/>
          </p:nvSpPr>
          <p:spPr>
            <a:xfrm>
              <a:off x="2310335" y="1783651"/>
              <a:ext cx="394" cy="638"/>
            </a:xfrm>
            <a:custGeom>
              <a:rect b="b" l="l" r="r" t="t"/>
              <a:pathLst>
                <a:path extrusionOk="0" h="47" w="29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51"/>
            <p:cNvSpPr/>
            <p:nvPr/>
          </p:nvSpPr>
          <p:spPr>
            <a:xfrm>
              <a:off x="2309669" y="1784982"/>
              <a:ext cx="258" cy="394"/>
            </a:xfrm>
            <a:custGeom>
              <a:rect b="b" l="l" r="r" t="t"/>
              <a:pathLst>
                <a:path extrusionOk="0" h="29" w="19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51"/>
            <p:cNvSpPr/>
            <p:nvPr/>
          </p:nvSpPr>
          <p:spPr>
            <a:xfrm>
              <a:off x="2313430" y="1779659"/>
              <a:ext cx="204" cy="258"/>
            </a:xfrm>
            <a:custGeom>
              <a:rect b="b" l="l" r="r" t="t"/>
              <a:pathLst>
                <a:path extrusionOk="0" h="19" w="15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51"/>
            <p:cNvSpPr/>
            <p:nvPr/>
          </p:nvSpPr>
          <p:spPr>
            <a:xfrm>
              <a:off x="2311190" y="1782511"/>
              <a:ext cx="299" cy="394"/>
            </a:xfrm>
            <a:custGeom>
              <a:rect b="b" l="l" r="r" t="t"/>
              <a:pathLst>
                <a:path extrusionOk="0" h="29" w="22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51"/>
            <p:cNvSpPr/>
            <p:nvPr/>
          </p:nvSpPr>
          <p:spPr>
            <a:xfrm>
              <a:off x="2314856" y="1772382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51"/>
            <p:cNvSpPr/>
            <p:nvPr/>
          </p:nvSpPr>
          <p:spPr>
            <a:xfrm>
              <a:off x="2313091" y="1780094"/>
              <a:ext cx="258" cy="244"/>
            </a:xfrm>
            <a:custGeom>
              <a:rect b="b" l="l" r="r" t="t"/>
              <a:pathLst>
                <a:path extrusionOk="0" h="18" w="19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51"/>
            <p:cNvSpPr/>
            <p:nvPr/>
          </p:nvSpPr>
          <p:spPr>
            <a:xfrm>
              <a:off x="2312765" y="1780515"/>
              <a:ext cx="244" cy="299"/>
            </a:xfrm>
            <a:custGeom>
              <a:rect b="b" l="l" r="r" t="t"/>
              <a:pathLst>
                <a:path extrusionOk="0" h="22" w="18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51"/>
            <p:cNvSpPr/>
            <p:nvPr/>
          </p:nvSpPr>
          <p:spPr>
            <a:xfrm>
              <a:off x="2312385" y="1780990"/>
              <a:ext cx="244" cy="299"/>
            </a:xfrm>
            <a:custGeom>
              <a:rect b="b" l="l" r="r" t="t"/>
              <a:pathLst>
                <a:path extrusionOk="0" h="22" w="18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51"/>
            <p:cNvSpPr/>
            <p:nvPr/>
          </p:nvSpPr>
          <p:spPr>
            <a:xfrm>
              <a:off x="2312005" y="1781465"/>
              <a:ext cx="244" cy="353"/>
            </a:xfrm>
            <a:custGeom>
              <a:rect b="b" l="l" r="r" t="t"/>
              <a:pathLst>
                <a:path extrusionOk="0" h="26" w="18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51"/>
            <p:cNvSpPr/>
            <p:nvPr/>
          </p:nvSpPr>
          <p:spPr>
            <a:xfrm>
              <a:off x="2311625" y="1781995"/>
              <a:ext cx="244" cy="339"/>
            </a:xfrm>
            <a:custGeom>
              <a:rect b="b" l="l" r="r" t="t"/>
              <a:pathLst>
                <a:path extrusionOk="0" h="25" w="18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51"/>
            <p:cNvSpPr/>
            <p:nvPr/>
          </p:nvSpPr>
          <p:spPr>
            <a:xfrm>
              <a:off x="2309955" y="1784276"/>
              <a:ext cx="394" cy="584"/>
            </a:xfrm>
            <a:custGeom>
              <a:rect b="b" l="l" r="r" t="t"/>
              <a:pathLst>
                <a:path extrusionOk="0" h="43" w="29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51"/>
            <p:cNvSpPr/>
            <p:nvPr/>
          </p:nvSpPr>
          <p:spPr>
            <a:xfrm>
              <a:off x="2312141" y="1771241"/>
              <a:ext cx="394" cy="68"/>
            </a:xfrm>
            <a:custGeom>
              <a:rect b="b" l="l" r="r" t="t"/>
              <a:pathLst>
                <a:path extrusionOk="0" h="5" w="29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51"/>
            <p:cNvSpPr/>
            <p:nvPr/>
          </p:nvSpPr>
          <p:spPr>
            <a:xfrm>
              <a:off x="2312616" y="1771296"/>
              <a:ext cx="353" cy="109"/>
            </a:xfrm>
            <a:custGeom>
              <a:rect b="b" l="l" r="r" t="t"/>
              <a:pathLst>
                <a:path extrusionOk="0" h="8" w="26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51"/>
            <p:cNvSpPr/>
            <p:nvPr/>
          </p:nvSpPr>
          <p:spPr>
            <a:xfrm>
              <a:off x="2311665" y="1771146"/>
              <a:ext cx="394" cy="68"/>
            </a:xfrm>
            <a:custGeom>
              <a:rect b="b" l="l" r="r" t="t"/>
              <a:pathLst>
                <a:path extrusionOk="0" h="5" w="29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51"/>
            <p:cNvSpPr/>
            <p:nvPr/>
          </p:nvSpPr>
          <p:spPr>
            <a:xfrm>
              <a:off x="2313050" y="1771431"/>
              <a:ext cx="299" cy="109"/>
            </a:xfrm>
            <a:custGeom>
              <a:rect b="b" l="l" r="r" t="t"/>
              <a:pathLst>
                <a:path extrusionOk="0" h="8" w="22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51"/>
            <p:cNvSpPr/>
            <p:nvPr/>
          </p:nvSpPr>
          <p:spPr>
            <a:xfrm>
              <a:off x="2978891" y="1743340"/>
              <a:ext cx="24684" cy="32355"/>
            </a:xfrm>
            <a:custGeom>
              <a:rect b="b" l="l" r="r" t="t"/>
              <a:pathLst>
                <a:path extrusionOk="0" h="2383" w="1818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51"/>
            <p:cNvSpPr/>
            <p:nvPr/>
          </p:nvSpPr>
          <p:spPr>
            <a:xfrm>
              <a:off x="2700253" y="1844234"/>
              <a:ext cx="29287" cy="39198"/>
            </a:xfrm>
            <a:custGeom>
              <a:rect b="b" l="l" r="r" t="t"/>
              <a:pathLst>
                <a:path extrusionOk="0" h="2887" w="2157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51"/>
            <p:cNvSpPr/>
            <p:nvPr/>
          </p:nvSpPr>
          <p:spPr>
            <a:xfrm>
              <a:off x="2556128" y="1768064"/>
              <a:ext cx="203975" cy="215624"/>
            </a:xfrm>
            <a:custGeom>
              <a:rect b="b" l="l" r="r" t="t"/>
              <a:pathLst>
                <a:path extrusionOk="0" h="15881" w="15023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51"/>
            <p:cNvSpPr/>
            <p:nvPr/>
          </p:nvSpPr>
          <p:spPr>
            <a:xfrm>
              <a:off x="2702915" y="1869217"/>
              <a:ext cx="109" cy="394"/>
            </a:xfrm>
            <a:custGeom>
              <a:rect b="b" l="l" r="r" t="t"/>
              <a:pathLst>
                <a:path extrusionOk="0" h="29" w="8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51"/>
            <p:cNvSpPr/>
            <p:nvPr/>
          </p:nvSpPr>
          <p:spPr>
            <a:xfrm>
              <a:off x="2730382" y="1871783"/>
              <a:ext cx="204" cy="1290"/>
            </a:xfrm>
            <a:custGeom>
              <a:rect b="b" l="l" r="r" t="t"/>
              <a:pathLst>
                <a:path extrusionOk="0" h="95" w="15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51"/>
            <p:cNvSpPr/>
            <p:nvPr/>
          </p:nvSpPr>
          <p:spPr>
            <a:xfrm>
              <a:off x="2703105" y="1870018"/>
              <a:ext cx="109" cy="448"/>
            </a:xfrm>
            <a:custGeom>
              <a:rect b="b" l="l" r="r" t="t"/>
              <a:pathLst>
                <a:path extrusionOk="0" h="33" w="8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51"/>
            <p:cNvSpPr/>
            <p:nvPr/>
          </p:nvSpPr>
          <p:spPr>
            <a:xfrm>
              <a:off x="2702480" y="1867737"/>
              <a:ext cx="109" cy="394"/>
            </a:xfrm>
            <a:custGeom>
              <a:rect b="b" l="l" r="r" t="t"/>
              <a:pathLst>
                <a:path extrusionOk="0" h="29" w="8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51"/>
            <p:cNvSpPr/>
            <p:nvPr/>
          </p:nvSpPr>
          <p:spPr>
            <a:xfrm>
              <a:off x="2701774" y="1865795"/>
              <a:ext cx="204" cy="489"/>
            </a:xfrm>
            <a:custGeom>
              <a:rect b="b" l="l" r="r" t="t"/>
              <a:pathLst>
                <a:path extrusionOk="0" h="36" w="15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51"/>
            <p:cNvSpPr/>
            <p:nvPr/>
          </p:nvSpPr>
          <p:spPr>
            <a:xfrm>
              <a:off x="2730667" y="1873439"/>
              <a:ext cx="163" cy="964"/>
            </a:xfrm>
            <a:custGeom>
              <a:rect b="b" l="l" r="r" t="t"/>
              <a:pathLst>
                <a:path extrusionOk="0" h="71" w="12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51"/>
            <p:cNvSpPr/>
            <p:nvPr/>
          </p:nvSpPr>
          <p:spPr>
            <a:xfrm>
              <a:off x="2730911" y="1874919"/>
              <a:ext cx="149" cy="1005"/>
            </a:xfrm>
            <a:custGeom>
              <a:rect b="b" l="l" r="r" t="t"/>
              <a:pathLst>
                <a:path extrusionOk="0" h="74" w="11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51"/>
            <p:cNvSpPr/>
            <p:nvPr/>
          </p:nvSpPr>
          <p:spPr>
            <a:xfrm>
              <a:off x="2702290" y="1867071"/>
              <a:ext cx="109" cy="353"/>
            </a:xfrm>
            <a:custGeom>
              <a:rect b="b" l="l" r="r" t="t"/>
              <a:pathLst>
                <a:path extrusionOk="0" h="26" w="8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51"/>
            <p:cNvSpPr/>
            <p:nvPr/>
          </p:nvSpPr>
          <p:spPr>
            <a:xfrm>
              <a:off x="2703675" y="1872638"/>
              <a:ext cx="54" cy="434"/>
            </a:xfrm>
            <a:custGeom>
              <a:rect b="b" l="l" r="r" t="t"/>
              <a:pathLst>
                <a:path extrusionOk="0" h="32" w="4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51"/>
            <p:cNvSpPr/>
            <p:nvPr/>
          </p:nvSpPr>
          <p:spPr>
            <a:xfrm>
              <a:off x="2703485" y="1871728"/>
              <a:ext cx="109" cy="448"/>
            </a:xfrm>
            <a:custGeom>
              <a:rect b="b" l="l" r="r" t="t"/>
              <a:pathLst>
                <a:path extrusionOk="0" h="33" w="8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51"/>
            <p:cNvSpPr/>
            <p:nvPr/>
          </p:nvSpPr>
          <p:spPr>
            <a:xfrm>
              <a:off x="2702670" y="1868497"/>
              <a:ext cx="163" cy="353"/>
            </a:xfrm>
            <a:custGeom>
              <a:rect b="b" l="l" r="r" t="t"/>
              <a:pathLst>
                <a:path extrusionOk="0" h="26" w="12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51"/>
            <p:cNvSpPr/>
            <p:nvPr/>
          </p:nvSpPr>
          <p:spPr>
            <a:xfrm>
              <a:off x="2731142" y="1876345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51"/>
            <p:cNvSpPr/>
            <p:nvPr/>
          </p:nvSpPr>
          <p:spPr>
            <a:xfrm>
              <a:off x="2699819" y="1855802"/>
              <a:ext cx="1969" cy="10007"/>
            </a:xfrm>
            <a:custGeom>
              <a:rect b="b" l="l" r="r" t="t"/>
              <a:pathLst>
                <a:path extrusionOk="0" h="737" w="145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51"/>
            <p:cNvSpPr/>
            <p:nvPr/>
          </p:nvSpPr>
          <p:spPr>
            <a:xfrm>
              <a:off x="2704191" y="1876345"/>
              <a:ext cx="68" cy="530"/>
            </a:xfrm>
            <a:custGeom>
              <a:rect b="b" l="l" r="r" t="t"/>
              <a:pathLst>
                <a:path extrusionOk="0" h="39" w="5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51"/>
            <p:cNvSpPr/>
            <p:nvPr/>
          </p:nvSpPr>
          <p:spPr>
            <a:xfrm>
              <a:off x="2698543" y="1845022"/>
              <a:ext cx="299" cy="1195"/>
            </a:xfrm>
            <a:custGeom>
              <a:rect b="b" l="l" r="r" t="t"/>
              <a:pathLst>
                <a:path extrusionOk="0" h="88" w="22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51"/>
            <p:cNvSpPr/>
            <p:nvPr/>
          </p:nvSpPr>
          <p:spPr>
            <a:xfrm>
              <a:off x="2703295" y="1870873"/>
              <a:ext cx="109" cy="448"/>
            </a:xfrm>
            <a:custGeom>
              <a:rect b="b" l="l" r="r" t="t"/>
              <a:pathLst>
                <a:path extrusionOk="0" h="33" w="8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51"/>
            <p:cNvSpPr/>
            <p:nvPr/>
          </p:nvSpPr>
          <p:spPr>
            <a:xfrm>
              <a:off x="2703960" y="1874485"/>
              <a:ext cx="54" cy="489"/>
            </a:xfrm>
            <a:custGeom>
              <a:rect b="b" l="l" r="r" t="t"/>
              <a:pathLst>
                <a:path extrusionOk="0" h="36" w="4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51"/>
            <p:cNvSpPr/>
            <p:nvPr/>
          </p:nvSpPr>
          <p:spPr>
            <a:xfrm>
              <a:off x="2704245" y="1877241"/>
              <a:ext cx="54" cy="543"/>
            </a:xfrm>
            <a:custGeom>
              <a:rect b="b" l="l" r="r" t="t"/>
              <a:pathLst>
                <a:path extrusionOk="0" h="40" w="4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51"/>
            <p:cNvSpPr/>
            <p:nvPr/>
          </p:nvSpPr>
          <p:spPr>
            <a:xfrm>
              <a:off x="2704055" y="1875394"/>
              <a:ext cx="109" cy="489"/>
            </a:xfrm>
            <a:custGeom>
              <a:rect b="b" l="l" r="r" t="t"/>
              <a:pathLst>
                <a:path extrusionOk="0" h="36" w="8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51"/>
            <p:cNvSpPr/>
            <p:nvPr/>
          </p:nvSpPr>
          <p:spPr>
            <a:xfrm>
              <a:off x="2704286" y="1878151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51"/>
            <p:cNvSpPr/>
            <p:nvPr/>
          </p:nvSpPr>
          <p:spPr>
            <a:xfrm>
              <a:off x="2703811" y="1873534"/>
              <a:ext cx="68" cy="489"/>
            </a:xfrm>
            <a:custGeom>
              <a:rect b="b" l="l" r="r" t="t"/>
              <a:pathLst>
                <a:path extrusionOk="0" h="36" w="5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51"/>
            <p:cNvSpPr/>
            <p:nvPr/>
          </p:nvSpPr>
          <p:spPr>
            <a:xfrm>
              <a:off x="2702059" y="1866460"/>
              <a:ext cx="149" cy="339"/>
            </a:xfrm>
            <a:custGeom>
              <a:rect b="b" l="l" r="r" t="t"/>
              <a:pathLst>
                <a:path extrusionOk="0" h="25" w="11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51"/>
            <p:cNvSpPr/>
            <p:nvPr/>
          </p:nvSpPr>
          <p:spPr>
            <a:xfrm>
              <a:off x="2698923" y="1616037"/>
              <a:ext cx="231211" cy="97731"/>
            </a:xfrm>
            <a:custGeom>
              <a:rect b="b" l="l" r="r" t="t"/>
              <a:pathLst>
                <a:path extrusionOk="0" h="7198" w="17029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51"/>
            <p:cNvSpPr/>
            <p:nvPr/>
          </p:nvSpPr>
          <p:spPr>
            <a:xfrm>
              <a:off x="2305162" y="1791540"/>
              <a:ext cx="1914" cy="7047"/>
            </a:xfrm>
            <a:custGeom>
              <a:rect b="b" l="l" r="r" t="t"/>
              <a:pathLst>
                <a:path extrusionOk="0" h="519" w="141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51"/>
            <p:cNvSpPr/>
            <p:nvPr/>
          </p:nvSpPr>
          <p:spPr>
            <a:xfrm>
              <a:off x="2298930" y="1785457"/>
              <a:ext cx="8853" cy="26449"/>
            </a:xfrm>
            <a:custGeom>
              <a:rect b="b" l="l" r="r" t="t"/>
              <a:pathLst>
                <a:path extrusionOk="0" h="1948" w="652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51"/>
            <p:cNvSpPr/>
            <p:nvPr/>
          </p:nvSpPr>
          <p:spPr>
            <a:xfrm>
              <a:off x="2298889" y="1800908"/>
              <a:ext cx="4426" cy="10848"/>
            </a:xfrm>
            <a:custGeom>
              <a:rect b="b" l="l" r="r" t="t"/>
              <a:pathLst>
                <a:path extrusionOk="0" h="799" w="326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51"/>
            <p:cNvSpPr/>
            <p:nvPr/>
          </p:nvSpPr>
          <p:spPr>
            <a:xfrm>
              <a:off x="2303397" y="1796441"/>
              <a:ext cx="163" cy="434"/>
            </a:xfrm>
            <a:custGeom>
              <a:rect b="b" l="l" r="r" t="t"/>
              <a:pathLst>
                <a:path extrusionOk="0" h="32" w="12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51"/>
            <p:cNvSpPr/>
            <p:nvPr/>
          </p:nvSpPr>
          <p:spPr>
            <a:xfrm>
              <a:off x="2307063" y="178973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51"/>
            <p:cNvSpPr/>
            <p:nvPr/>
          </p:nvSpPr>
          <p:spPr>
            <a:xfrm>
              <a:off x="2305542" y="1789924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51"/>
            <p:cNvSpPr/>
            <p:nvPr/>
          </p:nvSpPr>
          <p:spPr>
            <a:xfrm>
              <a:off x="2305827" y="1789829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51"/>
            <p:cNvSpPr/>
            <p:nvPr/>
          </p:nvSpPr>
          <p:spPr>
            <a:xfrm>
              <a:off x="2304021" y="1798193"/>
              <a:ext cx="339" cy="584"/>
            </a:xfrm>
            <a:custGeom>
              <a:rect b="b" l="l" r="r" t="t"/>
              <a:pathLst>
                <a:path extrusionOk="0" h="43" w="25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51"/>
            <p:cNvSpPr/>
            <p:nvPr/>
          </p:nvSpPr>
          <p:spPr>
            <a:xfrm>
              <a:off x="2303546" y="1796916"/>
              <a:ext cx="204" cy="530"/>
            </a:xfrm>
            <a:custGeom>
              <a:rect b="b" l="l" r="r" t="t"/>
              <a:pathLst>
                <a:path extrusionOk="0" h="39" w="15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51"/>
            <p:cNvSpPr/>
            <p:nvPr/>
          </p:nvSpPr>
          <p:spPr>
            <a:xfrm>
              <a:off x="2304877" y="1799618"/>
              <a:ext cx="530" cy="679"/>
            </a:xfrm>
            <a:custGeom>
              <a:rect b="b" l="l" r="r" t="t"/>
              <a:pathLst>
                <a:path extrusionOk="0" h="50" w="39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51"/>
            <p:cNvSpPr/>
            <p:nvPr/>
          </p:nvSpPr>
          <p:spPr>
            <a:xfrm>
              <a:off x="2305447" y="1800379"/>
              <a:ext cx="625" cy="733"/>
            </a:xfrm>
            <a:custGeom>
              <a:rect b="b" l="l" r="r" t="t"/>
              <a:pathLst>
                <a:path extrusionOk="0" h="54" w="46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51"/>
            <p:cNvSpPr/>
            <p:nvPr/>
          </p:nvSpPr>
          <p:spPr>
            <a:xfrm>
              <a:off x="2304401" y="1798858"/>
              <a:ext cx="434" cy="679"/>
            </a:xfrm>
            <a:custGeom>
              <a:rect b="b" l="l" r="r" t="t"/>
              <a:pathLst>
                <a:path extrusionOk="0" h="50" w="32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51"/>
            <p:cNvSpPr/>
            <p:nvPr/>
          </p:nvSpPr>
          <p:spPr>
            <a:xfrm>
              <a:off x="2305637" y="1789883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51"/>
            <p:cNvSpPr/>
            <p:nvPr/>
          </p:nvSpPr>
          <p:spPr>
            <a:xfrm>
              <a:off x="2306017" y="178978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51"/>
            <p:cNvSpPr/>
            <p:nvPr/>
          </p:nvSpPr>
          <p:spPr>
            <a:xfrm>
              <a:off x="2303397" y="1796102"/>
              <a:ext cx="14" cy="353"/>
            </a:xfrm>
            <a:custGeom>
              <a:rect b="b" l="l" r="r" t="t"/>
              <a:pathLst>
                <a:path extrusionOk="0" h="26" w="1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51"/>
            <p:cNvSpPr/>
            <p:nvPr/>
          </p:nvSpPr>
          <p:spPr>
            <a:xfrm>
              <a:off x="2303736" y="1797487"/>
              <a:ext cx="299" cy="584"/>
            </a:xfrm>
            <a:custGeom>
              <a:rect b="b" l="l" r="r" t="t"/>
              <a:pathLst>
                <a:path extrusionOk="0" h="43" w="22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51"/>
            <p:cNvSpPr/>
            <p:nvPr/>
          </p:nvSpPr>
          <p:spPr>
            <a:xfrm>
              <a:off x="2304917" y="1785036"/>
              <a:ext cx="29300" cy="32097"/>
            </a:xfrm>
            <a:custGeom>
              <a:rect b="b" l="l" r="r" t="t"/>
              <a:pathLst>
                <a:path extrusionOk="0" h="2364" w="2158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51"/>
            <p:cNvSpPr/>
            <p:nvPr/>
          </p:nvSpPr>
          <p:spPr>
            <a:xfrm>
              <a:off x="2328977" y="1785036"/>
              <a:ext cx="3001" cy="1534"/>
            </a:xfrm>
            <a:custGeom>
              <a:rect b="b" l="l" r="r" t="t"/>
              <a:pathLst>
                <a:path extrusionOk="0" h="113" w="221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51"/>
            <p:cNvSpPr/>
            <p:nvPr/>
          </p:nvSpPr>
          <p:spPr>
            <a:xfrm>
              <a:off x="2317422" y="1791784"/>
              <a:ext cx="584" cy="394"/>
            </a:xfrm>
            <a:custGeom>
              <a:rect b="b" l="l" r="r" t="t"/>
              <a:pathLst>
                <a:path extrusionOk="0" h="29" w="43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51"/>
            <p:cNvSpPr/>
            <p:nvPr/>
          </p:nvSpPr>
          <p:spPr>
            <a:xfrm>
              <a:off x="2308773" y="1792069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51"/>
            <p:cNvSpPr/>
            <p:nvPr/>
          </p:nvSpPr>
          <p:spPr>
            <a:xfrm>
              <a:off x="2308013" y="1799293"/>
              <a:ext cx="54" cy="625"/>
            </a:xfrm>
            <a:custGeom>
              <a:rect b="b" l="l" r="r" t="t"/>
              <a:pathLst>
                <a:path extrusionOk="0" h="46" w="4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51"/>
            <p:cNvSpPr/>
            <p:nvPr/>
          </p:nvSpPr>
          <p:spPr>
            <a:xfrm>
              <a:off x="2309058" y="1789829"/>
              <a:ext cx="54" cy="394"/>
            </a:xfrm>
            <a:custGeom>
              <a:rect b="b" l="l" r="r" t="t"/>
              <a:pathLst>
                <a:path extrusionOk="0" h="29" w="4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51"/>
            <p:cNvSpPr/>
            <p:nvPr/>
          </p:nvSpPr>
          <p:spPr>
            <a:xfrm>
              <a:off x="2308339" y="1792300"/>
              <a:ext cx="353" cy="3815"/>
            </a:xfrm>
            <a:custGeom>
              <a:rect b="b" l="l" r="r" t="t"/>
              <a:pathLst>
                <a:path extrusionOk="0" h="281" w="26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51"/>
            <p:cNvSpPr/>
            <p:nvPr/>
          </p:nvSpPr>
          <p:spPr>
            <a:xfrm>
              <a:off x="2307633" y="1800949"/>
              <a:ext cx="299" cy="1819"/>
            </a:xfrm>
            <a:custGeom>
              <a:rect b="b" l="l" r="r" t="t"/>
              <a:pathLst>
                <a:path extrusionOk="0" h="134" w="22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51"/>
            <p:cNvSpPr/>
            <p:nvPr/>
          </p:nvSpPr>
          <p:spPr>
            <a:xfrm>
              <a:off x="2308244" y="1796767"/>
              <a:ext cx="68" cy="638"/>
            </a:xfrm>
            <a:custGeom>
              <a:rect b="b" l="l" r="r" t="t"/>
              <a:pathLst>
                <a:path extrusionOk="0" h="47" w="5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51"/>
            <p:cNvSpPr/>
            <p:nvPr/>
          </p:nvSpPr>
          <p:spPr>
            <a:xfrm>
              <a:off x="2308108" y="1797772"/>
              <a:ext cx="109" cy="1005"/>
            </a:xfrm>
            <a:custGeom>
              <a:rect b="b" l="l" r="r" t="t"/>
              <a:pathLst>
                <a:path extrusionOk="0" h="74" w="8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51"/>
            <p:cNvSpPr/>
            <p:nvPr/>
          </p:nvSpPr>
          <p:spPr>
            <a:xfrm>
              <a:off x="2306397" y="1805701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51"/>
            <p:cNvSpPr/>
            <p:nvPr/>
          </p:nvSpPr>
          <p:spPr>
            <a:xfrm>
              <a:off x="2307918" y="1800528"/>
              <a:ext cx="54" cy="434"/>
            </a:xfrm>
            <a:custGeom>
              <a:rect b="b" l="l" r="r" t="t"/>
              <a:pathLst>
                <a:path extrusionOk="0" h="32" w="4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51"/>
            <p:cNvSpPr/>
            <p:nvPr/>
          </p:nvSpPr>
          <p:spPr>
            <a:xfrm>
              <a:off x="2307388" y="1803284"/>
              <a:ext cx="109" cy="299"/>
            </a:xfrm>
            <a:custGeom>
              <a:rect b="b" l="l" r="r" t="t"/>
              <a:pathLst>
                <a:path extrusionOk="0" h="22" w="8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51"/>
            <p:cNvSpPr/>
            <p:nvPr/>
          </p:nvSpPr>
          <p:spPr>
            <a:xfrm>
              <a:off x="2306587" y="1805131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51"/>
            <p:cNvSpPr/>
            <p:nvPr/>
          </p:nvSpPr>
          <p:spPr>
            <a:xfrm>
              <a:off x="2308868" y="1791404"/>
              <a:ext cx="14" cy="244"/>
            </a:xfrm>
            <a:custGeom>
              <a:rect b="b" l="l" r="r" t="t"/>
              <a:pathLst>
                <a:path extrusionOk="0" h="18" w="1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51"/>
            <p:cNvSpPr/>
            <p:nvPr/>
          </p:nvSpPr>
          <p:spPr>
            <a:xfrm>
              <a:off x="2307538" y="1802809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51"/>
            <p:cNvSpPr/>
            <p:nvPr/>
          </p:nvSpPr>
          <p:spPr>
            <a:xfrm>
              <a:off x="2307253" y="1803705"/>
              <a:ext cx="109" cy="353"/>
            </a:xfrm>
            <a:custGeom>
              <a:rect b="b" l="l" r="r" t="t"/>
              <a:pathLst>
                <a:path extrusionOk="0" h="26" w="8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51"/>
            <p:cNvSpPr/>
            <p:nvPr/>
          </p:nvSpPr>
          <p:spPr>
            <a:xfrm>
              <a:off x="2307103" y="1804045"/>
              <a:ext cx="163" cy="339"/>
            </a:xfrm>
            <a:custGeom>
              <a:rect b="b" l="l" r="r" t="t"/>
              <a:pathLst>
                <a:path extrusionOk="0" h="25" w="12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51"/>
            <p:cNvSpPr/>
            <p:nvPr/>
          </p:nvSpPr>
          <p:spPr>
            <a:xfrm>
              <a:off x="2306248" y="1806041"/>
              <a:ext cx="109" cy="299"/>
            </a:xfrm>
            <a:custGeom>
              <a:rect b="b" l="l" r="r" t="t"/>
              <a:pathLst>
                <a:path extrusionOk="0" h="22" w="8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51"/>
            <p:cNvSpPr/>
            <p:nvPr/>
          </p:nvSpPr>
          <p:spPr>
            <a:xfrm>
              <a:off x="2306492" y="1805375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51"/>
            <p:cNvSpPr/>
            <p:nvPr/>
          </p:nvSpPr>
          <p:spPr>
            <a:xfrm>
              <a:off x="2305393" y="1809652"/>
              <a:ext cx="109" cy="489"/>
            </a:xfrm>
            <a:custGeom>
              <a:rect b="b" l="l" r="r" t="t"/>
              <a:pathLst>
                <a:path extrusionOk="0" h="36" w="8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51"/>
            <p:cNvSpPr/>
            <p:nvPr/>
          </p:nvSpPr>
          <p:spPr>
            <a:xfrm>
              <a:off x="2304687" y="1814404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51"/>
            <p:cNvSpPr/>
            <p:nvPr/>
          </p:nvSpPr>
          <p:spPr>
            <a:xfrm>
              <a:off x="2304917" y="1812313"/>
              <a:ext cx="109" cy="584"/>
            </a:xfrm>
            <a:custGeom>
              <a:rect b="b" l="l" r="r" t="t"/>
              <a:pathLst>
                <a:path extrusionOk="0" h="43" w="8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51"/>
            <p:cNvSpPr/>
            <p:nvPr/>
          </p:nvSpPr>
          <p:spPr>
            <a:xfrm>
              <a:off x="2305868" y="1807561"/>
              <a:ext cx="109" cy="394"/>
            </a:xfrm>
            <a:custGeom>
              <a:rect b="b" l="l" r="r" t="t"/>
              <a:pathLst>
                <a:path extrusionOk="0" h="29" w="8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51"/>
            <p:cNvSpPr/>
            <p:nvPr/>
          </p:nvSpPr>
          <p:spPr>
            <a:xfrm>
              <a:off x="2305732" y="1808186"/>
              <a:ext cx="109" cy="434"/>
            </a:xfrm>
            <a:custGeom>
              <a:rect b="b" l="l" r="r" t="t"/>
              <a:pathLst>
                <a:path extrusionOk="0" h="32" w="8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51"/>
            <p:cNvSpPr/>
            <p:nvPr/>
          </p:nvSpPr>
          <p:spPr>
            <a:xfrm>
              <a:off x="2305107" y="1811363"/>
              <a:ext cx="109" cy="584"/>
            </a:xfrm>
            <a:custGeom>
              <a:rect b="b" l="l" r="r" t="t"/>
              <a:pathLst>
                <a:path extrusionOk="0" h="43" w="8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51"/>
            <p:cNvSpPr/>
            <p:nvPr/>
          </p:nvSpPr>
          <p:spPr>
            <a:xfrm>
              <a:off x="2304782" y="1813359"/>
              <a:ext cx="109" cy="638"/>
            </a:xfrm>
            <a:custGeom>
              <a:rect b="b" l="l" r="r" t="t"/>
              <a:pathLst>
                <a:path extrusionOk="0" h="47" w="8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51"/>
            <p:cNvSpPr/>
            <p:nvPr/>
          </p:nvSpPr>
          <p:spPr>
            <a:xfrm>
              <a:off x="2305257" y="1810467"/>
              <a:ext cx="109" cy="530"/>
            </a:xfrm>
            <a:custGeom>
              <a:rect b="b" l="l" r="r" t="t"/>
              <a:pathLst>
                <a:path extrusionOk="0" h="39" w="8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51"/>
            <p:cNvSpPr/>
            <p:nvPr/>
          </p:nvSpPr>
          <p:spPr>
            <a:xfrm>
              <a:off x="2305542" y="1808892"/>
              <a:ext cx="109" cy="489"/>
            </a:xfrm>
            <a:custGeom>
              <a:rect b="b" l="l" r="r" t="t"/>
              <a:pathLst>
                <a:path extrusionOk="0" h="36" w="8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51"/>
            <p:cNvSpPr/>
            <p:nvPr/>
          </p:nvSpPr>
          <p:spPr>
            <a:xfrm>
              <a:off x="2306112" y="1806516"/>
              <a:ext cx="109" cy="339"/>
            </a:xfrm>
            <a:custGeom>
              <a:rect b="b" l="l" r="r" t="t"/>
              <a:pathLst>
                <a:path extrusionOk="0" h="25" w="8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51"/>
            <p:cNvSpPr/>
            <p:nvPr/>
          </p:nvSpPr>
          <p:spPr>
            <a:xfrm>
              <a:off x="2306017" y="1806991"/>
              <a:ext cx="54" cy="394"/>
            </a:xfrm>
            <a:custGeom>
              <a:rect b="b" l="l" r="r" t="t"/>
              <a:pathLst>
                <a:path extrusionOk="0" h="29" w="4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51"/>
            <p:cNvSpPr/>
            <p:nvPr/>
          </p:nvSpPr>
          <p:spPr>
            <a:xfrm>
              <a:off x="2306682" y="1804370"/>
              <a:ext cx="434" cy="774"/>
            </a:xfrm>
            <a:custGeom>
              <a:rect b="b" l="l" r="r" t="t"/>
              <a:pathLst>
                <a:path extrusionOk="0" h="57" w="32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51"/>
            <p:cNvSpPr/>
            <p:nvPr/>
          </p:nvSpPr>
          <p:spPr>
            <a:xfrm>
              <a:off x="2307633" y="1802280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51"/>
            <p:cNvSpPr/>
            <p:nvPr/>
          </p:nvSpPr>
          <p:spPr>
            <a:xfrm>
              <a:off x="2307769" y="1801614"/>
              <a:ext cx="68" cy="258"/>
            </a:xfrm>
            <a:custGeom>
              <a:rect b="b" l="l" r="r" t="t"/>
              <a:pathLst>
                <a:path extrusionOk="0" h="19" w="5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51"/>
            <p:cNvSpPr/>
            <p:nvPr/>
          </p:nvSpPr>
          <p:spPr>
            <a:xfrm>
              <a:off x="2307823" y="1800759"/>
              <a:ext cx="109" cy="448"/>
            </a:xfrm>
            <a:custGeom>
              <a:rect b="b" l="l" r="r" t="t"/>
              <a:pathLst>
                <a:path extrusionOk="0" h="33" w="8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51"/>
            <p:cNvSpPr/>
            <p:nvPr/>
          </p:nvSpPr>
          <p:spPr>
            <a:xfrm>
              <a:off x="2564356" y="1700353"/>
              <a:ext cx="79157" cy="32179"/>
            </a:xfrm>
            <a:custGeom>
              <a:rect b="b" l="l" r="r" t="t"/>
              <a:pathLst>
                <a:path extrusionOk="0" h="2370" w="583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51"/>
            <p:cNvSpPr/>
            <p:nvPr/>
          </p:nvSpPr>
          <p:spPr>
            <a:xfrm>
              <a:off x="2342432" y="1695723"/>
              <a:ext cx="47874" cy="20841"/>
            </a:xfrm>
            <a:custGeom>
              <a:rect b="b" l="l" r="r" t="t"/>
              <a:pathLst>
                <a:path extrusionOk="0" h="1535" w="3526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51"/>
            <p:cNvSpPr/>
            <p:nvPr/>
          </p:nvSpPr>
          <p:spPr>
            <a:xfrm>
              <a:off x="2240180" y="1709559"/>
              <a:ext cx="19076" cy="11745"/>
            </a:xfrm>
            <a:custGeom>
              <a:rect b="b" l="l" r="r" t="t"/>
              <a:pathLst>
                <a:path extrusionOk="0" h="865" w="1405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51"/>
            <p:cNvSpPr/>
            <p:nvPr/>
          </p:nvSpPr>
          <p:spPr>
            <a:xfrm>
              <a:off x="2239949" y="1709871"/>
              <a:ext cx="136291" cy="51934"/>
            </a:xfrm>
            <a:custGeom>
              <a:rect b="b" l="l" r="r" t="t"/>
              <a:pathLst>
                <a:path extrusionOk="0" h="3825" w="10038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51"/>
            <p:cNvSpPr/>
            <p:nvPr/>
          </p:nvSpPr>
          <p:spPr>
            <a:xfrm>
              <a:off x="2314381" y="1759456"/>
              <a:ext cx="68" cy="204"/>
            </a:xfrm>
            <a:custGeom>
              <a:rect b="b" l="l" r="r" t="t"/>
              <a:pathLst>
                <a:path extrusionOk="0" h="15" w="5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51"/>
            <p:cNvSpPr/>
            <p:nvPr/>
          </p:nvSpPr>
          <p:spPr>
            <a:xfrm>
              <a:off x="2314530" y="1758886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51"/>
            <p:cNvSpPr/>
            <p:nvPr/>
          </p:nvSpPr>
          <p:spPr>
            <a:xfrm>
              <a:off x="2314625" y="1758275"/>
              <a:ext cx="14" cy="244"/>
            </a:xfrm>
            <a:custGeom>
              <a:rect b="b" l="l" r="r" t="t"/>
              <a:pathLst>
                <a:path extrusionOk="0" h="18" w="1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51"/>
            <p:cNvSpPr/>
            <p:nvPr/>
          </p:nvSpPr>
          <p:spPr>
            <a:xfrm>
              <a:off x="2314571" y="1758601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51"/>
            <p:cNvSpPr/>
            <p:nvPr/>
          </p:nvSpPr>
          <p:spPr>
            <a:xfrm>
              <a:off x="2314435" y="1759171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51"/>
            <p:cNvSpPr/>
            <p:nvPr/>
          </p:nvSpPr>
          <p:spPr>
            <a:xfrm>
              <a:off x="2314150" y="1759701"/>
              <a:ext cx="204" cy="530"/>
            </a:xfrm>
            <a:custGeom>
              <a:rect b="b" l="l" r="r" t="t"/>
              <a:pathLst>
                <a:path extrusionOk="0" h="39" w="15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51"/>
            <p:cNvSpPr/>
            <p:nvPr/>
          </p:nvSpPr>
          <p:spPr>
            <a:xfrm>
              <a:off x="2312575" y="1761411"/>
              <a:ext cx="394" cy="149"/>
            </a:xfrm>
            <a:custGeom>
              <a:rect b="b" l="l" r="r" t="t"/>
              <a:pathLst>
                <a:path extrusionOk="0" h="11" w="29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51"/>
            <p:cNvSpPr/>
            <p:nvPr/>
          </p:nvSpPr>
          <p:spPr>
            <a:xfrm>
              <a:off x="2313811" y="1760556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51"/>
            <p:cNvSpPr/>
            <p:nvPr/>
          </p:nvSpPr>
          <p:spPr>
            <a:xfrm>
              <a:off x="2313580" y="1760787"/>
              <a:ext cx="149" cy="163"/>
            </a:xfrm>
            <a:custGeom>
              <a:rect b="b" l="l" r="r" t="t"/>
              <a:pathLst>
                <a:path extrusionOk="0" h="12" w="11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51"/>
            <p:cNvSpPr/>
            <p:nvPr/>
          </p:nvSpPr>
          <p:spPr>
            <a:xfrm>
              <a:off x="2338427" y="1752993"/>
              <a:ext cx="4630" cy="1439"/>
            </a:xfrm>
            <a:custGeom>
              <a:rect b="b" l="l" r="r" t="t"/>
              <a:pathLst>
                <a:path extrusionOk="0" h="106" w="341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51"/>
            <p:cNvSpPr/>
            <p:nvPr/>
          </p:nvSpPr>
          <p:spPr>
            <a:xfrm>
              <a:off x="2312236" y="1761601"/>
              <a:ext cx="258" cy="109"/>
            </a:xfrm>
            <a:custGeom>
              <a:rect b="b" l="l" r="r" t="t"/>
              <a:pathLst>
                <a:path extrusionOk="0" h="8" w="19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51"/>
            <p:cNvSpPr/>
            <p:nvPr/>
          </p:nvSpPr>
          <p:spPr>
            <a:xfrm>
              <a:off x="2314001" y="1760312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51"/>
            <p:cNvSpPr/>
            <p:nvPr/>
          </p:nvSpPr>
          <p:spPr>
            <a:xfrm>
              <a:off x="2312955" y="1761221"/>
              <a:ext cx="299" cy="149"/>
            </a:xfrm>
            <a:custGeom>
              <a:rect b="b" l="l" r="r" t="t"/>
              <a:pathLst>
                <a:path extrusionOk="0" h="11" w="22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51"/>
            <p:cNvSpPr/>
            <p:nvPr/>
          </p:nvSpPr>
          <p:spPr>
            <a:xfrm>
              <a:off x="2356254" y="1750291"/>
              <a:ext cx="1344" cy="285"/>
            </a:xfrm>
            <a:custGeom>
              <a:rect b="b" l="l" r="r" t="t"/>
              <a:pathLst>
                <a:path extrusionOk="0" h="21" w="99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51"/>
            <p:cNvSpPr/>
            <p:nvPr/>
          </p:nvSpPr>
          <p:spPr>
            <a:xfrm>
              <a:off x="2314720" y="1754758"/>
              <a:ext cx="2009" cy="2770"/>
            </a:xfrm>
            <a:custGeom>
              <a:rect b="b" l="l" r="r" t="t"/>
              <a:pathLst>
                <a:path extrusionOk="0" h="204" w="148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51"/>
            <p:cNvSpPr/>
            <p:nvPr/>
          </p:nvSpPr>
          <p:spPr>
            <a:xfrm>
              <a:off x="2313335" y="1761031"/>
              <a:ext cx="204" cy="109"/>
            </a:xfrm>
            <a:custGeom>
              <a:rect b="b" l="l" r="r" t="t"/>
              <a:pathLst>
                <a:path extrusionOk="0" h="8" w="15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51"/>
            <p:cNvSpPr/>
            <p:nvPr/>
          </p:nvSpPr>
          <p:spPr>
            <a:xfrm>
              <a:off x="2360911" y="1713591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51"/>
            <p:cNvSpPr/>
            <p:nvPr/>
          </p:nvSpPr>
          <p:spPr>
            <a:xfrm>
              <a:off x="2360531" y="1713686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51"/>
            <p:cNvSpPr/>
            <p:nvPr/>
          </p:nvSpPr>
          <p:spPr>
            <a:xfrm>
              <a:off x="2361291" y="1713442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51"/>
            <p:cNvSpPr/>
            <p:nvPr/>
          </p:nvSpPr>
          <p:spPr>
            <a:xfrm>
              <a:off x="2364332" y="1715628"/>
              <a:ext cx="1208" cy="1724"/>
            </a:xfrm>
            <a:custGeom>
              <a:rect b="b" l="l" r="r" t="t"/>
              <a:pathLst>
                <a:path extrusionOk="0" h="127" w="89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51"/>
            <p:cNvSpPr/>
            <p:nvPr/>
          </p:nvSpPr>
          <p:spPr>
            <a:xfrm>
              <a:off x="2358725" y="1713917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51"/>
            <p:cNvSpPr/>
            <p:nvPr/>
          </p:nvSpPr>
          <p:spPr>
            <a:xfrm>
              <a:off x="2354163" y="1713822"/>
              <a:ext cx="258" cy="14"/>
            </a:xfrm>
            <a:custGeom>
              <a:rect b="b" l="l" r="r" t="t"/>
              <a:pathLst>
                <a:path extrusionOk="0" h="1" w="19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51"/>
            <p:cNvSpPr/>
            <p:nvPr/>
          </p:nvSpPr>
          <p:spPr>
            <a:xfrm>
              <a:off x="2353552" y="1713781"/>
              <a:ext cx="394" cy="14"/>
            </a:xfrm>
            <a:custGeom>
              <a:rect b="b" l="l" r="r" t="t"/>
              <a:pathLst>
                <a:path extrusionOk="0" h="1" w="29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51"/>
            <p:cNvSpPr/>
            <p:nvPr/>
          </p:nvSpPr>
          <p:spPr>
            <a:xfrm>
              <a:off x="2359200" y="1713876"/>
              <a:ext cx="258" cy="14"/>
            </a:xfrm>
            <a:custGeom>
              <a:rect b="b" l="l" r="r" t="t"/>
              <a:pathLst>
                <a:path extrusionOk="0" h="1" w="19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51"/>
            <p:cNvSpPr/>
            <p:nvPr/>
          </p:nvSpPr>
          <p:spPr>
            <a:xfrm>
              <a:off x="2365812" y="171781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51"/>
            <p:cNvSpPr/>
            <p:nvPr/>
          </p:nvSpPr>
          <p:spPr>
            <a:xfrm>
              <a:off x="2354788" y="1713876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51"/>
            <p:cNvSpPr/>
            <p:nvPr/>
          </p:nvSpPr>
          <p:spPr>
            <a:xfrm>
              <a:off x="2355358" y="171391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51"/>
            <p:cNvSpPr/>
            <p:nvPr/>
          </p:nvSpPr>
          <p:spPr>
            <a:xfrm>
              <a:off x="2357680" y="171397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51"/>
            <p:cNvSpPr/>
            <p:nvPr/>
          </p:nvSpPr>
          <p:spPr>
            <a:xfrm>
              <a:off x="2359675" y="1713822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51"/>
            <p:cNvSpPr/>
            <p:nvPr/>
          </p:nvSpPr>
          <p:spPr>
            <a:xfrm>
              <a:off x="2358209" y="171391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51"/>
            <p:cNvSpPr/>
            <p:nvPr/>
          </p:nvSpPr>
          <p:spPr>
            <a:xfrm>
              <a:off x="2356539" y="171391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51"/>
            <p:cNvSpPr/>
            <p:nvPr/>
          </p:nvSpPr>
          <p:spPr>
            <a:xfrm>
              <a:off x="2360110" y="1713781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51"/>
            <p:cNvSpPr/>
            <p:nvPr/>
          </p:nvSpPr>
          <p:spPr>
            <a:xfrm>
              <a:off x="2357299" y="171397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51"/>
            <p:cNvSpPr/>
            <p:nvPr/>
          </p:nvSpPr>
          <p:spPr>
            <a:xfrm>
              <a:off x="2355969" y="171391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51"/>
            <p:cNvSpPr/>
            <p:nvPr/>
          </p:nvSpPr>
          <p:spPr>
            <a:xfrm>
              <a:off x="2628523" y="1764588"/>
              <a:ext cx="15085" cy="14419"/>
            </a:xfrm>
            <a:custGeom>
              <a:rect b="b" l="l" r="r" t="t"/>
              <a:pathLst>
                <a:path extrusionOk="0" h="1062" w="1111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51"/>
            <p:cNvSpPr/>
            <p:nvPr/>
          </p:nvSpPr>
          <p:spPr>
            <a:xfrm>
              <a:off x="2634090" y="1775192"/>
              <a:ext cx="964" cy="2620"/>
            </a:xfrm>
            <a:custGeom>
              <a:rect b="b" l="l" r="r" t="t"/>
              <a:pathLst>
                <a:path extrusionOk="0" h="193" w="71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51"/>
            <p:cNvSpPr/>
            <p:nvPr/>
          </p:nvSpPr>
          <p:spPr>
            <a:xfrm>
              <a:off x="2633846" y="1775002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51"/>
            <p:cNvSpPr/>
            <p:nvPr/>
          </p:nvSpPr>
          <p:spPr>
            <a:xfrm>
              <a:off x="2628483" y="1768349"/>
              <a:ext cx="339" cy="489"/>
            </a:xfrm>
            <a:custGeom>
              <a:rect b="b" l="l" r="r" t="t"/>
              <a:pathLst>
                <a:path extrusionOk="0" h="36" w="25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51"/>
            <p:cNvSpPr/>
            <p:nvPr/>
          </p:nvSpPr>
          <p:spPr>
            <a:xfrm>
              <a:off x="2634891" y="1778858"/>
              <a:ext cx="14" cy="95"/>
            </a:xfrm>
            <a:custGeom>
              <a:rect b="b" l="l" r="r" t="t"/>
              <a:pathLst>
                <a:path extrusionOk="0" h="7" w="1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51"/>
            <p:cNvSpPr/>
            <p:nvPr/>
          </p:nvSpPr>
          <p:spPr>
            <a:xfrm>
              <a:off x="2629148" y="1769341"/>
              <a:ext cx="204" cy="394"/>
            </a:xfrm>
            <a:custGeom>
              <a:rect b="b" l="l" r="r" t="t"/>
              <a:pathLst>
                <a:path extrusionOk="0" h="29" w="15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51"/>
            <p:cNvSpPr/>
            <p:nvPr/>
          </p:nvSpPr>
          <p:spPr>
            <a:xfrm>
              <a:off x="2634986" y="1777894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51"/>
            <p:cNvSpPr/>
            <p:nvPr/>
          </p:nvSpPr>
          <p:spPr>
            <a:xfrm>
              <a:off x="2628904" y="1768865"/>
              <a:ext cx="204" cy="394"/>
            </a:xfrm>
            <a:custGeom>
              <a:rect b="b" l="l" r="r" t="t"/>
              <a:pathLst>
                <a:path extrusionOk="0" h="29" w="15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51"/>
            <p:cNvSpPr/>
            <p:nvPr/>
          </p:nvSpPr>
          <p:spPr>
            <a:xfrm>
              <a:off x="2629379" y="1769816"/>
              <a:ext cx="204" cy="489"/>
            </a:xfrm>
            <a:custGeom>
              <a:rect b="b" l="l" r="r" t="t"/>
              <a:pathLst>
                <a:path extrusionOk="0" h="36" w="15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51"/>
            <p:cNvSpPr/>
            <p:nvPr/>
          </p:nvSpPr>
          <p:spPr>
            <a:xfrm>
              <a:off x="2964159" y="1702797"/>
              <a:ext cx="47345" cy="45539"/>
            </a:xfrm>
            <a:custGeom>
              <a:rect b="b" l="l" r="r" t="t"/>
              <a:pathLst>
                <a:path extrusionOk="0" h="3354" w="3487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51"/>
            <p:cNvSpPr/>
            <p:nvPr/>
          </p:nvSpPr>
          <p:spPr>
            <a:xfrm>
              <a:off x="2991817" y="1742539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51"/>
            <p:cNvSpPr/>
            <p:nvPr/>
          </p:nvSpPr>
          <p:spPr>
            <a:xfrm>
              <a:off x="2987920" y="1742769"/>
              <a:ext cx="625" cy="68"/>
            </a:xfrm>
            <a:custGeom>
              <a:rect b="b" l="l" r="r" t="t"/>
              <a:pathLst>
                <a:path extrusionOk="0" h="5" w="46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51"/>
            <p:cNvSpPr/>
            <p:nvPr/>
          </p:nvSpPr>
          <p:spPr>
            <a:xfrm>
              <a:off x="2992387" y="1742294"/>
              <a:ext cx="163" cy="68"/>
            </a:xfrm>
            <a:custGeom>
              <a:rect b="b" l="l" r="r" t="t"/>
              <a:pathLst>
                <a:path extrusionOk="0" h="5" w="12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51"/>
            <p:cNvSpPr/>
            <p:nvPr/>
          </p:nvSpPr>
          <p:spPr>
            <a:xfrm>
              <a:off x="2980547" y="1745770"/>
              <a:ext cx="774" cy="584"/>
            </a:xfrm>
            <a:custGeom>
              <a:rect b="b" l="l" r="r" t="t"/>
              <a:pathLst>
                <a:path extrusionOk="0" h="43" w="57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51"/>
            <p:cNvSpPr/>
            <p:nvPr/>
          </p:nvSpPr>
          <p:spPr>
            <a:xfrm>
              <a:off x="2979556" y="1746476"/>
              <a:ext cx="815" cy="584"/>
            </a:xfrm>
            <a:custGeom>
              <a:rect b="b" l="l" r="r" t="t"/>
              <a:pathLst>
                <a:path extrusionOk="0" h="43" w="6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51"/>
            <p:cNvSpPr/>
            <p:nvPr/>
          </p:nvSpPr>
          <p:spPr>
            <a:xfrm>
              <a:off x="2982312" y="1744100"/>
              <a:ext cx="1154" cy="964"/>
            </a:xfrm>
            <a:custGeom>
              <a:rect b="b" l="l" r="r" t="t"/>
              <a:pathLst>
                <a:path extrusionOk="0" h="71" w="85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51"/>
            <p:cNvSpPr/>
            <p:nvPr/>
          </p:nvSpPr>
          <p:spPr>
            <a:xfrm>
              <a:off x="2989101" y="1742674"/>
              <a:ext cx="1398" cy="14"/>
            </a:xfrm>
            <a:custGeom>
              <a:rect b="b" l="l" r="r" t="t"/>
              <a:pathLst>
                <a:path extrusionOk="0" h="1" w="103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51"/>
            <p:cNvSpPr/>
            <p:nvPr/>
          </p:nvSpPr>
          <p:spPr>
            <a:xfrm>
              <a:off x="2993052" y="174196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51"/>
            <p:cNvSpPr/>
            <p:nvPr/>
          </p:nvSpPr>
          <p:spPr>
            <a:xfrm>
              <a:off x="2991111" y="1742674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51"/>
            <p:cNvSpPr/>
            <p:nvPr/>
          </p:nvSpPr>
          <p:spPr>
            <a:xfrm>
              <a:off x="2643975" y="1811444"/>
              <a:ext cx="54487" cy="30006"/>
            </a:xfrm>
            <a:custGeom>
              <a:rect b="b" l="l" r="r" t="t"/>
              <a:pathLst>
                <a:path extrusionOk="0" h="2210" w="4013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51"/>
            <p:cNvSpPr/>
            <p:nvPr/>
          </p:nvSpPr>
          <p:spPr>
            <a:xfrm>
              <a:off x="2645115" y="1813508"/>
              <a:ext cx="3001" cy="3381"/>
            </a:xfrm>
            <a:custGeom>
              <a:rect b="b" l="l" r="r" t="t"/>
              <a:pathLst>
                <a:path extrusionOk="0" h="249" w="221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51"/>
            <p:cNvSpPr/>
            <p:nvPr/>
          </p:nvSpPr>
          <p:spPr>
            <a:xfrm>
              <a:off x="2697592" y="1832327"/>
              <a:ext cx="14" cy="394"/>
            </a:xfrm>
            <a:custGeom>
              <a:rect b="b" l="l" r="r" t="t"/>
              <a:pathLst>
                <a:path extrusionOk="0" h="29" w="1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51"/>
            <p:cNvSpPr/>
            <p:nvPr/>
          </p:nvSpPr>
          <p:spPr>
            <a:xfrm>
              <a:off x="2650763" y="1826149"/>
              <a:ext cx="2878" cy="1955"/>
            </a:xfrm>
            <a:custGeom>
              <a:rect b="b" l="l" r="r" t="t"/>
              <a:pathLst>
                <a:path extrusionOk="0" h="144" w="212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51"/>
            <p:cNvSpPr/>
            <p:nvPr/>
          </p:nvSpPr>
          <p:spPr>
            <a:xfrm>
              <a:off x="2697633" y="1831892"/>
              <a:ext cx="68" cy="353"/>
            </a:xfrm>
            <a:custGeom>
              <a:rect b="b" l="l" r="r" t="t"/>
              <a:pathLst>
                <a:path extrusionOk="0" h="26" w="5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51"/>
            <p:cNvSpPr/>
            <p:nvPr/>
          </p:nvSpPr>
          <p:spPr>
            <a:xfrm>
              <a:off x="2658856" y="1830426"/>
              <a:ext cx="5811" cy="3381"/>
            </a:xfrm>
            <a:custGeom>
              <a:rect b="b" l="l" r="r" t="t"/>
              <a:pathLst>
                <a:path extrusionOk="0" h="249" w="428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51"/>
            <p:cNvSpPr/>
            <p:nvPr/>
          </p:nvSpPr>
          <p:spPr>
            <a:xfrm>
              <a:off x="2726960" y="1826773"/>
              <a:ext cx="59904" cy="135897"/>
            </a:xfrm>
            <a:custGeom>
              <a:rect b="b" l="l" r="r" t="t"/>
              <a:pathLst>
                <a:path extrusionOk="0" h="10009" w="4412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51"/>
            <p:cNvSpPr/>
            <p:nvPr/>
          </p:nvSpPr>
          <p:spPr>
            <a:xfrm>
              <a:off x="2728671" y="1883663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51"/>
            <p:cNvSpPr/>
            <p:nvPr/>
          </p:nvSpPr>
          <p:spPr>
            <a:xfrm>
              <a:off x="2729241" y="1883039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51"/>
            <p:cNvSpPr/>
            <p:nvPr/>
          </p:nvSpPr>
          <p:spPr>
            <a:xfrm>
              <a:off x="2728155" y="1883989"/>
              <a:ext cx="149" cy="163"/>
            </a:xfrm>
            <a:custGeom>
              <a:rect b="b" l="l" r="r" t="t"/>
              <a:pathLst>
                <a:path extrusionOk="0" h="12" w="11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51"/>
            <p:cNvSpPr/>
            <p:nvPr/>
          </p:nvSpPr>
          <p:spPr>
            <a:xfrm>
              <a:off x="2728820" y="1883568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51"/>
            <p:cNvSpPr/>
            <p:nvPr/>
          </p:nvSpPr>
          <p:spPr>
            <a:xfrm>
              <a:off x="2728440" y="1883799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51"/>
            <p:cNvSpPr/>
            <p:nvPr/>
          </p:nvSpPr>
          <p:spPr>
            <a:xfrm>
              <a:off x="2727341" y="1884518"/>
              <a:ext cx="299" cy="244"/>
            </a:xfrm>
            <a:custGeom>
              <a:rect b="b" l="l" r="r" t="t"/>
              <a:pathLst>
                <a:path extrusionOk="0" h="18" w="22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51"/>
            <p:cNvSpPr/>
            <p:nvPr/>
          </p:nvSpPr>
          <p:spPr>
            <a:xfrm>
              <a:off x="2727775" y="1884233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51"/>
            <p:cNvSpPr/>
            <p:nvPr/>
          </p:nvSpPr>
          <p:spPr>
            <a:xfrm>
              <a:off x="2726825" y="1884844"/>
              <a:ext cx="394" cy="394"/>
            </a:xfrm>
            <a:custGeom>
              <a:rect b="b" l="l" r="r" t="t"/>
              <a:pathLst>
                <a:path extrusionOk="0" h="29" w="29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51"/>
            <p:cNvSpPr/>
            <p:nvPr/>
          </p:nvSpPr>
          <p:spPr>
            <a:xfrm>
              <a:off x="2729296" y="1878531"/>
              <a:ext cx="1914" cy="4331"/>
            </a:xfrm>
            <a:custGeom>
              <a:rect b="b" l="l" r="r" t="t"/>
              <a:pathLst>
                <a:path extrusionOk="0" h="319" w="141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51"/>
            <p:cNvSpPr/>
            <p:nvPr/>
          </p:nvSpPr>
          <p:spPr>
            <a:xfrm>
              <a:off x="2733668" y="187467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51"/>
            <p:cNvSpPr/>
            <p:nvPr/>
          </p:nvSpPr>
          <p:spPr>
            <a:xfrm>
              <a:off x="2760334" y="1831037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51"/>
            <p:cNvSpPr/>
            <p:nvPr/>
          </p:nvSpPr>
          <p:spPr>
            <a:xfrm>
              <a:off x="2760565" y="1830806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51"/>
            <p:cNvSpPr/>
            <p:nvPr/>
          </p:nvSpPr>
          <p:spPr>
            <a:xfrm>
              <a:off x="2760945" y="1830236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51"/>
            <p:cNvSpPr/>
            <p:nvPr/>
          </p:nvSpPr>
          <p:spPr>
            <a:xfrm>
              <a:off x="2760089" y="1831227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51"/>
            <p:cNvSpPr/>
            <p:nvPr/>
          </p:nvSpPr>
          <p:spPr>
            <a:xfrm>
              <a:off x="2760755" y="1830521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51"/>
            <p:cNvSpPr/>
            <p:nvPr/>
          </p:nvSpPr>
          <p:spPr>
            <a:xfrm>
              <a:off x="2761135" y="1829951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51"/>
            <p:cNvSpPr/>
            <p:nvPr/>
          </p:nvSpPr>
          <p:spPr>
            <a:xfrm>
              <a:off x="2755297" y="183627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51"/>
            <p:cNvSpPr/>
            <p:nvPr/>
          </p:nvSpPr>
          <p:spPr>
            <a:xfrm>
              <a:off x="2734374" y="1864885"/>
              <a:ext cx="1059" cy="5010"/>
            </a:xfrm>
            <a:custGeom>
              <a:rect b="b" l="l" r="r" t="t"/>
              <a:pathLst>
                <a:path extrusionOk="0" h="369" w="78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51"/>
            <p:cNvSpPr/>
            <p:nvPr/>
          </p:nvSpPr>
          <p:spPr>
            <a:xfrm>
              <a:off x="2731903" y="1878151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51"/>
            <p:cNvSpPr/>
            <p:nvPr/>
          </p:nvSpPr>
          <p:spPr>
            <a:xfrm>
              <a:off x="2761135" y="1836658"/>
              <a:ext cx="204" cy="720"/>
            </a:xfrm>
            <a:custGeom>
              <a:rect b="b" l="l" r="r" t="t"/>
              <a:pathLst>
                <a:path extrusionOk="0" h="53" w="15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51"/>
            <p:cNvSpPr/>
            <p:nvPr/>
          </p:nvSpPr>
          <p:spPr>
            <a:xfrm>
              <a:off x="2755527" y="1836128"/>
              <a:ext cx="204" cy="68"/>
            </a:xfrm>
            <a:custGeom>
              <a:rect b="b" l="l" r="r" t="t"/>
              <a:pathLst>
                <a:path extrusionOk="0" h="5" w="15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51"/>
            <p:cNvSpPr/>
            <p:nvPr/>
          </p:nvSpPr>
          <p:spPr>
            <a:xfrm>
              <a:off x="2761990" y="1827805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51"/>
            <p:cNvSpPr/>
            <p:nvPr/>
          </p:nvSpPr>
          <p:spPr>
            <a:xfrm>
              <a:off x="2762045" y="182761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51"/>
            <p:cNvSpPr/>
            <p:nvPr/>
          </p:nvSpPr>
          <p:spPr>
            <a:xfrm>
              <a:off x="2732717" y="1877716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51"/>
            <p:cNvSpPr/>
            <p:nvPr/>
          </p:nvSpPr>
          <p:spPr>
            <a:xfrm>
              <a:off x="2761895" y="1828050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51"/>
            <p:cNvSpPr/>
            <p:nvPr/>
          </p:nvSpPr>
          <p:spPr>
            <a:xfrm>
              <a:off x="2761325" y="182966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51"/>
            <p:cNvSpPr/>
            <p:nvPr/>
          </p:nvSpPr>
          <p:spPr>
            <a:xfrm>
              <a:off x="2732188" y="1878056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51"/>
            <p:cNvSpPr/>
            <p:nvPr/>
          </p:nvSpPr>
          <p:spPr>
            <a:xfrm>
              <a:off x="2761855" y="1828335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51"/>
            <p:cNvSpPr/>
            <p:nvPr/>
          </p:nvSpPr>
          <p:spPr>
            <a:xfrm>
              <a:off x="2761474" y="1829231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51"/>
            <p:cNvSpPr/>
            <p:nvPr/>
          </p:nvSpPr>
          <p:spPr>
            <a:xfrm>
              <a:off x="2761610" y="1828905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51"/>
            <p:cNvSpPr/>
            <p:nvPr/>
          </p:nvSpPr>
          <p:spPr>
            <a:xfrm>
              <a:off x="2761705" y="1828620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51"/>
            <p:cNvSpPr/>
            <p:nvPr/>
          </p:nvSpPr>
          <p:spPr>
            <a:xfrm>
              <a:off x="2732473" y="1877906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51"/>
            <p:cNvSpPr/>
            <p:nvPr/>
          </p:nvSpPr>
          <p:spPr>
            <a:xfrm>
              <a:off x="2731197" y="1878151"/>
              <a:ext cx="434" cy="394"/>
            </a:xfrm>
            <a:custGeom>
              <a:rect b="b" l="l" r="r" t="t"/>
              <a:pathLst>
                <a:path extrusionOk="0" h="29" w="32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51"/>
            <p:cNvSpPr/>
            <p:nvPr/>
          </p:nvSpPr>
          <p:spPr>
            <a:xfrm>
              <a:off x="2755867" y="1836088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51"/>
            <p:cNvSpPr/>
            <p:nvPr/>
          </p:nvSpPr>
          <p:spPr>
            <a:xfrm>
              <a:off x="2730911" y="1878246"/>
              <a:ext cx="584" cy="625"/>
            </a:xfrm>
            <a:custGeom>
              <a:rect b="b" l="l" r="r" t="t"/>
              <a:pathLst>
                <a:path extrusionOk="0" h="46" w="43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51"/>
            <p:cNvSpPr/>
            <p:nvPr/>
          </p:nvSpPr>
          <p:spPr>
            <a:xfrm>
              <a:off x="2705196" y="1828905"/>
              <a:ext cx="20163" cy="10197"/>
            </a:xfrm>
            <a:custGeom>
              <a:rect b="b" l="l" r="r" t="t"/>
              <a:pathLst>
                <a:path extrusionOk="0" h="751" w="1485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51"/>
            <p:cNvSpPr/>
            <p:nvPr/>
          </p:nvSpPr>
          <p:spPr>
            <a:xfrm>
              <a:off x="2713179" y="1838314"/>
              <a:ext cx="489" cy="163"/>
            </a:xfrm>
            <a:custGeom>
              <a:rect b="b" l="l" r="r" t="t"/>
              <a:pathLst>
                <a:path extrusionOk="0" h="12" w="36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51"/>
            <p:cNvSpPr/>
            <p:nvPr/>
          </p:nvSpPr>
          <p:spPr>
            <a:xfrm>
              <a:off x="2712039" y="1838178"/>
              <a:ext cx="489" cy="54"/>
            </a:xfrm>
            <a:custGeom>
              <a:rect b="b" l="l" r="r" t="t"/>
              <a:pathLst>
                <a:path extrusionOk="0" h="4" w="36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51"/>
            <p:cNvSpPr/>
            <p:nvPr/>
          </p:nvSpPr>
          <p:spPr>
            <a:xfrm>
              <a:off x="2713804" y="1838504"/>
              <a:ext cx="489" cy="163"/>
            </a:xfrm>
            <a:custGeom>
              <a:rect b="b" l="l" r="r" t="t"/>
              <a:pathLst>
                <a:path extrusionOk="0" h="12" w="36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51"/>
            <p:cNvSpPr/>
            <p:nvPr/>
          </p:nvSpPr>
          <p:spPr>
            <a:xfrm>
              <a:off x="2711523" y="1838178"/>
              <a:ext cx="394" cy="14"/>
            </a:xfrm>
            <a:custGeom>
              <a:rect b="b" l="l" r="r" t="t"/>
              <a:pathLst>
                <a:path extrusionOk="0" h="1" w="29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51"/>
            <p:cNvSpPr/>
            <p:nvPr/>
          </p:nvSpPr>
          <p:spPr>
            <a:xfrm>
              <a:off x="2723403" y="1831851"/>
              <a:ext cx="394" cy="679"/>
            </a:xfrm>
            <a:custGeom>
              <a:rect b="b" l="l" r="r" t="t"/>
              <a:pathLst>
                <a:path extrusionOk="0" h="50" w="29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51"/>
            <p:cNvSpPr/>
            <p:nvPr/>
          </p:nvSpPr>
          <p:spPr>
            <a:xfrm>
              <a:off x="2706051" y="1837079"/>
              <a:ext cx="2105" cy="638"/>
            </a:xfrm>
            <a:custGeom>
              <a:rect b="b" l="l" r="r" t="t"/>
              <a:pathLst>
                <a:path extrusionOk="0" h="47" w="155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51"/>
            <p:cNvSpPr/>
            <p:nvPr/>
          </p:nvSpPr>
          <p:spPr>
            <a:xfrm>
              <a:off x="2710857" y="1838219"/>
              <a:ext cx="530" cy="109"/>
            </a:xfrm>
            <a:custGeom>
              <a:rect b="b" l="l" r="r" t="t"/>
              <a:pathLst>
                <a:path extrusionOk="0" h="8" w="39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51"/>
            <p:cNvSpPr/>
            <p:nvPr/>
          </p:nvSpPr>
          <p:spPr>
            <a:xfrm>
              <a:off x="2712568" y="1838219"/>
              <a:ext cx="584" cy="109"/>
            </a:xfrm>
            <a:custGeom>
              <a:rect b="b" l="l" r="r" t="t"/>
              <a:pathLst>
                <a:path extrusionOk="0" h="8" w="43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51"/>
            <p:cNvSpPr/>
            <p:nvPr/>
          </p:nvSpPr>
          <p:spPr>
            <a:xfrm>
              <a:off x="2798745" y="1868022"/>
              <a:ext cx="52056" cy="110847"/>
            </a:xfrm>
            <a:custGeom>
              <a:rect b="b" l="l" r="r" t="t"/>
              <a:pathLst>
                <a:path extrusionOk="0" h="8164" w="3834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51"/>
            <p:cNvSpPr/>
            <p:nvPr/>
          </p:nvSpPr>
          <p:spPr>
            <a:xfrm>
              <a:off x="2799356" y="1936670"/>
              <a:ext cx="40800" cy="29477"/>
            </a:xfrm>
            <a:custGeom>
              <a:rect b="b" l="l" r="r" t="t"/>
              <a:pathLst>
                <a:path extrusionOk="0" h="2171" w="3005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51"/>
            <p:cNvSpPr/>
            <p:nvPr/>
          </p:nvSpPr>
          <p:spPr>
            <a:xfrm>
              <a:off x="2816708" y="1965033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51"/>
            <p:cNvSpPr/>
            <p:nvPr/>
          </p:nvSpPr>
          <p:spPr>
            <a:xfrm>
              <a:off x="2815798" y="1965563"/>
              <a:ext cx="299" cy="149"/>
            </a:xfrm>
            <a:custGeom>
              <a:rect b="b" l="l" r="r" t="t"/>
              <a:pathLst>
                <a:path extrusionOk="0" h="11" w="22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51"/>
            <p:cNvSpPr/>
            <p:nvPr/>
          </p:nvSpPr>
          <p:spPr>
            <a:xfrm>
              <a:off x="2817033" y="1964802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51"/>
            <p:cNvSpPr/>
            <p:nvPr/>
          </p:nvSpPr>
          <p:spPr>
            <a:xfrm>
              <a:off x="2815133" y="1965848"/>
              <a:ext cx="448" cy="204"/>
            </a:xfrm>
            <a:custGeom>
              <a:rect b="b" l="l" r="r" t="t"/>
              <a:pathLst>
                <a:path extrusionOk="0" h="15" w="33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51"/>
            <p:cNvSpPr/>
            <p:nvPr/>
          </p:nvSpPr>
          <p:spPr>
            <a:xfrm>
              <a:off x="2816273" y="1965277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51"/>
            <p:cNvSpPr/>
            <p:nvPr/>
          </p:nvSpPr>
          <p:spPr>
            <a:xfrm>
              <a:off x="2818364" y="196370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51"/>
            <p:cNvSpPr/>
            <p:nvPr/>
          </p:nvSpPr>
          <p:spPr>
            <a:xfrm>
              <a:off x="2838147" y="1943839"/>
              <a:ext cx="625" cy="1059"/>
            </a:xfrm>
            <a:custGeom>
              <a:rect b="b" l="l" r="r" t="t"/>
              <a:pathLst>
                <a:path extrusionOk="0" h="78" w="46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51"/>
            <p:cNvSpPr/>
            <p:nvPr/>
          </p:nvSpPr>
          <p:spPr>
            <a:xfrm>
              <a:off x="2818364" y="1963702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51"/>
            <p:cNvSpPr/>
            <p:nvPr/>
          </p:nvSpPr>
          <p:spPr>
            <a:xfrm>
              <a:off x="2818364" y="196370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51"/>
            <p:cNvSpPr/>
            <p:nvPr/>
          </p:nvSpPr>
          <p:spPr>
            <a:xfrm>
              <a:off x="2836096" y="1936710"/>
              <a:ext cx="2064" cy="7142"/>
            </a:xfrm>
            <a:custGeom>
              <a:rect b="b" l="l" r="r" t="t"/>
              <a:pathLst>
                <a:path extrusionOk="0" h="526" w="152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51"/>
            <p:cNvSpPr/>
            <p:nvPr/>
          </p:nvSpPr>
          <p:spPr>
            <a:xfrm>
              <a:off x="2817373" y="1964612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51"/>
            <p:cNvSpPr/>
            <p:nvPr/>
          </p:nvSpPr>
          <p:spPr>
            <a:xfrm>
              <a:off x="2818364" y="1962616"/>
              <a:ext cx="543" cy="1005"/>
            </a:xfrm>
            <a:custGeom>
              <a:rect b="b" l="l" r="r" t="t"/>
              <a:pathLst>
                <a:path extrusionOk="0" h="74" w="4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51"/>
            <p:cNvSpPr/>
            <p:nvPr/>
          </p:nvSpPr>
          <p:spPr>
            <a:xfrm>
              <a:off x="2818133" y="1963947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51"/>
            <p:cNvSpPr/>
            <p:nvPr/>
          </p:nvSpPr>
          <p:spPr>
            <a:xfrm>
              <a:off x="2817848" y="1964273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51"/>
            <p:cNvSpPr/>
            <p:nvPr/>
          </p:nvSpPr>
          <p:spPr>
            <a:xfrm>
              <a:off x="2817604" y="1964422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51"/>
            <p:cNvSpPr/>
            <p:nvPr/>
          </p:nvSpPr>
          <p:spPr>
            <a:xfrm>
              <a:off x="2817984" y="1964083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51"/>
            <p:cNvSpPr/>
            <p:nvPr/>
          </p:nvSpPr>
          <p:spPr>
            <a:xfrm>
              <a:off x="2818228" y="1963852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51"/>
            <p:cNvSpPr/>
            <p:nvPr/>
          </p:nvSpPr>
          <p:spPr>
            <a:xfrm>
              <a:off x="2818323" y="1963757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51"/>
            <p:cNvSpPr/>
            <p:nvPr/>
          </p:nvSpPr>
          <p:spPr>
            <a:xfrm>
              <a:off x="2784244" y="1875299"/>
              <a:ext cx="52436" cy="63936"/>
            </a:xfrm>
            <a:custGeom>
              <a:rect b="b" l="l" r="r" t="t"/>
              <a:pathLst>
                <a:path extrusionOk="0" h="4709" w="3862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51"/>
            <p:cNvSpPr/>
            <p:nvPr/>
          </p:nvSpPr>
          <p:spPr>
            <a:xfrm>
              <a:off x="2786525" y="1885469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51"/>
            <p:cNvSpPr/>
            <p:nvPr/>
          </p:nvSpPr>
          <p:spPr>
            <a:xfrm>
              <a:off x="2788086" y="1882998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51"/>
            <p:cNvSpPr/>
            <p:nvPr/>
          </p:nvSpPr>
          <p:spPr>
            <a:xfrm>
              <a:off x="2785615" y="1887981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51"/>
            <p:cNvSpPr/>
            <p:nvPr/>
          </p:nvSpPr>
          <p:spPr>
            <a:xfrm>
              <a:off x="2788996" y="1881857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51"/>
            <p:cNvSpPr/>
            <p:nvPr/>
          </p:nvSpPr>
          <p:spPr>
            <a:xfrm>
              <a:off x="2788371" y="1882618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51"/>
            <p:cNvSpPr/>
            <p:nvPr/>
          </p:nvSpPr>
          <p:spPr>
            <a:xfrm>
              <a:off x="2786185" y="1886514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51"/>
            <p:cNvSpPr/>
            <p:nvPr/>
          </p:nvSpPr>
          <p:spPr>
            <a:xfrm>
              <a:off x="2786376" y="1885795"/>
              <a:ext cx="68" cy="163"/>
            </a:xfrm>
            <a:custGeom>
              <a:rect b="b" l="l" r="r" t="t"/>
              <a:pathLst>
                <a:path extrusionOk="0" h="12" w="5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51"/>
            <p:cNvSpPr/>
            <p:nvPr/>
          </p:nvSpPr>
          <p:spPr>
            <a:xfrm>
              <a:off x="2786280" y="1886039"/>
              <a:ext cx="68" cy="149"/>
            </a:xfrm>
            <a:custGeom>
              <a:rect b="b" l="l" r="r" t="t"/>
              <a:pathLst>
                <a:path extrusionOk="0" h="11" w="5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51"/>
            <p:cNvSpPr/>
            <p:nvPr/>
          </p:nvSpPr>
          <p:spPr>
            <a:xfrm>
              <a:off x="2787801" y="1883378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51"/>
            <p:cNvSpPr/>
            <p:nvPr/>
          </p:nvSpPr>
          <p:spPr>
            <a:xfrm>
              <a:off x="2788657" y="1882237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51"/>
            <p:cNvSpPr/>
            <p:nvPr/>
          </p:nvSpPr>
          <p:spPr>
            <a:xfrm>
              <a:off x="2786185" y="1886270"/>
              <a:ext cx="68" cy="163"/>
            </a:xfrm>
            <a:custGeom>
              <a:rect b="b" l="l" r="r" t="t"/>
              <a:pathLst>
                <a:path extrusionOk="0" h="12" w="5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51"/>
            <p:cNvSpPr/>
            <p:nvPr/>
          </p:nvSpPr>
          <p:spPr>
            <a:xfrm>
              <a:off x="2785289" y="1888320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51"/>
            <p:cNvSpPr/>
            <p:nvPr/>
          </p:nvSpPr>
          <p:spPr>
            <a:xfrm>
              <a:off x="2786050" y="1887180"/>
              <a:ext cx="54" cy="149"/>
            </a:xfrm>
            <a:custGeom>
              <a:rect b="b" l="l" r="r" t="t"/>
              <a:pathLst>
                <a:path extrusionOk="0" h="11" w="4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51"/>
            <p:cNvSpPr/>
            <p:nvPr/>
          </p:nvSpPr>
          <p:spPr>
            <a:xfrm>
              <a:off x="2785860" y="1887601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51"/>
            <p:cNvSpPr/>
            <p:nvPr/>
          </p:nvSpPr>
          <p:spPr>
            <a:xfrm>
              <a:off x="2787570" y="1883758"/>
              <a:ext cx="109" cy="204"/>
            </a:xfrm>
            <a:custGeom>
              <a:rect b="b" l="l" r="r" t="t"/>
              <a:pathLst>
                <a:path extrusionOk="0" h="15" w="8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51"/>
            <p:cNvSpPr/>
            <p:nvPr/>
          </p:nvSpPr>
          <p:spPr>
            <a:xfrm>
              <a:off x="2789281" y="1881572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51"/>
            <p:cNvSpPr/>
            <p:nvPr/>
          </p:nvSpPr>
          <p:spPr>
            <a:xfrm>
              <a:off x="2787285" y="1884138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51"/>
            <p:cNvSpPr/>
            <p:nvPr/>
          </p:nvSpPr>
          <p:spPr>
            <a:xfrm>
              <a:off x="2787041" y="1884464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51"/>
            <p:cNvSpPr/>
            <p:nvPr/>
          </p:nvSpPr>
          <p:spPr>
            <a:xfrm>
              <a:off x="2786851" y="1884844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51"/>
            <p:cNvSpPr/>
            <p:nvPr/>
          </p:nvSpPr>
          <p:spPr>
            <a:xfrm>
              <a:off x="2786715" y="1885184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51"/>
            <p:cNvSpPr/>
            <p:nvPr/>
          </p:nvSpPr>
          <p:spPr>
            <a:xfrm>
              <a:off x="2836191" y="1932053"/>
              <a:ext cx="109" cy="530"/>
            </a:xfrm>
            <a:custGeom>
              <a:rect b="b" l="l" r="r" t="t"/>
              <a:pathLst>
                <a:path extrusionOk="0" h="39" w="8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51"/>
            <p:cNvSpPr/>
            <p:nvPr/>
          </p:nvSpPr>
          <p:spPr>
            <a:xfrm>
              <a:off x="2836056" y="1932664"/>
              <a:ext cx="149" cy="2064"/>
            </a:xfrm>
            <a:custGeom>
              <a:rect b="b" l="l" r="r" t="t"/>
              <a:pathLst>
                <a:path extrusionOk="0" h="152" w="11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51"/>
            <p:cNvSpPr/>
            <p:nvPr/>
          </p:nvSpPr>
          <p:spPr>
            <a:xfrm>
              <a:off x="2797075" y="187524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51"/>
            <p:cNvSpPr/>
            <p:nvPr/>
          </p:nvSpPr>
          <p:spPr>
            <a:xfrm>
              <a:off x="2825316" y="1938231"/>
              <a:ext cx="339" cy="815"/>
            </a:xfrm>
            <a:custGeom>
              <a:rect b="b" l="l" r="r" t="t"/>
              <a:pathLst>
                <a:path extrusionOk="0" h="60" w="25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51"/>
            <p:cNvSpPr/>
            <p:nvPr/>
          </p:nvSpPr>
          <p:spPr>
            <a:xfrm>
              <a:off x="2832009" y="1935380"/>
              <a:ext cx="353" cy="149"/>
            </a:xfrm>
            <a:custGeom>
              <a:rect b="b" l="l" r="r" t="t"/>
              <a:pathLst>
                <a:path extrusionOk="0" h="11" w="26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51"/>
            <p:cNvSpPr/>
            <p:nvPr/>
          </p:nvSpPr>
          <p:spPr>
            <a:xfrm>
              <a:off x="2832960" y="1935570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51"/>
            <p:cNvSpPr/>
            <p:nvPr/>
          </p:nvSpPr>
          <p:spPr>
            <a:xfrm>
              <a:off x="2824881" y="1938516"/>
              <a:ext cx="394" cy="625"/>
            </a:xfrm>
            <a:custGeom>
              <a:rect b="b" l="l" r="r" t="t"/>
              <a:pathLst>
                <a:path extrusionOk="0" h="46" w="29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51"/>
            <p:cNvSpPr/>
            <p:nvPr/>
          </p:nvSpPr>
          <p:spPr>
            <a:xfrm>
              <a:off x="2835865" y="1934714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51"/>
            <p:cNvSpPr/>
            <p:nvPr/>
          </p:nvSpPr>
          <p:spPr>
            <a:xfrm>
              <a:off x="2833489" y="1935570"/>
              <a:ext cx="339" cy="14"/>
            </a:xfrm>
            <a:custGeom>
              <a:rect b="b" l="l" r="r" t="t"/>
              <a:pathLst>
                <a:path extrusionOk="0" h="1" w="25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51"/>
            <p:cNvSpPr/>
            <p:nvPr/>
          </p:nvSpPr>
          <p:spPr>
            <a:xfrm>
              <a:off x="2832444" y="1935516"/>
              <a:ext cx="339" cy="68"/>
            </a:xfrm>
            <a:custGeom>
              <a:rect b="b" l="l" r="r" t="t"/>
              <a:pathLst>
                <a:path extrusionOk="0" h="5" w="25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51"/>
            <p:cNvSpPr/>
            <p:nvPr/>
          </p:nvSpPr>
          <p:spPr>
            <a:xfrm>
              <a:off x="2834671" y="1935230"/>
              <a:ext cx="353" cy="163"/>
            </a:xfrm>
            <a:custGeom>
              <a:rect b="b" l="l" r="r" t="t"/>
              <a:pathLst>
                <a:path extrusionOk="0" h="12" w="26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51"/>
            <p:cNvSpPr/>
            <p:nvPr/>
          </p:nvSpPr>
          <p:spPr>
            <a:xfrm>
              <a:off x="2834060" y="1935421"/>
              <a:ext cx="339" cy="109"/>
            </a:xfrm>
            <a:custGeom>
              <a:rect b="b" l="l" r="r" t="t"/>
              <a:pathLst>
                <a:path extrusionOk="0" h="8" w="25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51"/>
            <p:cNvSpPr/>
            <p:nvPr/>
          </p:nvSpPr>
          <p:spPr>
            <a:xfrm>
              <a:off x="2835241" y="1934945"/>
              <a:ext cx="353" cy="204"/>
            </a:xfrm>
            <a:custGeom>
              <a:rect b="b" l="l" r="r" t="t"/>
              <a:pathLst>
                <a:path extrusionOk="0" h="15" w="26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51"/>
            <p:cNvSpPr/>
            <p:nvPr/>
          </p:nvSpPr>
          <p:spPr>
            <a:xfrm>
              <a:off x="2836056" y="193471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51"/>
            <p:cNvSpPr/>
            <p:nvPr/>
          </p:nvSpPr>
          <p:spPr>
            <a:xfrm>
              <a:off x="2764461" y="1889977"/>
              <a:ext cx="57148" cy="110439"/>
            </a:xfrm>
            <a:custGeom>
              <a:rect b="b" l="l" r="r" t="t"/>
              <a:pathLst>
                <a:path extrusionOk="0" h="8134" w="4209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51"/>
            <p:cNvSpPr/>
            <p:nvPr/>
          </p:nvSpPr>
          <p:spPr>
            <a:xfrm>
              <a:off x="2774359" y="1962182"/>
              <a:ext cx="149" cy="258"/>
            </a:xfrm>
            <a:custGeom>
              <a:rect b="b" l="l" r="r" t="t"/>
              <a:pathLst>
                <a:path extrusionOk="0" h="19" w="11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51"/>
            <p:cNvSpPr/>
            <p:nvPr/>
          </p:nvSpPr>
          <p:spPr>
            <a:xfrm>
              <a:off x="2774115" y="1962657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51"/>
            <p:cNvSpPr/>
            <p:nvPr/>
          </p:nvSpPr>
          <p:spPr>
            <a:xfrm>
              <a:off x="2774590" y="1961761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51"/>
            <p:cNvSpPr/>
            <p:nvPr/>
          </p:nvSpPr>
          <p:spPr>
            <a:xfrm>
              <a:off x="2775595" y="1959521"/>
              <a:ext cx="109" cy="258"/>
            </a:xfrm>
            <a:custGeom>
              <a:rect b="b" l="l" r="r" t="t"/>
              <a:pathLst>
                <a:path extrusionOk="0" h="19" w="8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51"/>
            <p:cNvSpPr/>
            <p:nvPr/>
          </p:nvSpPr>
          <p:spPr>
            <a:xfrm>
              <a:off x="2775310" y="1960145"/>
              <a:ext cx="149" cy="394"/>
            </a:xfrm>
            <a:custGeom>
              <a:rect b="b" l="l" r="r" t="t"/>
              <a:pathLst>
                <a:path extrusionOk="0" h="29" w="11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51"/>
            <p:cNvSpPr/>
            <p:nvPr/>
          </p:nvSpPr>
          <p:spPr>
            <a:xfrm>
              <a:off x="2775065" y="1960756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51"/>
            <p:cNvSpPr/>
            <p:nvPr/>
          </p:nvSpPr>
          <p:spPr>
            <a:xfrm>
              <a:off x="2774835" y="1961286"/>
              <a:ext cx="149" cy="244"/>
            </a:xfrm>
            <a:custGeom>
              <a:rect b="b" l="l" r="r" t="t"/>
              <a:pathLst>
                <a:path extrusionOk="0" h="18" w="11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51"/>
            <p:cNvSpPr/>
            <p:nvPr/>
          </p:nvSpPr>
          <p:spPr>
            <a:xfrm>
              <a:off x="2773884" y="1963091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51"/>
            <p:cNvSpPr/>
            <p:nvPr/>
          </p:nvSpPr>
          <p:spPr>
            <a:xfrm>
              <a:off x="2772268" y="1965087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51"/>
            <p:cNvSpPr/>
            <p:nvPr/>
          </p:nvSpPr>
          <p:spPr>
            <a:xfrm>
              <a:off x="2772839" y="1964517"/>
              <a:ext cx="109" cy="149"/>
            </a:xfrm>
            <a:custGeom>
              <a:rect b="b" l="l" r="r" t="t"/>
              <a:pathLst>
                <a:path extrusionOk="0" h="11" w="8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51"/>
            <p:cNvSpPr/>
            <p:nvPr/>
          </p:nvSpPr>
          <p:spPr>
            <a:xfrm>
              <a:off x="2771983" y="1965318"/>
              <a:ext cx="149" cy="68"/>
            </a:xfrm>
            <a:custGeom>
              <a:rect b="b" l="l" r="r" t="t"/>
              <a:pathLst>
                <a:path extrusionOk="0" h="5" w="11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51"/>
            <p:cNvSpPr/>
            <p:nvPr/>
          </p:nvSpPr>
          <p:spPr>
            <a:xfrm>
              <a:off x="2773599" y="1963512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51"/>
            <p:cNvSpPr/>
            <p:nvPr/>
          </p:nvSpPr>
          <p:spPr>
            <a:xfrm>
              <a:off x="2773070" y="1964178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51"/>
            <p:cNvSpPr/>
            <p:nvPr/>
          </p:nvSpPr>
          <p:spPr>
            <a:xfrm>
              <a:off x="2773355" y="1963852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51"/>
            <p:cNvSpPr/>
            <p:nvPr/>
          </p:nvSpPr>
          <p:spPr>
            <a:xfrm>
              <a:off x="2776776" y="1956384"/>
              <a:ext cx="68" cy="299"/>
            </a:xfrm>
            <a:custGeom>
              <a:rect b="b" l="l" r="r" t="t"/>
              <a:pathLst>
                <a:path extrusionOk="0" h="22" w="5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51"/>
            <p:cNvSpPr/>
            <p:nvPr/>
          </p:nvSpPr>
          <p:spPr>
            <a:xfrm>
              <a:off x="2777496" y="1954062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51"/>
            <p:cNvSpPr/>
            <p:nvPr/>
          </p:nvSpPr>
          <p:spPr>
            <a:xfrm>
              <a:off x="2777632" y="1953628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51"/>
            <p:cNvSpPr/>
            <p:nvPr/>
          </p:nvSpPr>
          <p:spPr>
            <a:xfrm>
              <a:off x="2776926" y="1955909"/>
              <a:ext cx="109" cy="258"/>
            </a:xfrm>
            <a:custGeom>
              <a:rect b="b" l="l" r="r" t="t"/>
              <a:pathLst>
                <a:path extrusionOk="0" h="19" w="8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51"/>
            <p:cNvSpPr/>
            <p:nvPr/>
          </p:nvSpPr>
          <p:spPr>
            <a:xfrm>
              <a:off x="2777251" y="1954959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51"/>
            <p:cNvSpPr/>
            <p:nvPr/>
          </p:nvSpPr>
          <p:spPr>
            <a:xfrm>
              <a:off x="2777781" y="1953248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51"/>
            <p:cNvSpPr/>
            <p:nvPr/>
          </p:nvSpPr>
          <p:spPr>
            <a:xfrm>
              <a:off x="2777061" y="1955434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51"/>
            <p:cNvSpPr/>
            <p:nvPr/>
          </p:nvSpPr>
          <p:spPr>
            <a:xfrm>
              <a:off x="2776586" y="1956914"/>
              <a:ext cx="109" cy="244"/>
            </a:xfrm>
            <a:custGeom>
              <a:rect b="b" l="l" r="r" t="t"/>
              <a:pathLst>
                <a:path extrusionOk="0" h="18" w="8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51"/>
            <p:cNvSpPr/>
            <p:nvPr/>
          </p:nvSpPr>
          <p:spPr>
            <a:xfrm>
              <a:off x="2776206" y="1957959"/>
              <a:ext cx="109" cy="244"/>
            </a:xfrm>
            <a:custGeom>
              <a:rect b="b" l="l" r="r" t="t"/>
              <a:pathLst>
                <a:path extrusionOk="0" h="18" w="8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51"/>
            <p:cNvSpPr/>
            <p:nvPr/>
          </p:nvSpPr>
          <p:spPr>
            <a:xfrm>
              <a:off x="2776016" y="1958475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51"/>
            <p:cNvSpPr/>
            <p:nvPr/>
          </p:nvSpPr>
          <p:spPr>
            <a:xfrm>
              <a:off x="2776396" y="1957430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51"/>
            <p:cNvSpPr/>
            <p:nvPr/>
          </p:nvSpPr>
          <p:spPr>
            <a:xfrm>
              <a:off x="2777401" y="1954483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51"/>
            <p:cNvSpPr/>
            <p:nvPr/>
          </p:nvSpPr>
          <p:spPr>
            <a:xfrm>
              <a:off x="2772554" y="1964802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51"/>
            <p:cNvSpPr/>
            <p:nvPr/>
          </p:nvSpPr>
          <p:spPr>
            <a:xfrm>
              <a:off x="2775826" y="1959005"/>
              <a:ext cx="109" cy="244"/>
            </a:xfrm>
            <a:custGeom>
              <a:rect b="b" l="l" r="r" t="t"/>
              <a:pathLst>
                <a:path extrusionOk="0" h="18" w="8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51"/>
            <p:cNvSpPr/>
            <p:nvPr/>
          </p:nvSpPr>
          <p:spPr>
            <a:xfrm>
              <a:off x="2771698" y="1965508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51"/>
            <p:cNvSpPr/>
            <p:nvPr/>
          </p:nvSpPr>
          <p:spPr>
            <a:xfrm>
              <a:off x="2800401" y="1951917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51"/>
            <p:cNvSpPr/>
            <p:nvPr/>
          </p:nvSpPr>
          <p:spPr>
            <a:xfrm>
              <a:off x="2800591" y="1952582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51"/>
            <p:cNvSpPr/>
            <p:nvPr/>
          </p:nvSpPr>
          <p:spPr>
            <a:xfrm>
              <a:off x="2800591" y="195301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51"/>
            <p:cNvSpPr/>
            <p:nvPr/>
          </p:nvSpPr>
          <p:spPr>
            <a:xfrm>
              <a:off x="2820930" y="1936276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51"/>
            <p:cNvSpPr/>
            <p:nvPr/>
          </p:nvSpPr>
          <p:spPr>
            <a:xfrm>
              <a:off x="2800550" y="195229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51"/>
            <p:cNvSpPr/>
            <p:nvPr/>
          </p:nvSpPr>
          <p:spPr>
            <a:xfrm>
              <a:off x="2783293" y="1890642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51"/>
            <p:cNvSpPr/>
            <p:nvPr/>
          </p:nvSpPr>
          <p:spPr>
            <a:xfrm>
              <a:off x="2821609" y="1933425"/>
              <a:ext cx="0" cy="109"/>
            </a:xfrm>
            <a:custGeom>
              <a:rect b="b" l="l" r="r" t="t"/>
              <a:pathLst>
                <a:path extrusionOk="0" h="8" w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51"/>
            <p:cNvSpPr/>
            <p:nvPr/>
          </p:nvSpPr>
          <p:spPr>
            <a:xfrm>
              <a:off x="2821555" y="1932854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51"/>
            <p:cNvSpPr/>
            <p:nvPr/>
          </p:nvSpPr>
          <p:spPr>
            <a:xfrm>
              <a:off x="2787380" y="1905767"/>
              <a:ext cx="964" cy="2390"/>
            </a:xfrm>
            <a:custGeom>
              <a:rect b="b" l="l" r="r" t="t"/>
              <a:pathLst>
                <a:path extrusionOk="0" h="176" w="71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51"/>
            <p:cNvSpPr/>
            <p:nvPr/>
          </p:nvSpPr>
          <p:spPr>
            <a:xfrm>
              <a:off x="2782913" y="1890262"/>
              <a:ext cx="204" cy="163"/>
            </a:xfrm>
            <a:custGeom>
              <a:rect b="b" l="l" r="r" t="t"/>
              <a:pathLst>
                <a:path extrusionOk="0" h="12" w="15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51"/>
            <p:cNvSpPr/>
            <p:nvPr/>
          </p:nvSpPr>
          <p:spPr>
            <a:xfrm>
              <a:off x="2783198" y="1890547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51"/>
            <p:cNvSpPr/>
            <p:nvPr/>
          </p:nvSpPr>
          <p:spPr>
            <a:xfrm>
              <a:off x="2815988" y="1913221"/>
              <a:ext cx="299" cy="1018"/>
            </a:xfrm>
            <a:custGeom>
              <a:rect b="b" l="l" r="r" t="t"/>
              <a:pathLst>
                <a:path extrusionOk="0" h="75" w="22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51"/>
            <p:cNvSpPr/>
            <p:nvPr/>
          </p:nvSpPr>
          <p:spPr>
            <a:xfrm>
              <a:off x="2821650" y="1933995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51"/>
            <p:cNvSpPr/>
            <p:nvPr/>
          </p:nvSpPr>
          <p:spPr>
            <a:xfrm>
              <a:off x="2782574" y="188993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51"/>
            <p:cNvSpPr/>
            <p:nvPr/>
          </p:nvSpPr>
          <p:spPr>
            <a:xfrm>
              <a:off x="2782723" y="1890072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51"/>
            <p:cNvSpPr/>
            <p:nvPr/>
          </p:nvSpPr>
          <p:spPr>
            <a:xfrm>
              <a:off x="2783103" y="1890411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51"/>
            <p:cNvSpPr/>
            <p:nvPr/>
          </p:nvSpPr>
          <p:spPr>
            <a:xfrm>
              <a:off x="2783334" y="1890696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51"/>
            <p:cNvSpPr/>
            <p:nvPr/>
          </p:nvSpPr>
          <p:spPr>
            <a:xfrm>
              <a:off x="2821324" y="1935950"/>
              <a:ext cx="0" cy="14"/>
            </a:xfrm>
            <a:custGeom>
              <a:rect b="b" l="l" r="r" t="t"/>
              <a:pathLst>
                <a:path extrusionOk="0" h="1" w="0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51"/>
            <p:cNvSpPr/>
            <p:nvPr/>
          </p:nvSpPr>
          <p:spPr>
            <a:xfrm>
              <a:off x="2821609" y="1934945"/>
              <a:ext cx="0" cy="68"/>
            </a:xfrm>
            <a:custGeom>
              <a:rect b="b" l="l" r="r" t="t"/>
              <a:pathLst>
                <a:path extrusionOk="0" h="5" w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51"/>
            <p:cNvSpPr/>
            <p:nvPr/>
          </p:nvSpPr>
          <p:spPr>
            <a:xfrm>
              <a:off x="2821650" y="1934429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51"/>
            <p:cNvSpPr/>
            <p:nvPr/>
          </p:nvSpPr>
          <p:spPr>
            <a:xfrm>
              <a:off x="2821039" y="1936330"/>
              <a:ext cx="0" cy="54"/>
            </a:xfrm>
            <a:custGeom>
              <a:rect b="b" l="l" r="r" t="t"/>
              <a:pathLst>
                <a:path extrusionOk="0" h="4" w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51"/>
            <p:cNvSpPr/>
            <p:nvPr/>
          </p:nvSpPr>
          <p:spPr>
            <a:xfrm>
              <a:off x="2821460" y="1935421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51"/>
            <p:cNvSpPr/>
            <p:nvPr/>
          </p:nvSpPr>
          <p:spPr>
            <a:xfrm>
              <a:off x="2154289" y="1586085"/>
              <a:ext cx="69123" cy="54935"/>
            </a:xfrm>
            <a:custGeom>
              <a:rect b="b" l="l" r="r" t="t"/>
              <a:pathLst>
                <a:path extrusionOk="0" h="4046" w="5091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51"/>
            <p:cNvSpPr/>
            <p:nvPr/>
          </p:nvSpPr>
          <p:spPr>
            <a:xfrm>
              <a:off x="2164512" y="1680435"/>
              <a:ext cx="24820" cy="22661"/>
            </a:xfrm>
            <a:custGeom>
              <a:rect b="b" l="l" r="r" t="t"/>
              <a:pathLst>
                <a:path extrusionOk="0" h="1669" w="1828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51"/>
            <p:cNvSpPr/>
            <p:nvPr/>
          </p:nvSpPr>
          <p:spPr>
            <a:xfrm>
              <a:off x="2151397" y="1668202"/>
              <a:ext cx="37270" cy="31337"/>
            </a:xfrm>
            <a:custGeom>
              <a:rect b="b" l="l" r="r" t="t"/>
              <a:pathLst>
                <a:path extrusionOk="0" h="2308" w="2745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51"/>
            <p:cNvSpPr/>
            <p:nvPr/>
          </p:nvSpPr>
          <p:spPr>
            <a:xfrm>
              <a:off x="2186141" y="168088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51"/>
            <p:cNvSpPr/>
            <p:nvPr/>
          </p:nvSpPr>
          <p:spPr>
            <a:xfrm>
              <a:off x="2187187" y="1681358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51"/>
            <p:cNvSpPr/>
            <p:nvPr/>
          </p:nvSpPr>
          <p:spPr>
            <a:xfrm>
              <a:off x="2188327" y="1682024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51"/>
            <p:cNvSpPr/>
            <p:nvPr/>
          </p:nvSpPr>
          <p:spPr>
            <a:xfrm>
              <a:off x="2185571" y="1680652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51"/>
            <p:cNvSpPr/>
            <p:nvPr/>
          </p:nvSpPr>
          <p:spPr>
            <a:xfrm>
              <a:off x="2186657" y="1681128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51"/>
            <p:cNvSpPr/>
            <p:nvPr/>
          </p:nvSpPr>
          <p:spPr>
            <a:xfrm>
              <a:off x="2184756" y="1680313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51"/>
            <p:cNvSpPr/>
            <p:nvPr/>
          </p:nvSpPr>
          <p:spPr>
            <a:xfrm>
              <a:off x="2185137" y="1680462"/>
              <a:ext cx="163" cy="54"/>
            </a:xfrm>
            <a:custGeom>
              <a:rect b="b" l="l" r="r" t="t"/>
              <a:pathLst>
                <a:path extrusionOk="0" h="4" w="12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51"/>
            <p:cNvSpPr/>
            <p:nvPr/>
          </p:nvSpPr>
          <p:spPr>
            <a:xfrm>
              <a:off x="2183616" y="167989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51"/>
            <p:cNvSpPr/>
            <p:nvPr/>
          </p:nvSpPr>
          <p:spPr>
            <a:xfrm>
              <a:off x="2175347" y="1698615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51"/>
            <p:cNvSpPr/>
            <p:nvPr/>
          </p:nvSpPr>
          <p:spPr>
            <a:xfrm>
              <a:off x="2176257" y="1699525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51"/>
            <p:cNvSpPr/>
            <p:nvPr/>
          </p:nvSpPr>
          <p:spPr>
            <a:xfrm>
              <a:off x="2187703" y="1681698"/>
              <a:ext cx="258" cy="109"/>
            </a:xfrm>
            <a:custGeom>
              <a:rect b="b" l="l" r="r" t="t"/>
              <a:pathLst>
                <a:path extrusionOk="0" h="8" w="19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51"/>
            <p:cNvSpPr/>
            <p:nvPr/>
          </p:nvSpPr>
          <p:spPr>
            <a:xfrm>
              <a:off x="2167595" y="1679838"/>
              <a:ext cx="489" cy="163"/>
            </a:xfrm>
            <a:custGeom>
              <a:rect b="b" l="l" r="r" t="t"/>
              <a:pathLst>
                <a:path extrusionOk="0" h="12" w="36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51"/>
            <p:cNvSpPr/>
            <p:nvPr/>
          </p:nvSpPr>
          <p:spPr>
            <a:xfrm>
              <a:off x="2183711" y="167993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51"/>
            <p:cNvSpPr/>
            <p:nvPr/>
          </p:nvSpPr>
          <p:spPr>
            <a:xfrm>
              <a:off x="2184145" y="168008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51"/>
            <p:cNvSpPr/>
            <p:nvPr/>
          </p:nvSpPr>
          <p:spPr>
            <a:xfrm>
              <a:off x="2183860" y="1679987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51"/>
            <p:cNvSpPr/>
            <p:nvPr/>
          </p:nvSpPr>
          <p:spPr>
            <a:xfrm>
              <a:off x="2189794" y="1704318"/>
              <a:ext cx="11324" cy="24833"/>
            </a:xfrm>
            <a:custGeom>
              <a:rect b="b" l="l" r="r" t="t"/>
              <a:pathLst>
                <a:path extrusionOk="0" h="1829" w="834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51"/>
            <p:cNvSpPr/>
            <p:nvPr/>
          </p:nvSpPr>
          <p:spPr>
            <a:xfrm>
              <a:off x="2121119" y="1644237"/>
              <a:ext cx="52626" cy="23163"/>
            </a:xfrm>
            <a:custGeom>
              <a:rect b="b" l="l" r="r" t="t"/>
              <a:pathLst>
                <a:path extrusionOk="0" h="1706" w="3876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51"/>
            <p:cNvSpPr/>
            <p:nvPr/>
          </p:nvSpPr>
          <p:spPr>
            <a:xfrm>
              <a:off x="2168545" y="1647618"/>
              <a:ext cx="45838" cy="25064"/>
            </a:xfrm>
            <a:custGeom>
              <a:rect b="b" l="l" r="r" t="t"/>
              <a:pathLst>
                <a:path extrusionOk="0" h="1846" w="3376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51"/>
            <p:cNvSpPr/>
            <p:nvPr/>
          </p:nvSpPr>
          <p:spPr>
            <a:xfrm>
              <a:off x="2170215" y="1666817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51"/>
            <p:cNvSpPr/>
            <p:nvPr/>
          </p:nvSpPr>
          <p:spPr>
            <a:xfrm>
              <a:off x="2170636" y="1667061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51"/>
            <p:cNvSpPr/>
            <p:nvPr/>
          </p:nvSpPr>
          <p:spPr>
            <a:xfrm>
              <a:off x="2175252" y="1670524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51"/>
            <p:cNvSpPr/>
            <p:nvPr/>
          </p:nvSpPr>
          <p:spPr>
            <a:xfrm>
              <a:off x="2182571" y="1671854"/>
              <a:ext cx="2539" cy="733"/>
            </a:xfrm>
            <a:custGeom>
              <a:rect b="b" l="l" r="r" t="t"/>
              <a:pathLst>
                <a:path extrusionOk="0" h="54" w="187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51"/>
            <p:cNvSpPr/>
            <p:nvPr/>
          </p:nvSpPr>
          <p:spPr>
            <a:xfrm>
              <a:off x="2175592" y="1670809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51"/>
            <p:cNvSpPr/>
            <p:nvPr/>
          </p:nvSpPr>
          <p:spPr>
            <a:xfrm>
              <a:off x="2174587" y="1669858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51"/>
            <p:cNvSpPr/>
            <p:nvPr/>
          </p:nvSpPr>
          <p:spPr>
            <a:xfrm>
              <a:off x="2174207" y="1669573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51"/>
            <p:cNvSpPr/>
            <p:nvPr/>
          </p:nvSpPr>
          <p:spPr>
            <a:xfrm>
              <a:off x="2171070" y="1667346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51"/>
            <p:cNvSpPr/>
            <p:nvPr/>
          </p:nvSpPr>
          <p:spPr>
            <a:xfrm>
              <a:off x="2173786" y="1669247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51"/>
            <p:cNvSpPr/>
            <p:nvPr/>
          </p:nvSpPr>
          <p:spPr>
            <a:xfrm>
              <a:off x="2174926" y="1670198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51"/>
            <p:cNvSpPr/>
            <p:nvPr/>
          </p:nvSpPr>
          <p:spPr>
            <a:xfrm>
              <a:off x="2171546" y="166767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51"/>
            <p:cNvSpPr/>
            <p:nvPr/>
          </p:nvSpPr>
          <p:spPr>
            <a:xfrm>
              <a:off x="2172971" y="1668623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51"/>
            <p:cNvSpPr/>
            <p:nvPr/>
          </p:nvSpPr>
          <p:spPr>
            <a:xfrm>
              <a:off x="2173351" y="1668908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51"/>
            <p:cNvSpPr/>
            <p:nvPr/>
          </p:nvSpPr>
          <p:spPr>
            <a:xfrm>
              <a:off x="2174831" y="1654081"/>
              <a:ext cx="54" cy="299"/>
            </a:xfrm>
            <a:custGeom>
              <a:rect b="b" l="l" r="r" t="t"/>
              <a:pathLst>
                <a:path extrusionOk="0" h="22" w="4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51"/>
            <p:cNvSpPr/>
            <p:nvPr/>
          </p:nvSpPr>
          <p:spPr>
            <a:xfrm>
              <a:off x="2168599" y="1663436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51"/>
            <p:cNvSpPr/>
            <p:nvPr/>
          </p:nvSpPr>
          <p:spPr>
            <a:xfrm>
              <a:off x="2168409" y="1663871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51"/>
            <p:cNvSpPr/>
            <p:nvPr/>
          </p:nvSpPr>
          <p:spPr>
            <a:xfrm>
              <a:off x="2168450" y="1663680"/>
              <a:ext cx="68" cy="149"/>
            </a:xfrm>
            <a:custGeom>
              <a:rect b="b" l="l" r="r" t="t"/>
              <a:pathLst>
                <a:path extrusionOk="0" h="11" w="5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51"/>
            <p:cNvSpPr/>
            <p:nvPr/>
          </p:nvSpPr>
          <p:spPr>
            <a:xfrm>
              <a:off x="2168735" y="166334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51"/>
            <p:cNvSpPr/>
            <p:nvPr/>
          </p:nvSpPr>
          <p:spPr>
            <a:xfrm>
              <a:off x="2168694" y="166334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51"/>
            <p:cNvSpPr/>
            <p:nvPr/>
          </p:nvSpPr>
          <p:spPr>
            <a:xfrm>
              <a:off x="2168640" y="166339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51"/>
            <p:cNvSpPr/>
            <p:nvPr/>
          </p:nvSpPr>
          <p:spPr>
            <a:xfrm>
              <a:off x="2168504" y="1663531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51"/>
            <p:cNvSpPr/>
            <p:nvPr/>
          </p:nvSpPr>
          <p:spPr>
            <a:xfrm>
              <a:off x="2174872" y="1653891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51"/>
            <p:cNvSpPr/>
            <p:nvPr/>
          </p:nvSpPr>
          <p:spPr>
            <a:xfrm>
              <a:off x="2141078" y="1625270"/>
              <a:ext cx="43597" cy="21317"/>
            </a:xfrm>
            <a:custGeom>
              <a:rect b="b" l="l" r="r" t="t"/>
              <a:pathLst>
                <a:path extrusionOk="0" h="1570" w="3211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51"/>
            <p:cNvSpPr/>
            <p:nvPr/>
          </p:nvSpPr>
          <p:spPr>
            <a:xfrm>
              <a:off x="2183195" y="1635589"/>
              <a:ext cx="1534" cy="2390"/>
            </a:xfrm>
            <a:custGeom>
              <a:rect b="b" l="l" r="r" t="t"/>
              <a:pathLst>
                <a:path extrusionOk="0" h="176" w="113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51"/>
            <p:cNvSpPr/>
            <p:nvPr/>
          </p:nvSpPr>
          <p:spPr>
            <a:xfrm>
              <a:off x="2161756" y="1626465"/>
              <a:ext cx="774" cy="394"/>
            </a:xfrm>
            <a:custGeom>
              <a:rect b="b" l="l" r="r" t="t"/>
              <a:pathLst>
                <a:path extrusionOk="0" h="29" w="57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51"/>
            <p:cNvSpPr/>
            <p:nvPr/>
          </p:nvSpPr>
          <p:spPr>
            <a:xfrm>
              <a:off x="2162612" y="1626885"/>
              <a:ext cx="720" cy="299"/>
            </a:xfrm>
            <a:custGeom>
              <a:rect b="b" l="l" r="r" t="t"/>
              <a:pathLst>
                <a:path extrusionOk="0" h="22" w="53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51"/>
            <p:cNvSpPr/>
            <p:nvPr/>
          </p:nvSpPr>
          <p:spPr>
            <a:xfrm>
              <a:off x="2183046" y="1635439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51"/>
            <p:cNvSpPr/>
            <p:nvPr/>
          </p:nvSpPr>
          <p:spPr>
            <a:xfrm>
              <a:off x="2160711" y="1625894"/>
              <a:ext cx="815" cy="489"/>
            </a:xfrm>
            <a:custGeom>
              <a:rect b="b" l="l" r="r" t="t"/>
              <a:pathLst>
                <a:path extrusionOk="0" h="36" w="6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51"/>
            <p:cNvSpPr/>
            <p:nvPr/>
          </p:nvSpPr>
          <p:spPr>
            <a:xfrm>
              <a:off x="2159801" y="1625270"/>
              <a:ext cx="869" cy="584"/>
            </a:xfrm>
            <a:custGeom>
              <a:rect b="b" l="l" r="r" t="t"/>
              <a:pathLst>
                <a:path extrusionOk="0" h="43" w="64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51"/>
            <p:cNvSpPr/>
            <p:nvPr/>
          </p:nvSpPr>
          <p:spPr>
            <a:xfrm>
              <a:off x="2166359" y="1644333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51"/>
            <p:cNvSpPr/>
            <p:nvPr/>
          </p:nvSpPr>
          <p:spPr>
            <a:xfrm>
              <a:off x="2156855" y="1646478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51"/>
            <p:cNvSpPr/>
            <p:nvPr/>
          </p:nvSpPr>
          <p:spPr>
            <a:xfrm>
              <a:off x="2157045" y="1646423"/>
              <a:ext cx="163" cy="68"/>
            </a:xfrm>
            <a:custGeom>
              <a:rect b="b" l="l" r="r" t="t"/>
              <a:pathLst>
                <a:path extrusionOk="0" h="5" w="12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51"/>
            <p:cNvSpPr/>
            <p:nvPr/>
          </p:nvSpPr>
          <p:spPr>
            <a:xfrm>
              <a:off x="2156570" y="1646518"/>
              <a:ext cx="204" cy="68"/>
            </a:xfrm>
            <a:custGeom>
              <a:rect b="b" l="l" r="r" t="t"/>
              <a:pathLst>
                <a:path extrusionOk="0" h="5" w="15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51"/>
            <p:cNvSpPr/>
            <p:nvPr/>
          </p:nvSpPr>
          <p:spPr>
            <a:xfrm>
              <a:off x="2157384" y="1646233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51"/>
            <p:cNvSpPr/>
            <p:nvPr/>
          </p:nvSpPr>
          <p:spPr>
            <a:xfrm>
              <a:off x="2165028" y="1643531"/>
              <a:ext cx="1059" cy="584"/>
            </a:xfrm>
            <a:custGeom>
              <a:rect b="b" l="l" r="r" t="t"/>
              <a:pathLst>
                <a:path extrusionOk="0" h="43" w="78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51"/>
            <p:cNvSpPr/>
            <p:nvPr/>
          </p:nvSpPr>
          <p:spPr>
            <a:xfrm>
              <a:off x="2157235" y="1646383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51"/>
            <p:cNvSpPr/>
            <p:nvPr/>
          </p:nvSpPr>
          <p:spPr>
            <a:xfrm>
              <a:off x="2160561" y="1642432"/>
              <a:ext cx="1303" cy="204"/>
            </a:xfrm>
            <a:custGeom>
              <a:rect b="b" l="l" r="r" t="t"/>
              <a:pathLst>
                <a:path extrusionOk="0" h="15" w="96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51"/>
            <p:cNvSpPr/>
            <p:nvPr/>
          </p:nvSpPr>
          <p:spPr>
            <a:xfrm>
              <a:off x="2164458" y="1643287"/>
              <a:ext cx="489" cy="204"/>
            </a:xfrm>
            <a:custGeom>
              <a:rect b="b" l="l" r="r" t="t"/>
              <a:pathLst>
                <a:path extrusionOk="0" h="15" w="36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51"/>
            <p:cNvSpPr/>
            <p:nvPr/>
          </p:nvSpPr>
          <p:spPr>
            <a:xfrm>
              <a:off x="2162136" y="1642676"/>
              <a:ext cx="2200" cy="584"/>
            </a:xfrm>
            <a:custGeom>
              <a:rect b="b" l="l" r="r" t="t"/>
              <a:pathLst>
                <a:path extrusionOk="0" h="43" w="162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51"/>
            <p:cNvSpPr/>
            <p:nvPr/>
          </p:nvSpPr>
          <p:spPr>
            <a:xfrm>
              <a:off x="2156244" y="1646614"/>
              <a:ext cx="244" cy="14"/>
            </a:xfrm>
            <a:custGeom>
              <a:rect b="b" l="l" r="r" t="t"/>
              <a:pathLst>
                <a:path extrusionOk="0" h="1" w="18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51"/>
            <p:cNvSpPr/>
            <p:nvPr/>
          </p:nvSpPr>
          <p:spPr>
            <a:xfrm>
              <a:off x="2154628" y="1646614"/>
              <a:ext cx="1195" cy="54"/>
            </a:xfrm>
            <a:custGeom>
              <a:rect b="b" l="l" r="r" t="t"/>
              <a:pathLst>
                <a:path extrusionOk="0" h="4" w="88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51"/>
            <p:cNvSpPr/>
            <p:nvPr/>
          </p:nvSpPr>
          <p:spPr>
            <a:xfrm>
              <a:off x="2166984" y="1644903"/>
              <a:ext cx="2906" cy="1113"/>
            </a:xfrm>
            <a:custGeom>
              <a:rect b="b" l="l" r="r" t="t"/>
              <a:pathLst>
                <a:path extrusionOk="0" h="82" w="214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51"/>
            <p:cNvSpPr/>
            <p:nvPr/>
          </p:nvSpPr>
          <p:spPr>
            <a:xfrm>
              <a:off x="2154248" y="1646614"/>
              <a:ext cx="394" cy="14"/>
            </a:xfrm>
            <a:custGeom>
              <a:rect b="b" l="l" r="r" t="t"/>
              <a:pathLst>
                <a:path extrusionOk="0" h="1" w="29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51"/>
            <p:cNvSpPr/>
            <p:nvPr/>
          </p:nvSpPr>
          <p:spPr>
            <a:xfrm>
              <a:off x="2153813" y="1646573"/>
              <a:ext cx="353" cy="54"/>
            </a:xfrm>
            <a:custGeom>
              <a:rect b="b" l="l" r="r" t="t"/>
              <a:pathLst>
                <a:path extrusionOk="0" h="4" w="26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51"/>
            <p:cNvSpPr/>
            <p:nvPr/>
          </p:nvSpPr>
          <p:spPr>
            <a:xfrm>
              <a:off x="2153433" y="1646518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51"/>
            <p:cNvSpPr/>
            <p:nvPr/>
          </p:nvSpPr>
          <p:spPr>
            <a:xfrm>
              <a:off x="2171641" y="1645052"/>
              <a:ext cx="1100" cy="530"/>
            </a:xfrm>
            <a:custGeom>
              <a:rect b="b" l="l" r="r" t="t"/>
              <a:pathLst>
                <a:path extrusionOk="0" h="39" w="81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51"/>
            <p:cNvSpPr/>
            <p:nvPr/>
          </p:nvSpPr>
          <p:spPr>
            <a:xfrm>
              <a:off x="2152958" y="1646478"/>
              <a:ext cx="353" cy="54"/>
            </a:xfrm>
            <a:custGeom>
              <a:rect b="b" l="l" r="r" t="t"/>
              <a:pathLst>
                <a:path extrusionOk="0" h="4" w="26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51"/>
            <p:cNvSpPr/>
            <p:nvPr/>
          </p:nvSpPr>
          <p:spPr>
            <a:xfrm>
              <a:off x="2155864" y="1646614"/>
              <a:ext cx="299" cy="14"/>
            </a:xfrm>
            <a:custGeom>
              <a:rect b="b" l="l" r="r" t="t"/>
              <a:pathLst>
                <a:path extrusionOk="0" h="1" w="22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51"/>
            <p:cNvSpPr/>
            <p:nvPr/>
          </p:nvSpPr>
          <p:spPr>
            <a:xfrm>
              <a:off x="2152768" y="1646423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51"/>
            <p:cNvSpPr/>
            <p:nvPr/>
          </p:nvSpPr>
          <p:spPr>
            <a:xfrm>
              <a:off x="2173637" y="1639417"/>
              <a:ext cx="38709" cy="14569"/>
            </a:xfrm>
            <a:custGeom>
              <a:rect b="b" l="l" r="r" t="t"/>
              <a:pathLst>
                <a:path extrusionOk="0" h="1073" w="2851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51"/>
            <p:cNvSpPr/>
            <p:nvPr/>
          </p:nvSpPr>
          <p:spPr>
            <a:xfrm>
              <a:off x="2211667" y="1642866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51"/>
            <p:cNvSpPr/>
            <p:nvPr/>
          </p:nvSpPr>
          <p:spPr>
            <a:xfrm>
              <a:off x="2209332" y="1642147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51"/>
            <p:cNvSpPr/>
            <p:nvPr/>
          </p:nvSpPr>
          <p:spPr>
            <a:xfrm>
              <a:off x="2200343" y="1640341"/>
              <a:ext cx="3014" cy="489"/>
            </a:xfrm>
            <a:custGeom>
              <a:rect b="b" l="l" r="r" t="t"/>
              <a:pathLst>
                <a:path extrusionOk="0" h="36" w="222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51"/>
            <p:cNvSpPr/>
            <p:nvPr/>
          </p:nvSpPr>
          <p:spPr>
            <a:xfrm>
              <a:off x="2212088" y="1642961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51"/>
            <p:cNvSpPr/>
            <p:nvPr/>
          </p:nvSpPr>
          <p:spPr>
            <a:xfrm>
              <a:off x="2209807" y="1642337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51"/>
            <p:cNvSpPr/>
            <p:nvPr/>
          </p:nvSpPr>
          <p:spPr>
            <a:xfrm>
              <a:off x="2209481" y="1642201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51"/>
            <p:cNvSpPr/>
            <p:nvPr/>
          </p:nvSpPr>
          <p:spPr>
            <a:xfrm>
              <a:off x="2209576" y="1642242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51"/>
            <p:cNvSpPr/>
            <p:nvPr/>
          </p:nvSpPr>
          <p:spPr>
            <a:xfrm>
              <a:off x="2209291" y="164205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51"/>
            <p:cNvSpPr/>
            <p:nvPr/>
          </p:nvSpPr>
          <p:spPr>
            <a:xfrm>
              <a:off x="2209956" y="1642432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51"/>
            <p:cNvSpPr/>
            <p:nvPr/>
          </p:nvSpPr>
          <p:spPr>
            <a:xfrm>
              <a:off x="2185802" y="1639390"/>
              <a:ext cx="353" cy="258"/>
            </a:xfrm>
            <a:custGeom>
              <a:rect b="b" l="l" r="r" t="t"/>
              <a:pathLst>
                <a:path extrusionOk="0" h="19" w="26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51"/>
            <p:cNvSpPr/>
            <p:nvPr/>
          </p:nvSpPr>
          <p:spPr>
            <a:xfrm>
              <a:off x="2209196" y="164201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51"/>
            <p:cNvSpPr/>
            <p:nvPr/>
          </p:nvSpPr>
          <p:spPr>
            <a:xfrm>
              <a:off x="2210187" y="1642486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51"/>
            <p:cNvSpPr/>
            <p:nvPr/>
          </p:nvSpPr>
          <p:spPr>
            <a:xfrm>
              <a:off x="2210472" y="1642581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51"/>
            <p:cNvSpPr/>
            <p:nvPr/>
          </p:nvSpPr>
          <p:spPr>
            <a:xfrm>
              <a:off x="2198062" y="1640056"/>
              <a:ext cx="2295" cy="299"/>
            </a:xfrm>
            <a:custGeom>
              <a:rect b="b" l="l" r="r" t="t"/>
              <a:pathLst>
                <a:path extrusionOk="0" h="22" w="169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51"/>
            <p:cNvSpPr/>
            <p:nvPr/>
          </p:nvSpPr>
          <p:spPr>
            <a:xfrm>
              <a:off x="2210757" y="1642676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51"/>
            <p:cNvSpPr/>
            <p:nvPr/>
          </p:nvSpPr>
          <p:spPr>
            <a:xfrm>
              <a:off x="2173501" y="1647713"/>
              <a:ext cx="2145" cy="4195"/>
            </a:xfrm>
            <a:custGeom>
              <a:rect b="b" l="l" r="r" t="t"/>
              <a:pathLst>
                <a:path extrusionOk="0" h="309" w="158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51"/>
            <p:cNvSpPr/>
            <p:nvPr/>
          </p:nvSpPr>
          <p:spPr>
            <a:xfrm>
              <a:off x="2208286" y="164837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51"/>
            <p:cNvSpPr/>
            <p:nvPr/>
          </p:nvSpPr>
          <p:spPr>
            <a:xfrm>
              <a:off x="2208191" y="164832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51"/>
            <p:cNvSpPr/>
            <p:nvPr/>
          </p:nvSpPr>
          <p:spPr>
            <a:xfrm>
              <a:off x="2209956" y="1649085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51"/>
            <p:cNvSpPr/>
            <p:nvPr/>
          </p:nvSpPr>
          <p:spPr>
            <a:xfrm>
              <a:off x="2209427" y="1648895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51"/>
            <p:cNvSpPr/>
            <p:nvPr/>
          </p:nvSpPr>
          <p:spPr>
            <a:xfrm>
              <a:off x="2208381" y="164847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51"/>
            <p:cNvSpPr/>
            <p:nvPr/>
          </p:nvSpPr>
          <p:spPr>
            <a:xfrm>
              <a:off x="2175632" y="1651895"/>
              <a:ext cx="638" cy="774"/>
            </a:xfrm>
            <a:custGeom>
              <a:rect b="b" l="l" r="r" t="t"/>
              <a:pathLst>
                <a:path extrusionOk="0" h="57" w="47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51"/>
            <p:cNvSpPr/>
            <p:nvPr/>
          </p:nvSpPr>
          <p:spPr>
            <a:xfrm>
              <a:off x="2208531" y="1648514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51"/>
            <p:cNvSpPr/>
            <p:nvPr/>
          </p:nvSpPr>
          <p:spPr>
            <a:xfrm>
              <a:off x="2208816" y="164866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51"/>
            <p:cNvSpPr/>
            <p:nvPr/>
          </p:nvSpPr>
          <p:spPr>
            <a:xfrm>
              <a:off x="2209047" y="1648800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51"/>
            <p:cNvSpPr/>
            <p:nvPr/>
          </p:nvSpPr>
          <p:spPr>
            <a:xfrm>
              <a:off x="2175402" y="1651515"/>
              <a:ext cx="530" cy="720"/>
            </a:xfrm>
            <a:custGeom>
              <a:rect b="b" l="l" r="r" t="t"/>
              <a:pathLst>
                <a:path extrusionOk="0" h="53" w="39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51"/>
            <p:cNvSpPr/>
            <p:nvPr/>
          </p:nvSpPr>
          <p:spPr>
            <a:xfrm>
              <a:off x="2174492" y="164632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51"/>
            <p:cNvSpPr/>
            <p:nvPr/>
          </p:nvSpPr>
          <p:spPr>
            <a:xfrm>
              <a:off x="2174356" y="164647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51"/>
            <p:cNvSpPr/>
            <p:nvPr/>
          </p:nvSpPr>
          <p:spPr>
            <a:xfrm>
              <a:off x="2174166" y="164666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51"/>
            <p:cNvSpPr/>
            <p:nvPr/>
          </p:nvSpPr>
          <p:spPr>
            <a:xfrm>
              <a:off x="2174587" y="164623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51"/>
            <p:cNvSpPr/>
            <p:nvPr/>
          </p:nvSpPr>
          <p:spPr>
            <a:xfrm>
              <a:off x="2173732" y="164727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51"/>
            <p:cNvSpPr/>
            <p:nvPr/>
          </p:nvSpPr>
          <p:spPr>
            <a:xfrm>
              <a:off x="2173976" y="1646899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51"/>
            <p:cNvSpPr/>
            <p:nvPr/>
          </p:nvSpPr>
          <p:spPr>
            <a:xfrm>
              <a:off x="2182910" y="1641345"/>
              <a:ext cx="339" cy="339"/>
            </a:xfrm>
            <a:custGeom>
              <a:rect b="b" l="l" r="r" t="t"/>
              <a:pathLst>
                <a:path extrusionOk="0" h="25" w="25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51"/>
            <p:cNvSpPr/>
            <p:nvPr/>
          </p:nvSpPr>
          <p:spPr>
            <a:xfrm>
              <a:off x="2174682" y="164623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51"/>
            <p:cNvSpPr/>
            <p:nvPr/>
          </p:nvSpPr>
          <p:spPr>
            <a:xfrm>
              <a:off x="2185517" y="1639390"/>
              <a:ext cx="299" cy="163"/>
            </a:xfrm>
            <a:custGeom>
              <a:rect b="b" l="l" r="r" t="t"/>
              <a:pathLst>
                <a:path extrusionOk="0" h="12" w="22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51"/>
            <p:cNvSpPr/>
            <p:nvPr/>
          </p:nvSpPr>
          <p:spPr>
            <a:xfrm>
              <a:off x="2184906" y="1639635"/>
              <a:ext cx="489" cy="339"/>
            </a:xfrm>
            <a:custGeom>
              <a:rect b="b" l="l" r="r" t="t"/>
              <a:pathLst>
                <a:path extrusionOk="0" h="25" w="36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51"/>
            <p:cNvSpPr/>
            <p:nvPr/>
          </p:nvSpPr>
          <p:spPr>
            <a:xfrm>
              <a:off x="2173501" y="164771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51"/>
            <p:cNvSpPr/>
            <p:nvPr/>
          </p:nvSpPr>
          <p:spPr>
            <a:xfrm>
              <a:off x="2184376" y="1640056"/>
              <a:ext cx="353" cy="299"/>
            </a:xfrm>
            <a:custGeom>
              <a:rect b="b" l="l" r="r" t="t"/>
              <a:pathLst>
                <a:path extrusionOk="0" h="22" w="26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51"/>
            <p:cNvSpPr/>
            <p:nvPr/>
          </p:nvSpPr>
          <p:spPr>
            <a:xfrm>
              <a:off x="2182380" y="1641821"/>
              <a:ext cx="394" cy="489"/>
            </a:xfrm>
            <a:custGeom>
              <a:rect b="b" l="l" r="r" t="t"/>
              <a:pathLst>
                <a:path extrusionOk="0" h="36" w="29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51"/>
            <p:cNvSpPr/>
            <p:nvPr/>
          </p:nvSpPr>
          <p:spPr>
            <a:xfrm>
              <a:off x="2183860" y="1640490"/>
              <a:ext cx="339" cy="244"/>
            </a:xfrm>
            <a:custGeom>
              <a:rect b="b" l="l" r="r" t="t"/>
              <a:pathLst>
                <a:path extrusionOk="0" h="18" w="25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51"/>
            <p:cNvSpPr/>
            <p:nvPr/>
          </p:nvSpPr>
          <p:spPr>
            <a:xfrm>
              <a:off x="2183385" y="1640911"/>
              <a:ext cx="339" cy="258"/>
            </a:xfrm>
            <a:custGeom>
              <a:rect b="b" l="l" r="r" t="t"/>
              <a:pathLst>
                <a:path extrusionOk="0" h="19" w="25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51"/>
            <p:cNvSpPr/>
            <p:nvPr/>
          </p:nvSpPr>
          <p:spPr>
            <a:xfrm>
              <a:off x="2173501" y="164775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51"/>
            <p:cNvSpPr/>
            <p:nvPr/>
          </p:nvSpPr>
          <p:spPr>
            <a:xfrm>
              <a:off x="1977808" y="1708880"/>
              <a:ext cx="22865" cy="43584"/>
            </a:xfrm>
            <a:custGeom>
              <a:rect b="b" l="l" r="r" t="t"/>
              <a:pathLst>
                <a:path extrusionOk="0" h="3210" w="1684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51"/>
            <p:cNvSpPr/>
            <p:nvPr/>
          </p:nvSpPr>
          <p:spPr>
            <a:xfrm>
              <a:off x="2073964" y="1600939"/>
              <a:ext cx="27440" cy="23163"/>
            </a:xfrm>
            <a:custGeom>
              <a:rect b="b" l="l" r="r" t="t"/>
              <a:pathLst>
                <a:path extrusionOk="0" h="1706" w="2021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51"/>
            <p:cNvSpPr/>
            <p:nvPr/>
          </p:nvSpPr>
          <p:spPr>
            <a:xfrm>
              <a:off x="2092647" y="1634489"/>
              <a:ext cx="2865" cy="4114"/>
            </a:xfrm>
            <a:custGeom>
              <a:rect b="b" l="l" r="r" t="t"/>
              <a:pathLst>
                <a:path extrusionOk="0" h="303" w="211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51"/>
            <p:cNvSpPr/>
            <p:nvPr/>
          </p:nvSpPr>
          <p:spPr>
            <a:xfrm>
              <a:off x="2068873" y="1620273"/>
              <a:ext cx="26014" cy="18194"/>
            </a:xfrm>
            <a:custGeom>
              <a:rect b="b" l="l" r="r" t="t"/>
              <a:pathLst>
                <a:path extrusionOk="0" h="1340" w="1916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51"/>
            <p:cNvSpPr/>
            <p:nvPr/>
          </p:nvSpPr>
          <p:spPr>
            <a:xfrm>
              <a:off x="2073244" y="1623043"/>
              <a:ext cx="258" cy="54"/>
            </a:xfrm>
            <a:custGeom>
              <a:rect b="b" l="l" r="r" t="t"/>
              <a:pathLst>
                <a:path extrusionOk="0" h="4" w="19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51"/>
            <p:cNvSpPr/>
            <p:nvPr/>
          </p:nvSpPr>
          <p:spPr>
            <a:xfrm>
              <a:off x="2091547" y="1625134"/>
              <a:ext cx="543" cy="530"/>
            </a:xfrm>
            <a:custGeom>
              <a:rect b="b" l="l" r="r" t="t"/>
              <a:pathLst>
                <a:path extrusionOk="0" h="39" w="4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51"/>
            <p:cNvSpPr/>
            <p:nvPr/>
          </p:nvSpPr>
          <p:spPr>
            <a:xfrm>
              <a:off x="2074480" y="162336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51"/>
            <p:cNvSpPr/>
            <p:nvPr/>
          </p:nvSpPr>
          <p:spPr>
            <a:xfrm>
              <a:off x="2072769" y="1622853"/>
              <a:ext cx="258" cy="109"/>
            </a:xfrm>
            <a:custGeom>
              <a:rect b="b" l="l" r="r" t="t"/>
              <a:pathLst>
                <a:path extrusionOk="0" h="8" w="19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51"/>
            <p:cNvSpPr/>
            <p:nvPr/>
          </p:nvSpPr>
          <p:spPr>
            <a:xfrm>
              <a:off x="2072253" y="1622609"/>
              <a:ext cx="299" cy="109"/>
            </a:xfrm>
            <a:custGeom>
              <a:rect b="b" l="l" r="r" t="t"/>
              <a:pathLst>
                <a:path extrusionOk="0" h="8" w="22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51"/>
            <p:cNvSpPr/>
            <p:nvPr/>
          </p:nvSpPr>
          <p:spPr>
            <a:xfrm>
              <a:off x="2074005" y="1623274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51"/>
            <p:cNvSpPr/>
            <p:nvPr/>
          </p:nvSpPr>
          <p:spPr>
            <a:xfrm>
              <a:off x="2073679" y="1623179"/>
              <a:ext cx="149" cy="68"/>
            </a:xfrm>
            <a:custGeom>
              <a:rect b="b" l="l" r="r" t="t"/>
              <a:pathLst>
                <a:path extrusionOk="0" h="5" w="11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51"/>
            <p:cNvSpPr/>
            <p:nvPr/>
          </p:nvSpPr>
          <p:spPr>
            <a:xfrm>
              <a:off x="2074249" y="1623328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51"/>
            <p:cNvSpPr/>
            <p:nvPr/>
          </p:nvSpPr>
          <p:spPr>
            <a:xfrm>
              <a:off x="2092212" y="1625745"/>
              <a:ext cx="638" cy="543"/>
            </a:xfrm>
            <a:custGeom>
              <a:rect b="b" l="l" r="r" t="t"/>
              <a:pathLst>
                <a:path extrusionOk="0" h="40" w="47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51"/>
            <p:cNvSpPr/>
            <p:nvPr/>
          </p:nvSpPr>
          <p:spPr>
            <a:xfrm>
              <a:off x="2091031" y="1635724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51"/>
            <p:cNvSpPr/>
            <p:nvPr/>
          </p:nvSpPr>
          <p:spPr>
            <a:xfrm>
              <a:off x="2091167" y="1635208"/>
              <a:ext cx="109" cy="204"/>
            </a:xfrm>
            <a:custGeom>
              <a:rect b="b" l="l" r="r" t="t"/>
              <a:pathLst>
                <a:path extrusionOk="0" h="15" w="8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51"/>
            <p:cNvSpPr/>
            <p:nvPr/>
          </p:nvSpPr>
          <p:spPr>
            <a:xfrm>
              <a:off x="2091547" y="1634353"/>
              <a:ext cx="109" cy="149"/>
            </a:xfrm>
            <a:custGeom>
              <a:rect b="b" l="l" r="r" t="t"/>
              <a:pathLst>
                <a:path extrusionOk="0" h="11" w="8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51"/>
            <p:cNvSpPr/>
            <p:nvPr/>
          </p:nvSpPr>
          <p:spPr>
            <a:xfrm>
              <a:off x="2092362" y="1633213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51"/>
            <p:cNvSpPr/>
            <p:nvPr/>
          </p:nvSpPr>
          <p:spPr>
            <a:xfrm>
              <a:off x="2092117" y="163359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51"/>
            <p:cNvSpPr/>
            <p:nvPr/>
          </p:nvSpPr>
          <p:spPr>
            <a:xfrm>
              <a:off x="2092647" y="1632927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51"/>
            <p:cNvSpPr/>
            <p:nvPr/>
          </p:nvSpPr>
          <p:spPr>
            <a:xfrm>
              <a:off x="2091832" y="1633973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51"/>
            <p:cNvSpPr/>
            <p:nvPr/>
          </p:nvSpPr>
          <p:spPr>
            <a:xfrm>
              <a:off x="2090746" y="1637734"/>
              <a:ext cx="14" cy="95"/>
            </a:xfrm>
            <a:custGeom>
              <a:rect b="b" l="l" r="r" t="t"/>
              <a:pathLst>
                <a:path extrusionOk="0" h="7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51"/>
            <p:cNvSpPr/>
            <p:nvPr/>
          </p:nvSpPr>
          <p:spPr>
            <a:xfrm>
              <a:off x="2093448" y="1632262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51"/>
            <p:cNvSpPr/>
            <p:nvPr/>
          </p:nvSpPr>
          <p:spPr>
            <a:xfrm>
              <a:off x="2090936" y="1636254"/>
              <a:ext cx="54" cy="244"/>
            </a:xfrm>
            <a:custGeom>
              <a:rect b="b" l="l" r="r" t="t"/>
              <a:pathLst>
                <a:path extrusionOk="0" h="18" w="4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51"/>
            <p:cNvSpPr/>
            <p:nvPr/>
          </p:nvSpPr>
          <p:spPr>
            <a:xfrm>
              <a:off x="2090841" y="1636919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51"/>
            <p:cNvSpPr/>
            <p:nvPr/>
          </p:nvSpPr>
          <p:spPr>
            <a:xfrm>
              <a:off x="2091357" y="1634774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51"/>
            <p:cNvSpPr/>
            <p:nvPr/>
          </p:nvSpPr>
          <p:spPr>
            <a:xfrm>
              <a:off x="2093163" y="1632452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51"/>
            <p:cNvSpPr/>
            <p:nvPr/>
          </p:nvSpPr>
          <p:spPr>
            <a:xfrm>
              <a:off x="2092878" y="1632683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51"/>
            <p:cNvSpPr/>
            <p:nvPr/>
          </p:nvSpPr>
          <p:spPr>
            <a:xfrm>
              <a:off x="2199162" y="1650755"/>
              <a:ext cx="65131" cy="41439"/>
            </a:xfrm>
            <a:custGeom>
              <a:rect b="b" l="l" r="r" t="t"/>
              <a:pathLst>
                <a:path extrusionOk="0" h="3052" w="4797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51"/>
            <p:cNvSpPr/>
            <p:nvPr/>
          </p:nvSpPr>
          <p:spPr>
            <a:xfrm>
              <a:off x="2215795" y="1653321"/>
              <a:ext cx="353" cy="720"/>
            </a:xfrm>
            <a:custGeom>
              <a:rect b="b" l="l" r="r" t="t"/>
              <a:pathLst>
                <a:path extrusionOk="0" h="53" w="26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51"/>
            <p:cNvSpPr/>
            <p:nvPr/>
          </p:nvSpPr>
          <p:spPr>
            <a:xfrm>
              <a:off x="2214654" y="1654841"/>
              <a:ext cx="353" cy="244"/>
            </a:xfrm>
            <a:custGeom>
              <a:rect b="b" l="l" r="r" t="t"/>
              <a:pathLst>
                <a:path extrusionOk="0" h="18" w="26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51"/>
            <p:cNvSpPr/>
            <p:nvPr/>
          </p:nvSpPr>
          <p:spPr>
            <a:xfrm>
              <a:off x="2199108" y="1671623"/>
              <a:ext cx="774" cy="489"/>
            </a:xfrm>
            <a:custGeom>
              <a:rect b="b" l="l" r="r" t="t"/>
              <a:pathLst>
                <a:path extrusionOk="0" h="36" w="57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51"/>
            <p:cNvSpPr/>
            <p:nvPr/>
          </p:nvSpPr>
          <p:spPr>
            <a:xfrm>
              <a:off x="2215319" y="1654502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51"/>
            <p:cNvSpPr/>
            <p:nvPr/>
          </p:nvSpPr>
          <p:spPr>
            <a:xfrm>
              <a:off x="2213948" y="1655127"/>
              <a:ext cx="679" cy="434"/>
            </a:xfrm>
            <a:custGeom>
              <a:rect b="b" l="l" r="r" t="t"/>
              <a:pathLst>
                <a:path extrusionOk="0" h="32" w="5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51"/>
            <p:cNvSpPr/>
            <p:nvPr/>
          </p:nvSpPr>
          <p:spPr>
            <a:xfrm>
              <a:off x="2215659" y="1654122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51"/>
            <p:cNvSpPr/>
            <p:nvPr/>
          </p:nvSpPr>
          <p:spPr>
            <a:xfrm>
              <a:off x="2245977" y="1649234"/>
              <a:ext cx="20746" cy="26205"/>
            </a:xfrm>
            <a:custGeom>
              <a:rect b="b" l="l" r="r" t="t"/>
              <a:pathLst>
                <a:path extrusionOk="0" h="1930" w="1528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51"/>
            <p:cNvSpPr/>
            <p:nvPr/>
          </p:nvSpPr>
          <p:spPr>
            <a:xfrm>
              <a:off x="2249548" y="1656498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51"/>
            <p:cNvSpPr/>
            <p:nvPr/>
          </p:nvSpPr>
          <p:spPr>
            <a:xfrm>
              <a:off x="2249304" y="1656172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51"/>
            <p:cNvSpPr/>
            <p:nvPr/>
          </p:nvSpPr>
          <p:spPr>
            <a:xfrm>
              <a:off x="2254776" y="1673714"/>
              <a:ext cx="204" cy="584"/>
            </a:xfrm>
            <a:custGeom>
              <a:rect b="b" l="l" r="r" t="t"/>
              <a:pathLst>
                <a:path extrusionOk="0" h="43" w="15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51"/>
            <p:cNvSpPr/>
            <p:nvPr/>
          </p:nvSpPr>
          <p:spPr>
            <a:xfrm>
              <a:off x="2254626" y="1673144"/>
              <a:ext cx="163" cy="625"/>
            </a:xfrm>
            <a:custGeom>
              <a:rect b="b" l="l" r="r" t="t"/>
              <a:pathLst>
                <a:path extrusionOk="0" h="46" w="12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51"/>
            <p:cNvSpPr/>
            <p:nvPr/>
          </p:nvSpPr>
          <p:spPr>
            <a:xfrm>
              <a:off x="2255251" y="1674950"/>
              <a:ext cx="244" cy="434"/>
            </a:xfrm>
            <a:custGeom>
              <a:rect b="b" l="l" r="r" t="t"/>
              <a:pathLst>
                <a:path extrusionOk="0" h="32" w="18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51"/>
            <p:cNvSpPr/>
            <p:nvPr/>
          </p:nvSpPr>
          <p:spPr>
            <a:xfrm>
              <a:off x="2254531" y="1672479"/>
              <a:ext cx="109" cy="489"/>
            </a:xfrm>
            <a:custGeom>
              <a:rect b="b" l="l" r="r" t="t"/>
              <a:pathLst>
                <a:path extrusionOk="0" h="36" w="8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51"/>
            <p:cNvSpPr/>
            <p:nvPr/>
          </p:nvSpPr>
          <p:spPr>
            <a:xfrm>
              <a:off x="2250119" y="1657313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51"/>
            <p:cNvSpPr/>
            <p:nvPr/>
          </p:nvSpPr>
          <p:spPr>
            <a:xfrm>
              <a:off x="2249928" y="1657068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51"/>
            <p:cNvSpPr/>
            <p:nvPr/>
          </p:nvSpPr>
          <p:spPr>
            <a:xfrm>
              <a:off x="2254436" y="1671623"/>
              <a:ext cx="109" cy="679"/>
            </a:xfrm>
            <a:custGeom>
              <a:rect b="b" l="l" r="r" t="t"/>
              <a:pathLst>
                <a:path extrusionOk="0" h="50" w="8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51"/>
            <p:cNvSpPr/>
            <p:nvPr/>
          </p:nvSpPr>
          <p:spPr>
            <a:xfrm>
              <a:off x="2249738" y="1656837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51"/>
            <p:cNvSpPr/>
            <p:nvPr/>
          </p:nvSpPr>
          <p:spPr>
            <a:xfrm>
              <a:off x="2255006" y="1674420"/>
              <a:ext cx="204" cy="394"/>
            </a:xfrm>
            <a:custGeom>
              <a:rect b="b" l="l" r="r" t="t"/>
              <a:pathLst>
                <a:path extrusionOk="0" h="29" w="15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51"/>
            <p:cNvSpPr/>
            <p:nvPr/>
          </p:nvSpPr>
          <p:spPr>
            <a:xfrm>
              <a:off x="2247933" y="1653796"/>
              <a:ext cx="149" cy="299"/>
            </a:xfrm>
            <a:custGeom>
              <a:rect b="b" l="l" r="r" t="t"/>
              <a:pathLst>
                <a:path extrusionOk="0" h="22" w="11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51"/>
            <p:cNvSpPr/>
            <p:nvPr/>
          </p:nvSpPr>
          <p:spPr>
            <a:xfrm>
              <a:off x="2255482" y="167542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51"/>
            <p:cNvSpPr/>
            <p:nvPr/>
          </p:nvSpPr>
          <p:spPr>
            <a:xfrm>
              <a:off x="2248258" y="1654366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51"/>
            <p:cNvSpPr/>
            <p:nvPr/>
          </p:nvSpPr>
          <p:spPr>
            <a:xfrm>
              <a:off x="2245977" y="1650225"/>
              <a:ext cx="163" cy="353"/>
            </a:xfrm>
            <a:custGeom>
              <a:rect b="b" l="l" r="r" t="t"/>
              <a:pathLst>
                <a:path extrusionOk="0" h="26" w="12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51"/>
            <p:cNvSpPr/>
            <p:nvPr/>
          </p:nvSpPr>
          <p:spPr>
            <a:xfrm>
              <a:off x="2247593" y="1653226"/>
              <a:ext cx="204" cy="339"/>
            </a:xfrm>
            <a:custGeom>
              <a:rect b="b" l="l" r="r" t="t"/>
              <a:pathLst>
                <a:path extrusionOk="0" h="25" w="15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51"/>
            <p:cNvSpPr/>
            <p:nvPr/>
          </p:nvSpPr>
          <p:spPr>
            <a:xfrm>
              <a:off x="2247267" y="1652601"/>
              <a:ext cx="149" cy="353"/>
            </a:xfrm>
            <a:custGeom>
              <a:rect b="b" l="l" r="r" t="t"/>
              <a:pathLst>
                <a:path extrusionOk="0" h="26" w="11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51"/>
            <p:cNvSpPr/>
            <p:nvPr/>
          </p:nvSpPr>
          <p:spPr>
            <a:xfrm>
              <a:off x="2246697" y="1651610"/>
              <a:ext cx="394" cy="679"/>
            </a:xfrm>
            <a:custGeom>
              <a:rect b="b" l="l" r="r" t="t"/>
              <a:pathLst>
                <a:path extrusionOk="0" h="50" w="29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51"/>
            <p:cNvSpPr/>
            <p:nvPr/>
          </p:nvSpPr>
          <p:spPr>
            <a:xfrm>
              <a:off x="2246317" y="1650890"/>
              <a:ext cx="244" cy="448"/>
            </a:xfrm>
            <a:custGeom>
              <a:rect b="b" l="l" r="r" t="t"/>
              <a:pathLst>
                <a:path extrusionOk="0" h="33" w="18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51"/>
            <p:cNvSpPr/>
            <p:nvPr/>
          </p:nvSpPr>
          <p:spPr>
            <a:xfrm>
              <a:off x="2249073" y="1655792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51"/>
            <p:cNvSpPr/>
            <p:nvPr/>
          </p:nvSpPr>
          <p:spPr>
            <a:xfrm>
              <a:off x="2248829" y="1655357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51"/>
            <p:cNvSpPr/>
            <p:nvPr/>
          </p:nvSpPr>
          <p:spPr>
            <a:xfrm>
              <a:off x="2248544" y="1654882"/>
              <a:ext cx="163" cy="258"/>
            </a:xfrm>
            <a:custGeom>
              <a:rect b="b" l="l" r="r" t="t"/>
              <a:pathLst>
                <a:path extrusionOk="0" h="19" w="12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51"/>
            <p:cNvSpPr/>
            <p:nvPr/>
          </p:nvSpPr>
          <p:spPr>
            <a:xfrm>
              <a:off x="2212047" y="1690224"/>
              <a:ext cx="44073" cy="23516"/>
            </a:xfrm>
            <a:custGeom>
              <a:rect b="b" l="l" r="r" t="t"/>
              <a:pathLst>
                <a:path extrusionOk="0" h="1732" w="3246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51"/>
            <p:cNvSpPr/>
            <p:nvPr/>
          </p:nvSpPr>
          <p:spPr>
            <a:xfrm>
              <a:off x="2240994" y="1708500"/>
              <a:ext cx="339" cy="394"/>
            </a:xfrm>
            <a:custGeom>
              <a:rect b="b" l="l" r="r" t="t"/>
              <a:pathLst>
                <a:path extrusionOk="0" h="29" w="25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51"/>
            <p:cNvSpPr/>
            <p:nvPr/>
          </p:nvSpPr>
          <p:spPr>
            <a:xfrm>
              <a:off x="2250784" y="1708364"/>
              <a:ext cx="204" cy="54"/>
            </a:xfrm>
            <a:custGeom>
              <a:rect b="b" l="l" r="r" t="t"/>
              <a:pathLst>
                <a:path extrusionOk="0" h="4" w="15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51"/>
            <p:cNvSpPr/>
            <p:nvPr/>
          </p:nvSpPr>
          <p:spPr>
            <a:xfrm>
              <a:off x="2240845" y="1709600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51"/>
            <p:cNvSpPr/>
            <p:nvPr/>
          </p:nvSpPr>
          <p:spPr>
            <a:xfrm>
              <a:off x="2251015" y="1708269"/>
              <a:ext cx="258" cy="109"/>
            </a:xfrm>
            <a:custGeom>
              <a:rect b="b" l="l" r="r" t="t"/>
              <a:pathLst>
                <a:path extrusionOk="0" h="8" w="19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51"/>
            <p:cNvSpPr/>
            <p:nvPr/>
          </p:nvSpPr>
          <p:spPr>
            <a:xfrm>
              <a:off x="2251259" y="1708215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51"/>
            <p:cNvSpPr/>
            <p:nvPr/>
          </p:nvSpPr>
          <p:spPr>
            <a:xfrm>
              <a:off x="2241605" y="1707644"/>
              <a:ext cx="5485" cy="679"/>
            </a:xfrm>
            <a:custGeom>
              <a:rect b="b" l="l" r="r" t="t"/>
              <a:pathLst>
                <a:path extrusionOk="0" h="50" w="404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51"/>
            <p:cNvSpPr/>
            <p:nvPr/>
          </p:nvSpPr>
          <p:spPr>
            <a:xfrm>
              <a:off x="2241375" y="1708310"/>
              <a:ext cx="244" cy="163"/>
            </a:xfrm>
            <a:custGeom>
              <a:rect b="b" l="l" r="r" t="t"/>
              <a:pathLst>
                <a:path extrusionOk="0" h="12" w="18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51"/>
            <p:cNvSpPr/>
            <p:nvPr/>
          </p:nvSpPr>
          <p:spPr>
            <a:xfrm>
              <a:off x="2250444" y="1708405"/>
              <a:ext cx="299" cy="68"/>
            </a:xfrm>
            <a:custGeom>
              <a:rect b="b" l="l" r="r" t="t"/>
              <a:pathLst>
                <a:path extrusionOk="0" h="5" w="22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51"/>
            <p:cNvSpPr/>
            <p:nvPr/>
          </p:nvSpPr>
          <p:spPr>
            <a:xfrm>
              <a:off x="2250214" y="1708459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51"/>
            <p:cNvSpPr/>
            <p:nvPr/>
          </p:nvSpPr>
          <p:spPr>
            <a:xfrm>
              <a:off x="2240899" y="1708934"/>
              <a:ext cx="109" cy="244"/>
            </a:xfrm>
            <a:custGeom>
              <a:rect b="b" l="l" r="r" t="t"/>
              <a:pathLst>
                <a:path extrusionOk="0" h="18" w="8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51"/>
            <p:cNvSpPr/>
            <p:nvPr/>
          </p:nvSpPr>
          <p:spPr>
            <a:xfrm>
              <a:off x="2249928" y="1708364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51"/>
            <p:cNvSpPr/>
            <p:nvPr/>
          </p:nvSpPr>
          <p:spPr>
            <a:xfrm>
              <a:off x="2240845" y="1709165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51"/>
            <p:cNvSpPr/>
            <p:nvPr/>
          </p:nvSpPr>
          <p:spPr>
            <a:xfrm>
              <a:off x="2255631" y="1693578"/>
              <a:ext cx="299" cy="109"/>
            </a:xfrm>
            <a:custGeom>
              <a:rect b="b" l="l" r="r" t="t"/>
              <a:pathLst>
                <a:path extrusionOk="0" h="8" w="22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51"/>
            <p:cNvSpPr/>
            <p:nvPr/>
          </p:nvSpPr>
          <p:spPr>
            <a:xfrm>
              <a:off x="2238849" y="1689396"/>
              <a:ext cx="8187" cy="2200"/>
            </a:xfrm>
            <a:custGeom>
              <a:rect b="b" l="l" r="r" t="t"/>
              <a:pathLst>
                <a:path extrusionOk="0" h="162" w="603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51"/>
            <p:cNvSpPr/>
            <p:nvPr/>
          </p:nvSpPr>
          <p:spPr>
            <a:xfrm>
              <a:off x="2247023" y="168939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51"/>
            <p:cNvSpPr/>
            <p:nvPr/>
          </p:nvSpPr>
          <p:spPr>
            <a:xfrm>
              <a:off x="2213283" y="1690197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51"/>
            <p:cNvSpPr/>
            <p:nvPr/>
          </p:nvSpPr>
          <p:spPr>
            <a:xfrm>
              <a:off x="2253581" y="1692668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51"/>
            <p:cNvSpPr/>
            <p:nvPr/>
          </p:nvSpPr>
          <p:spPr>
            <a:xfrm>
              <a:off x="2214233" y="1690822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51"/>
            <p:cNvSpPr/>
            <p:nvPr/>
          </p:nvSpPr>
          <p:spPr>
            <a:xfrm>
              <a:off x="2253296" y="1692533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51"/>
            <p:cNvSpPr/>
            <p:nvPr/>
          </p:nvSpPr>
          <p:spPr>
            <a:xfrm>
              <a:off x="2254056" y="1692913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51"/>
            <p:cNvSpPr/>
            <p:nvPr/>
          </p:nvSpPr>
          <p:spPr>
            <a:xfrm>
              <a:off x="2253011" y="1692383"/>
              <a:ext cx="163" cy="68"/>
            </a:xfrm>
            <a:custGeom>
              <a:rect b="b" l="l" r="r" t="t"/>
              <a:pathLst>
                <a:path extrusionOk="0" h="5" w="12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51"/>
            <p:cNvSpPr/>
            <p:nvPr/>
          </p:nvSpPr>
          <p:spPr>
            <a:xfrm>
              <a:off x="2213758" y="1690482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51"/>
            <p:cNvSpPr/>
            <p:nvPr/>
          </p:nvSpPr>
          <p:spPr>
            <a:xfrm>
              <a:off x="2214708" y="1691243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51"/>
            <p:cNvSpPr/>
            <p:nvPr/>
          </p:nvSpPr>
          <p:spPr>
            <a:xfrm>
              <a:off x="2252820" y="1692247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51"/>
            <p:cNvSpPr/>
            <p:nvPr/>
          </p:nvSpPr>
          <p:spPr>
            <a:xfrm>
              <a:off x="2254531" y="1693144"/>
              <a:ext cx="204" cy="68"/>
            </a:xfrm>
            <a:custGeom>
              <a:rect b="b" l="l" r="r" t="t"/>
              <a:pathLst>
                <a:path extrusionOk="0" h="5" w="15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51"/>
            <p:cNvSpPr/>
            <p:nvPr/>
          </p:nvSpPr>
          <p:spPr>
            <a:xfrm>
              <a:off x="2255061" y="1693334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51"/>
            <p:cNvSpPr/>
            <p:nvPr/>
          </p:nvSpPr>
          <p:spPr>
            <a:xfrm>
              <a:off x="2252400" y="1691867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51"/>
            <p:cNvSpPr/>
            <p:nvPr/>
          </p:nvSpPr>
          <p:spPr>
            <a:xfrm>
              <a:off x="2252495" y="1692003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51"/>
            <p:cNvSpPr/>
            <p:nvPr/>
          </p:nvSpPr>
          <p:spPr>
            <a:xfrm>
              <a:off x="2252305" y="1691813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51"/>
            <p:cNvSpPr/>
            <p:nvPr/>
          </p:nvSpPr>
          <p:spPr>
            <a:xfrm>
              <a:off x="2252250" y="1691718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51"/>
            <p:cNvSpPr/>
            <p:nvPr/>
          </p:nvSpPr>
          <p:spPr>
            <a:xfrm>
              <a:off x="2252209" y="169167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51"/>
            <p:cNvSpPr/>
            <p:nvPr/>
          </p:nvSpPr>
          <p:spPr>
            <a:xfrm>
              <a:off x="2252630" y="1692098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51"/>
            <p:cNvSpPr/>
            <p:nvPr/>
          </p:nvSpPr>
          <p:spPr>
            <a:xfrm>
              <a:off x="2198782" y="1705988"/>
              <a:ext cx="18031" cy="12274"/>
            </a:xfrm>
            <a:custGeom>
              <a:rect b="b" l="l" r="r" t="t"/>
              <a:pathLst>
                <a:path extrusionOk="0" h="904" w="1328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51"/>
            <p:cNvSpPr/>
            <p:nvPr/>
          </p:nvSpPr>
          <p:spPr>
            <a:xfrm>
              <a:off x="2198823" y="171097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51"/>
            <p:cNvSpPr/>
            <p:nvPr/>
          </p:nvSpPr>
          <p:spPr>
            <a:xfrm>
              <a:off x="2198728" y="171178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51"/>
            <p:cNvSpPr/>
            <p:nvPr/>
          </p:nvSpPr>
          <p:spPr>
            <a:xfrm>
              <a:off x="2198728" y="1713917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51"/>
            <p:cNvSpPr/>
            <p:nvPr/>
          </p:nvSpPr>
          <p:spPr>
            <a:xfrm>
              <a:off x="2202204" y="1718153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51"/>
            <p:cNvSpPr/>
            <p:nvPr/>
          </p:nvSpPr>
          <p:spPr>
            <a:xfrm>
              <a:off x="2199447" y="1715628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51"/>
            <p:cNvSpPr/>
            <p:nvPr/>
          </p:nvSpPr>
          <p:spPr>
            <a:xfrm>
              <a:off x="2198687" y="1712492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51"/>
            <p:cNvSpPr/>
            <p:nvPr/>
          </p:nvSpPr>
          <p:spPr>
            <a:xfrm>
              <a:off x="2199828" y="1716103"/>
              <a:ext cx="299" cy="258"/>
            </a:xfrm>
            <a:custGeom>
              <a:rect b="b" l="l" r="r" t="t"/>
              <a:pathLst>
                <a:path extrusionOk="0" h="19" w="22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51"/>
            <p:cNvSpPr/>
            <p:nvPr/>
          </p:nvSpPr>
          <p:spPr>
            <a:xfrm>
              <a:off x="2198687" y="171334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51"/>
            <p:cNvSpPr/>
            <p:nvPr/>
          </p:nvSpPr>
          <p:spPr>
            <a:xfrm>
              <a:off x="2201538" y="1717583"/>
              <a:ext cx="394" cy="339"/>
            </a:xfrm>
            <a:custGeom>
              <a:rect b="b" l="l" r="r" t="t"/>
              <a:pathLst>
                <a:path extrusionOk="0" h="25" w="29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51"/>
            <p:cNvSpPr/>
            <p:nvPr/>
          </p:nvSpPr>
          <p:spPr>
            <a:xfrm>
              <a:off x="2198918" y="1709980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51"/>
            <p:cNvSpPr/>
            <p:nvPr/>
          </p:nvSpPr>
          <p:spPr>
            <a:xfrm>
              <a:off x="2200873" y="1717108"/>
              <a:ext cx="339" cy="244"/>
            </a:xfrm>
            <a:custGeom>
              <a:rect b="b" l="l" r="r" t="t"/>
              <a:pathLst>
                <a:path extrusionOk="0" h="18" w="25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51"/>
            <p:cNvSpPr/>
            <p:nvPr/>
          </p:nvSpPr>
          <p:spPr>
            <a:xfrm>
              <a:off x="2198823" y="1714447"/>
              <a:ext cx="204" cy="530"/>
            </a:xfrm>
            <a:custGeom>
              <a:rect b="b" l="l" r="r" t="t"/>
              <a:pathLst>
                <a:path extrusionOk="0" h="39" w="15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51"/>
            <p:cNvSpPr/>
            <p:nvPr/>
          </p:nvSpPr>
          <p:spPr>
            <a:xfrm>
              <a:off x="2200343" y="1716578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51"/>
            <p:cNvSpPr/>
            <p:nvPr/>
          </p:nvSpPr>
          <p:spPr>
            <a:xfrm>
              <a:off x="2199108" y="1709029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51"/>
            <p:cNvSpPr/>
            <p:nvPr/>
          </p:nvSpPr>
          <p:spPr>
            <a:xfrm>
              <a:off x="2199108" y="1715112"/>
              <a:ext cx="204" cy="339"/>
            </a:xfrm>
            <a:custGeom>
              <a:rect b="b" l="l" r="r" t="t"/>
              <a:pathLst>
                <a:path extrusionOk="0" h="25" w="15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51"/>
            <p:cNvSpPr/>
            <p:nvPr/>
          </p:nvSpPr>
          <p:spPr>
            <a:xfrm>
              <a:off x="2199352" y="170821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51"/>
            <p:cNvSpPr/>
            <p:nvPr/>
          </p:nvSpPr>
          <p:spPr>
            <a:xfrm>
              <a:off x="2216609" y="1712967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51"/>
            <p:cNvSpPr/>
            <p:nvPr/>
          </p:nvSpPr>
          <p:spPr>
            <a:xfrm>
              <a:off x="2216745" y="171311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51"/>
            <p:cNvSpPr/>
            <p:nvPr/>
          </p:nvSpPr>
          <p:spPr>
            <a:xfrm>
              <a:off x="2211097" y="1705988"/>
              <a:ext cx="434" cy="1005"/>
            </a:xfrm>
            <a:custGeom>
              <a:rect b="b" l="l" r="r" t="t"/>
              <a:pathLst>
                <a:path extrusionOk="0" h="74" w="32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51"/>
            <p:cNvSpPr/>
            <p:nvPr/>
          </p:nvSpPr>
          <p:spPr>
            <a:xfrm>
              <a:off x="2211572" y="1611095"/>
              <a:ext cx="130385" cy="74283"/>
            </a:xfrm>
            <a:custGeom>
              <a:rect b="b" l="l" r="r" t="t"/>
              <a:pathLst>
                <a:path extrusionOk="0" h="5471" w="9603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51"/>
            <p:cNvSpPr/>
            <p:nvPr/>
          </p:nvSpPr>
          <p:spPr>
            <a:xfrm>
              <a:off x="2221782" y="162004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51"/>
            <p:cNvSpPr/>
            <p:nvPr/>
          </p:nvSpPr>
          <p:spPr>
            <a:xfrm>
              <a:off x="2214518" y="1642961"/>
              <a:ext cx="299" cy="394"/>
            </a:xfrm>
            <a:custGeom>
              <a:rect b="b" l="l" r="r" t="t"/>
              <a:pathLst>
                <a:path extrusionOk="0" h="29" w="22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51"/>
            <p:cNvSpPr/>
            <p:nvPr/>
          </p:nvSpPr>
          <p:spPr>
            <a:xfrm>
              <a:off x="2223113" y="1622133"/>
              <a:ext cx="2200" cy="5865"/>
            </a:xfrm>
            <a:custGeom>
              <a:rect b="b" l="l" r="r" t="t"/>
              <a:pathLst>
                <a:path extrusionOk="0" h="432" w="162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51"/>
            <p:cNvSpPr/>
            <p:nvPr/>
          </p:nvSpPr>
          <p:spPr>
            <a:xfrm>
              <a:off x="2213609" y="1650510"/>
              <a:ext cx="258" cy="163"/>
            </a:xfrm>
            <a:custGeom>
              <a:rect b="b" l="l" r="r" t="t"/>
              <a:pathLst>
                <a:path extrusionOk="0" h="12" w="19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51"/>
            <p:cNvSpPr/>
            <p:nvPr/>
          </p:nvSpPr>
          <p:spPr>
            <a:xfrm>
              <a:off x="2212808" y="1649940"/>
              <a:ext cx="679" cy="489"/>
            </a:xfrm>
            <a:custGeom>
              <a:rect b="b" l="l" r="r" t="t"/>
              <a:pathLst>
                <a:path extrusionOk="0" h="36" w="5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51"/>
            <p:cNvSpPr/>
            <p:nvPr/>
          </p:nvSpPr>
          <p:spPr>
            <a:xfrm>
              <a:off x="2214654" y="1650985"/>
              <a:ext cx="299" cy="163"/>
            </a:xfrm>
            <a:custGeom>
              <a:rect b="b" l="l" r="r" t="t"/>
              <a:pathLst>
                <a:path extrusionOk="0" h="12" w="22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51"/>
            <p:cNvSpPr/>
            <p:nvPr/>
          </p:nvSpPr>
          <p:spPr>
            <a:xfrm>
              <a:off x="2214994" y="1651176"/>
              <a:ext cx="584" cy="394"/>
            </a:xfrm>
            <a:custGeom>
              <a:rect b="b" l="l" r="r" t="t"/>
              <a:pathLst>
                <a:path extrusionOk="0" h="29" w="43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51"/>
            <p:cNvSpPr/>
            <p:nvPr/>
          </p:nvSpPr>
          <p:spPr>
            <a:xfrm>
              <a:off x="2212563" y="1649655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51"/>
            <p:cNvSpPr/>
            <p:nvPr/>
          </p:nvSpPr>
          <p:spPr>
            <a:xfrm>
              <a:off x="2211762" y="1648664"/>
              <a:ext cx="109" cy="149"/>
            </a:xfrm>
            <a:custGeom>
              <a:rect b="b" l="l" r="r" t="t"/>
              <a:pathLst>
                <a:path extrusionOk="0" h="11" w="8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51"/>
            <p:cNvSpPr/>
            <p:nvPr/>
          </p:nvSpPr>
          <p:spPr>
            <a:xfrm>
              <a:off x="2212332" y="1649465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51"/>
            <p:cNvSpPr/>
            <p:nvPr/>
          </p:nvSpPr>
          <p:spPr>
            <a:xfrm>
              <a:off x="2212047" y="1649085"/>
              <a:ext cx="109" cy="163"/>
            </a:xfrm>
            <a:custGeom>
              <a:rect b="b" l="l" r="r" t="t"/>
              <a:pathLst>
                <a:path extrusionOk="0" h="12" w="8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51"/>
            <p:cNvSpPr/>
            <p:nvPr/>
          </p:nvSpPr>
          <p:spPr>
            <a:xfrm>
              <a:off x="2211667" y="1648324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51"/>
            <p:cNvSpPr/>
            <p:nvPr/>
          </p:nvSpPr>
          <p:spPr>
            <a:xfrm>
              <a:off x="2214939" y="1641631"/>
              <a:ext cx="584" cy="1059"/>
            </a:xfrm>
            <a:custGeom>
              <a:rect b="b" l="l" r="r" t="t"/>
              <a:pathLst>
                <a:path extrusionOk="0" h="78" w="43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51"/>
            <p:cNvSpPr/>
            <p:nvPr/>
          </p:nvSpPr>
          <p:spPr>
            <a:xfrm>
              <a:off x="2214518" y="1643056"/>
              <a:ext cx="244" cy="244"/>
            </a:xfrm>
            <a:custGeom>
              <a:rect b="b" l="l" r="r" t="t"/>
              <a:pathLst>
                <a:path extrusionOk="0" h="18" w="18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51"/>
            <p:cNvSpPr/>
            <p:nvPr/>
          </p:nvSpPr>
          <p:spPr>
            <a:xfrm>
              <a:off x="2212713" y="1649845"/>
              <a:ext cx="136" cy="136"/>
            </a:xfrm>
            <a:custGeom>
              <a:rect b="b" l="l" r="r" t="t"/>
              <a:pathLst>
                <a:path extrusionOk="0" h="10" w="1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51"/>
            <p:cNvSpPr/>
            <p:nvPr/>
          </p:nvSpPr>
          <p:spPr>
            <a:xfrm>
              <a:off x="2216270" y="1651420"/>
              <a:ext cx="638" cy="54"/>
            </a:xfrm>
            <a:custGeom>
              <a:rect b="b" l="l" r="r" t="t"/>
              <a:pathLst>
                <a:path extrusionOk="0" h="4" w="47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51"/>
            <p:cNvSpPr/>
            <p:nvPr/>
          </p:nvSpPr>
          <p:spPr>
            <a:xfrm>
              <a:off x="2217600" y="1651366"/>
              <a:ext cx="448" cy="14"/>
            </a:xfrm>
            <a:custGeom>
              <a:rect b="b" l="l" r="r" t="t"/>
              <a:pathLst>
                <a:path extrusionOk="0" h="1" w="33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51"/>
            <p:cNvSpPr/>
            <p:nvPr/>
          </p:nvSpPr>
          <p:spPr>
            <a:xfrm>
              <a:off x="2242895" y="164937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51"/>
            <p:cNvSpPr/>
            <p:nvPr/>
          </p:nvSpPr>
          <p:spPr>
            <a:xfrm>
              <a:off x="2244891" y="1648609"/>
              <a:ext cx="244" cy="68"/>
            </a:xfrm>
            <a:custGeom>
              <a:rect b="b" l="l" r="r" t="t"/>
              <a:pathLst>
                <a:path extrusionOk="0" h="5" w="18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51"/>
            <p:cNvSpPr/>
            <p:nvPr/>
          </p:nvSpPr>
          <p:spPr>
            <a:xfrm>
              <a:off x="2216989" y="1651366"/>
              <a:ext cx="530" cy="68"/>
            </a:xfrm>
            <a:custGeom>
              <a:rect b="b" l="l" r="r" t="t"/>
              <a:pathLst>
                <a:path extrusionOk="0" h="5" w="39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51"/>
            <p:cNvSpPr/>
            <p:nvPr/>
          </p:nvSpPr>
          <p:spPr>
            <a:xfrm>
              <a:off x="2240329" y="1649424"/>
              <a:ext cx="2430" cy="1534"/>
            </a:xfrm>
            <a:custGeom>
              <a:rect b="b" l="l" r="r" t="t"/>
              <a:pathLst>
                <a:path extrusionOk="0" h="113" w="179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51"/>
            <p:cNvSpPr/>
            <p:nvPr/>
          </p:nvSpPr>
          <p:spPr>
            <a:xfrm>
              <a:off x="2215564" y="1651515"/>
              <a:ext cx="679" cy="54"/>
            </a:xfrm>
            <a:custGeom>
              <a:rect b="b" l="l" r="r" t="t"/>
              <a:pathLst>
                <a:path extrusionOk="0" h="4" w="5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51"/>
            <p:cNvSpPr/>
            <p:nvPr/>
          </p:nvSpPr>
          <p:spPr>
            <a:xfrm>
              <a:off x="2234151" y="1652465"/>
              <a:ext cx="1819" cy="149"/>
            </a:xfrm>
            <a:custGeom>
              <a:rect b="b" l="l" r="r" t="t"/>
              <a:pathLst>
                <a:path extrusionOk="0" h="11" w="134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51"/>
            <p:cNvSpPr/>
            <p:nvPr/>
          </p:nvSpPr>
          <p:spPr>
            <a:xfrm>
              <a:off x="2263764" y="1676796"/>
              <a:ext cx="299" cy="258"/>
            </a:xfrm>
            <a:custGeom>
              <a:rect b="b" l="l" r="r" t="t"/>
              <a:pathLst>
                <a:path extrusionOk="0" h="19" w="22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51"/>
            <p:cNvSpPr/>
            <p:nvPr/>
          </p:nvSpPr>
          <p:spPr>
            <a:xfrm>
              <a:off x="2263479" y="1676606"/>
              <a:ext cx="244" cy="204"/>
            </a:xfrm>
            <a:custGeom>
              <a:rect b="b" l="l" r="r" t="t"/>
              <a:pathLst>
                <a:path extrusionOk="0" h="15" w="18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51"/>
            <p:cNvSpPr/>
            <p:nvPr/>
          </p:nvSpPr>
          <p:spPr>
            <a:xfrm>
              <a:off x="2262528" y="1676226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51"/>
            <p:cNvSpPr/>
            <p:nvPr/>
          </p:nvSpPr>
          <p:spPr>
            <a:xfrm>
              <a:off x="2262623" y="1676226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51"/>
            <p:cNvSpPr/>
            <p:nvPr/>
          </p:nvSpPr>
          <p:spPr>
            <a:xfrm>
              <a:off x="2257532" y="1677801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51"/>
            <p:cNvSpPr/>
            <p:nvPr/>
          </p:nvSpPr>
          <p:spPr>
            <a:xfrm>
              <a:off x="2262814" y="1676280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51"/>
            <p:cNvSpPr/>
            <p:nvPr/>
          </p:nvSpPr>
          <p:spPr>
            <a:xfrm>
              <a:off x="2262949" y="1676321"/>
              <a:ext cx="204" cy="109"/>
            </a:xfrm>
            <a:custGeom>
              <a:rect b="b" l="l" r="r" t="t"/>
              <a:pathLst>
                <a:path extrusionOk="0" h="8" w="15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51"/>
            <p:cNvSpPr/>
            <p:nvPr/>
          </p:nvSpPr>
          <p:spPr>
            <a:xfrm>
              <a:off x="2262474" y="167618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51"/>
            <p:cNvSpPr/>
            <p:nvPr/>
          </p:nvSpPr>
          <p:spPr>
            <a:xfrm>
              <a:off x="2256486" y="1677462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51"/>
            <p:cNvSpPr/>
            <p:nvPr/>
          </p:nvSpPr>
          <p:spPr>
            <a:xfrm>
              <a:off x="2263194" y="1676470"/>
              <a:ext cx="244" cy="109"/>
            </a:xfrm>
            <a:custGeom>
              <a:rect b="b" l="l" r="r" t="t"/>
              <a:pathLst>
                <a:path extrusionOk="0" h="8" w="18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51"/>
            <p:cNvSpPr/>
            <p:nvPr/>
          </p:nvSpPr>
          <p:spPr>
            <a:xfrm>
              <a:off x="2262148" y="1655317"/>
              <a:ext cx="720" cy="1724"/>
            </a:xfrm>
            <a:custGeom>
              <a:rect b="b" l="l" r="r" t="t"/>
              <a:pathLst>
                <a:path extrusionOk="0" h="127" w="53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51"/>
            <p:cNvSpPr/>
            <p:nvPr/>
          </p:nvSpPr>
          <p:spPr>
            <a:xfrm>
              <a:off x="2245842" y="1647469"/>
              <a:ext cx="3951" cy="964"/>
            </a:xfrm>
            <a:custGeom>
              <a:rect b="b" l="l" r="r" t="t"/>
              <a:pathLst>
                <a:path extrusionOk="0" h="71" w="291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51"/>
            <p:cNvSpPr/>
            <p:nvPr/>
          </p:nvSpPr>
          <p:spPr>
            <a:xfrm>
              <a:off x="2264619" y="1659974"/>
              <a:ext cx="869" cy="1195"/>
            </a:xfrm>
            <a:custGeom>
              <a:rect b="b" l="l" r="r" t="t"/>
              <a:pathLst>
                <a:path extrusionOk="0" h="88" w="64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51"/>
            <p:cNvSpPr/>
            <p:nvPr/>
          </p:nvSpPr>
          <p:spPr>
            <a:xfrm>
              <a:off x="2243371" y="1648990"/>
              <a:ext cx="489" cy="204"/>
            </a:xfrm>
            <a:custGeom>
              <a:rect b="b" l="l" r="r" t="t"/>
              <a:pathLst>
                <a:path extrusionOk="0" h="15" w="36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51"/>
            <p:cNvSpPr/>
            <p:nvPr/>
          </p:nvSpPr>
          <p:spPr>
            <a:xfrm>
              <a:off x="2256242" y="1670238"/>
              <a:ext cx="4399" cy="7142"/>
            </a:xfrm>
            <a:custGeom>
              <a:rect b="b" l="l" r="r" t="t"/>
              <a:pathLst>
                <a:path extrusionOk="0" h="526" w="324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51"/>
            <p:cNvSpPr/>
            <p:nvPr/>
          </p:nvSpPr>
          <p:spPr>
            <a:xfrm>
              <a:off x="2256242" y="1677326"/>
              <a:ext cx="68" cy="54"/>
            </a:xfrm>
            <a:custGeom>
              <a:rect b="b" l="l" r="r" t="t"/>
              <a:pathLst>
                <a:path extrusionOk="0" h="4" w="5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51"/>
            <p:cNvSpPr/>
            <p:nvPr/>
          </p:nvSpPr>
          <p:spPr>
            <a:xfrm>
              <a:off x="2218985" y="1572222"/>
              <a:ext cx="67847" cy="47032"/>
            </a:xfrm>
            <a:custGeom>
              <a:rect b="b" l="l" r="r" t="t"/>
              <a:pathLst>
                <a:path extrusionOk="0" h="3464" w="4997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51"/>
            <p:cNvSpPr/>
            <p:nvPr/>
          </p:nvSpPr>
          <p:spPr>
            <a:xfrm>
              <a:off x="2221972" y="1598508"/>
              <a:ext cx="353" cy="448"/>
            </a:xfrm>
            <a:custGeom>
              <a:rect b="b" l="l" r="r" t="t"/>
              <a:pathLst>
                <a:path extrusionOk="0" h="33" w="26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51"/>
            <p:cNvSpPr/>
            <p:nvPr/>
          </p:nvSpPr>
          <p:spPr>
            <a:xfrm>
              <a:off x="2221212" y="1594666"/>
              <a:ext cx="828" cy="3856"/>
            </a:xfrm>
            <a:custGeom>
              <a:rect b="b" l="l" r="r" t="t"/>
              <a:pathLst>
                <a:path extrusionOk="0" h="284" w="61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51"/>
            <p:cNvSpPr/>
            <p:nvPr/>
          </p:nvSpPr>
          <p:spPr>
            <a:xfrm>
              <a:off x="2277355" y="1611733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51"/>
            <p:cNvSpPr/>
            <p:nvPr/>
          </p:nvSpPr>
          <p:spPr>
            <a:xfrm>
              <a:off x="2222923" y="1617001"/>
              <a:ext cx="163" cy="68"/>
            </a:xfrm>
            <a:custGeom>
              <a:rect b="b" l="l" r="r" t="t"/>
              <a:pathLst>
                <a:path extrusionOk="0" h="5" w="12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51"/>
            <p:cNvSpPr/>
            <p:nvPr/>
          </p:nvSpPr>
          <p:spPr>
            <a:xfrm>
              <a:off x="2223547" y="1616526"/>
              <a:ext cx="244" cy="258"/>
            </a:xfrm>
            <a:custGeom>
              <a:rect b="b" l="l" r="r" t="t"/>
              <a:pathLst>
                <a:path extrusionOk="0" h="19" w="18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51"/>
            <p:cNvSpPr/>
            <p:nvPr/>
          </p:nvSpPr>
          <p:spPr>
            <a:xfrm>
              <a:off x="2223208" y="1616811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51"/>
            <p:cNvSpPr/>
            <p:nvPr/>
          </p:nvSpPr>
          <p:spPr>
            <a:xfrm>
              <a:off x="2276785" y="1611774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51"/>
            <p:cNvSpPr/>
            <p:nvPr/>
          </p:nvSpPr>
          <p:spPr>
            <a:xfrm>
              <a:off x="2277016" y="1611774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51"/>
            <p:cNvSpPr/>
            <p:nvPr/>
          </p:nvSpPr>
          <p:spPr>
            <a:xfrm>
              <a:off x="2263425" y="1618576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51"/>
            <p:cNvSpPr/>
            <p:nvPr/>
          </p:nvSpPr>
          <p:spPr>
            <a:xfrm>
              <a:off x="2257776" y="1617381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51"/>
            <p:cNvSpPr/>
            <p:nvPr/>
          </p:nvSpPr>
          <p:spPr>
            <a:xfrm>
              <a:off x="2256812" y="1617286"/>
              <a:ext cx="163" cy="68"/>
            </a:xfrm>
            <a:custGeom>
              <a:rect b="b" l="l" r="r" t="t"/>
              <a:pathLst>
                <a:path extrusionOk="0" h="5" w="12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51"/>
            <p:cNvSpPr/>
            <p:nvPr/>
          </p:nvSpPr>
          <p:spPr>
            <a:xfrm>
              <a:off x="2222638" y="1617096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51"/>
            <p:cNvSpPr/>
            <p:nvPr/>
          </p:nvSpPr>
          <p:spPr>
            <a:xfrm>
              <a:off x="2278305" y="1611489"/>
              <a:ext cx="339" cy="109"/>
            </a:xfrm>
            <a:custGeom>
              <a:rect b="b" l="l" r="r" t="t"/>
              <a:pathLst>
                <a:path extrusionOk="0" h="8" w="25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51"/>
            <p:cNvSpPr/>
            <p:nvPr/>
          </p:nvSpPr>
          <p:spPr>
            <a:xfrm>
              <a:off x="2277966" y="1611584"/>
              <a:ext cx="353" cy="68"/>
            </a:xfrm>
            <a:custGeom>
              <a:rect b="b" l="l" r="r" t="t"/>
              <a:pathLst>
                <a:path extrusionOk="0" h="5" w="26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51"/>
            <p:cNvSpPr/>
            <p:nvPr/>
          </p:nvSpPr>
          <p:spPr>
            <a:xfrm>
              <a:off x="2270227" y="1618902"/>
              <a:ext cx="394" cy="204"/>
            </a:xfrm>
            <a:custGeom>
              <a:rect b="b" l="l" r="r" t="t"/>
              <a:pathLst>
                <a:path extrusionOk="0" h="15" w="29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51"/>
            <p:cNvSpPr/>
            <p:nvPr/>
          </p:nvSpPr>
          <p:spPr>
            <a:xfrm>
              <a:off x="2277640" y="1611638"/>
              <a:ext cx="204" cy="54"/>
            </a:xfrm>
            <a:custGeom>
              <a:rect b="b" l="l" r="r" t="t"/>
              <a:pathLst>
                <a:path extrusionOk="0" h="4" w="15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51"/>
            <p:cNvSpPr/>
            <p:nvPr/>
          </p:nvSpPr>
          <p:spPr>
            <a:xfrm>
              <a:off x="2222353" y="1617191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51"/>
            <p:cNvSpPr/>
            <p:nvPr/>
          </p:nvSpPr>
          <p:spPr>
            <a:xfrm>
              <a:off x="2221972" y="161719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51"/>
            <p:cNvSpPr/>
            <p:nvPr/>
          </p:nvSpPr>
          <p:spPr>
            <a:xfrm>
              <a:off x="2268272" y="1618332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51"/>
            <p:cNvSpPr/>
            <p:nvPr/>
          </p:nvSpPr>
          <p:spPr>
            <a:xfrm>
              <a:off x="2267701" y="1618291"/>
              <a:ext cx="299" cy="14"/>
            </a:xfrm>
            <a:custGeom>
              <a:rect b="b" l="l" r="r" t="t"/>
              <a:pathLst>
                <a:path extrusionOk="0" h="1" w="22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51"/>
            <p:cNvSpPr/>
            <p:nvPr/>
          </p:nvSpPr>
          <p:spPr>
            <a:xfrm>
              <a:off x="2276024" y="161186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51"/>
            <p:cNvSpPr/>
            <p:nvPr/>
          </p:nvSpPr>
          <p:spPr>
            <a:xfrm>
              <a:off x="2278726" y="1611448"/>
              <a:ext cx="258" cy="54"/>
            </a:xfrm>
            <a:custGeom>
              <a:rect b="b" l="l" r="r" t="t"/>
              <a:pathLst>
                <a:path extrusionOk="0" h="4" w="19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51"/>
            <p:cNvSpPr/>
            <p:nvPr/>
          </p:nvSpPr>
          <p:spPr>
            <a:xfrm>
              <a:off x="2266520" y="161819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51"/>
            <p:cNvSpPr/>
            <p:nvPr/>
          </p:nvSpPr>
          <p:spPr>
            <a:xfrm>
              <a:off x="2267131" y="1618237"/>
              <a:ext cx="299" cy="14"/>
            </a:xfrm>
            <a:custGeom>
              <a:rect b="b" l="l" r="r" t="t"/>
              <a:pathLst>
                <a:path extrusionOk="0" h="1" w="22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51"/>
            <p:cNvSpPr/>
            <p:nvPr/>
          </p:nvSpPr>
          <p:spPr>
            <a:xfrm>
              <a:off x="2269792" y="1618712"/>
              <a:ext cx="299" cy="163"/>
            </a:xfrm>
            <a:custGeom>
              <a:rect b="b" l="l" r="r" t="t"/>
              <a:pathLst>
                <a:path extrusionOk="0" h="12" w="22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51"/>
            <p:cNvSpPr/>
            <p:nvPr/>
          </p:nvSpPr>
          <p:spPr>
            <a:xfrm>
              <a:off x="2269317" y="1618576"/>
              <a:ext cx="299" cy="109"/>
            </a:xfrm>
            <a:custGeom>
              <a:rect b="b" l="l" r="r" t="t"/>
              <a:pathLst>
                <a:path extrusionOk="0" h="8" w="22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51"/>
            <p:cNvSpPr/>
            <p:nvPr/>
          </p:nvSpPr>
          <p:spPr>
            <a:xfrm>
              <a:off x="2263764" y="1618427"/>
              <a:ext cx="149" cy="68"/>
            </a:xfrm>
            <a:custGeom>
              <a:rect b="b" l="l" r="r" t="t"/>
              <a:pathLst>
                <a:path extrusionOk="0" h="5" w="11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51"/>
            <p:cNvSpPr/>
            <p:nvPr/>
          </p:nvSpPr>
          <p:spPr>
            <a:xfrm>
              <a:off x="2268801" y="1618427"/>
              <a:ext cx="299" cy="109"/>
            </a:xfrm>
            <a:custGeom>
              <a:rect b="b" l="l" r="r" t="t"/>
              <a:pathLst>
                <a:path extrusionOk="0" h="8" w="22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51"/>
            <p:cNvSpPr/>
            <p:nvPr/>
          </p:nvSpPr>
          <p:spPr>
            <a:xfrm>
              <a:off x="2264565" y="1618332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51"/>
            <p:cNvSpPr/>
            <p:nvPr/>
          </p:nvSpPr>
          <p:spPr>
            <a:xfrm>
              <a:off x="2276445" y="161182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51"/>
            <p:cNvSpPr/>
            <p:nvPr/>
          </p:nvSpPr>
          <p:spPr>
            <a:xfrm>
              <a:off x="2264144" y="1618386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51"/>
            <p:cNvSpPr/>
            <p:nvPr/>
          </p:nvSpPr>
          <p:spPr>
            <a:xfrm>
              <a:off x="2265570" y="1618237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51"/>
            <p:cNvSpPr/>
            <p:nvPr/>
          </p:nvSpPr>
          <p:spPr>
            <a:xfrm>
              <a:off x="2266086" y="161819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51"/>
            <p:cNvSpPr/>
            <p:nvPr/>
          </p:nvSpPr>
          <p:spPr>
            <a:xfrm>
              <a:off x="2276255" y="161182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51"/>
            <p:cNvSpPr/>
            <p:nvPr/>
          </p:nvSpPr>
          <p:spPr>
            <a:xfrm>
              <a:off x="2276119" y="161186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51"/>
            <p:cNvSpPr/>
            <p:nvPr/>
          </p:nvSpPr>
          <p:spPr>
            <a:xfrm>
              <a:off x="2265040" y="1618291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51"/>
            <p:cNvSpPr/>
            <p:nvPr/>
          </p:nvSpPr>
          <p:spPr>
            <a:xfrm>
              <a:off x="2221307" y="161719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51"/>
            <p:cNvSpPr/>
            <p:nvPr/>
          </p:nvSpPr>
          <p:spPr>
            <a:xfrm>
              <a:off x="2257002" y="1617340"/>
              <a:ext cx="638" cy="54"/>
            </a:xfrm>
            <a:custGeom>
              <a:rect b="b" l="l" r="r" t="t"/>
              <a:pathLst>
                <a:path extrusionOk="0" h="4" w="47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51"/>
            <p:cNvSpPr/>
            <p:nvPr/>
          </p:nvSpPr>
          <p:spPr>
            <a:xfrm>
              <a:off x="2221687" y="161719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51"/>
            <p:cNvSpPr/>
            <p:nvPr/>
          </p:nvSpPr>
          <p:spPr>
            <a:xfrm>
              <a:off x="2279446" y="1611298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51"/>
            <p:cNvSpPr/>
            <p:nvPr/>
          </p:nvSpPr>
          <p:spPr>
            <a:xfrm>
              <a:off x="2279107" y="1611353"/>
              <a:ext cx="258" cy="54"/>
            </a:xfrm>
            <a:custGeom>
              <a:rect b="b" l="l" r="r" t="t"/>
              <a:pathLst>
                <a:path extrusionOk="0" h="4" w="19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51"/>
            <p:cNvSpPr/>
            <p:nvPr/>
          </p:nvSpPr>
          <p:spPr>
            <a:xfrm>
              <a:off x="2201348" y="1551829"/>
              <a:ext cx="52776" cy="23503"/>
            </a:xfrm>
            <a:custGeom>
              <a:rect b="b" l="l" r="r" t="t"/>
              <a:pathLst>
                <a:path extrusionOk="0" h="1731" w="3887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51"/>
            <p:cNvSpPr/>
            <p:nvPr/>
          </p:nvSpPr>
          <p:spPr>
            <a:xfrm>
              <a:off x="2244511" y="1573173"/>
              <a:ext cx="3476" cy="1113"/>
            </a:xfrm>
            <a:custGeom>
              <a:rect b="b" l="l" r="r" t="t"/>
              <a:pathLst>
                <a:path extrusionOk="0" h="82" w="256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51"/>
            <p:cNvSpPr/>
            <p:nvPr/>
          </p:nvSpPr>
          <p:spPr>
            <a:xfrm>
              <a:off x="2243316" y="1574273"/>
              <a:ext cx="1208" cy="1154"/>
            </a:xfrm>
            <a:custGeom>
              <a:rect b="b" l="l" r="r" t="t"/>
              <a:pathLst>
                <a:path extrusionOk="0" h="85" w="89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51"/>
            <p:cNvSpPr/>
            <p:nvPr/>
          </p:nvSpPr>
          <p:spPr>
            <a:xfrm>
              <a:off x="2252820" y="1570607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51"/>
            <p:cNvSpPr/>
            <p:nvPr/>
          </p:nvSpPr>
          <p:spPr>
            <a:xfrm>
              <a:off x="2253445" y="1570322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51"/>
            <p:cNvSpPr/>
            <p:nvPr/>
          </p:nvSpPr>
          <p:spPr>
            <a:xfrm>
              <a:off x="2201973" y="1568516"/>
              <a:ext cx="40502" cy="24372"/>
            </a:xfrm>
            <a:custGeom>
              <a:rect b="b" l="l" r="r" t="t"/>
              <a:pathLst>
                <a:path extrusionOk="0" h="1795" w="2983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51"/>
            <p:cNvSpPr/>
            <p:nvPr/>
          </p:nvSpPr>
          <p:spPr>
            <a:xfrm>
              <a:off x="2219786" y="159109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51"/>
            <p:cNvSpPr/>
            <p:nvPr/>
          </p:nvSpPr>
          <p:spPr>
            <a:xfrm>
              <a:off x="2220072" y="1591285"/>
              <a:ext cx="353" cy="258"/>
            </a:xfrm>
            <a:custGeom>
              <a:rect b="b" l="l" r="r" t="t"/>
              <a:pathLst>
                <a:path extrusionOk="0" h="19" w="26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51"/>
            <p:cNvSpPr/>
            <p:nvPr/>
          </p:nvSpPr>
          <p:spPr>
            <a:xfrm>
              <a:off x="2220411" y="1591530"/>
              <a:ext cx="1154" cy="1290"/>
            </a:xfrm>
            <a:custGeom>
              <a:rect b="b" l="l" r="r" t="t"/>
              <a:pathLst>
                <a:path extrusionOk="0" h="95" w="85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51"/>
            <p:cNvSpPr/>
            <p:nvPr/>
          </p:nvSpPr>
          <p:spPr>
            <a:xfrm>
              <a:off x="2223547" y="1592901"/>
              <a:ext cx="339" cy="14"/>
            </a:xfrm>
            <a:custGeom>
              <a:rect b="b" l="l" r="r" t="t"/>
              <a:pathLst>
                <a:path extrusionOk="0" h="1" w="25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51"/>
            <p:cNvSpPr/>
            <p:nvPr/>
          </p:nvSpPr>
          <p:spPr>
            <a:xfrm>
              <a:off x="2222312" y="1592860"/>
              <a:ext cx="489" cy="14"/>
            </a:xfrm>
            <a:custGeom>
              <a:rect b="b" l="l" r="r" t="t"/>
              <a:pathLst>
                <a:path extrusionOk="0" h="1" w="36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51"/>
            <p:cNvSpPr/>
            <p:nvPr/>
          </p:nvSpPr>
          <p:spPr>
            <a:xfrm>
              <a:off x="2224878" y="1592996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51"/>
            <p:cNvSpPr/>
            <p:nvPr/>
          </p:nvSpPr>
          <p:spPr>
            <a:xfrm>
              <a:off x="2222923" y="1592860"/>
              <a:ext cx="394" cy="14"/>
            </a:xfrm>
            <a:custGeom>
              <a:rect b="b" l="l" r="r" t="t"/>
              <a:pathLst>
                <a:path extrusionOk="0" h="1" w="29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51"/>
            <p:cNvSpPr/>
            <p:nvPr/>
          </p:nvSpPr>
          <p:spPr>
            <a:xfrm>
              <a:off x="2224023" y="1592955"/>
              <a:ext cx="299" cy="14"/>
            </a:xfrm>
            <a:custGeom>
              <a:rect b="b" l="l" r="r" t="t"/>
              <a:pathLst>
                <a:path extrusionOk="0" h="1" w="22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51"/>
            <p:cNvSpPr/>
            <p:nvPr/>
          </p:nvSpPr>
          <p:spPr>
            <a:xfrm>
              <a:off x="2221592" y="1592806"/>
              <a:ext cx="584" cy="14"/>
            </a:xfrm>
            <a:custGeom>
              <a:rect b="b" l="l" r="r" t="t"/>
              <a:pathLst>
                <a:path extrusionOk="0" h="1" w="43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51"/>
            <p:cNvSpPr/>
            <p:nvPr/>
          </p:nvSpPr>
          <p:spPr>
            <a:xfrm>
              <a:off x="2224444" y="1592955"/>
              <a:ext cx="299" cy="14"/>
            </a:xfrm>
            <a:custGeom>
              <a:rect b="b" l="l" r="r" t="t"/>
              <a:pathLst>
                <a:path extrusionOk="0" h="1" w="22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51"/>
            <p:cNvSpPr/>
            <p:nvPr/>
          </p:nvSpPr>
          <p:spPr>
            <a:xfrm>
              <a:off x="2225204" y="1592996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51"/>
            <p:cNvSpPr/>
            <p:nvPr/>
          </p:nvSpPr>
          <p:spPr>
            <a:xfrm>
              <a:off x="2242081" y="1576934"/>
              <a:ext cx="353" cy="2200"/>
            </a:xfrm>
            <a:custGeom>
              <a:rect b="b" l="l" r="r" t="t"/>
              <a:pathLst>
                <a:path extrusionOk="0" h="162" w="26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51"/>
            <p:cNvSpPr/>
            <p:nvPr/>
          </p:nvSpPr>
          <p:spPr>
            <a:xfrm>
              <a:off x="2225489" y="1593050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51"/>
            <p:cNvSpPr/>
            <p:nvPr/>
          </p:nvSpPr>
          <p:spPr>
            <a:xfrm>
              <a:off x="2226494" y="159318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51"/>
            <p:cNvSpPr/>
            <p:nvPr/>
          </p:nvSpPr>
          <p:spPr>
            <a:xfrm>
              <a:off x="2226439" y="159318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51"/>
            <p:cNvSpPr/>
            <p:nvPr/>
          </p:nvSpPr>
          <p:spPr>
            <a:xfrm>
              <a:off x="2226154" y="1593145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51"/>
            <p:cNvSpPr/>
            <p:nvPr/>
          </p:nvSpPr>
          <p:spPr>
            <a:xfrm>
              <a:off x="2226304" y="159314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51"/>
            <p:cNvSpPr/>
            <p:nvPr/>
          </p:nvSpPr>
          <p:spPr>
            <a:xfrm>
              <a:off x="2225964" y="1593091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51"/>
            <p:cNvSpPr/>
            <p:nvPr/>
          </p:nvSpPr>
          <p:spPr>
            <a:xfrm>
              <a:off x="2225774" y="1593091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51"/>
            <p:cNvSpPr/>
            <p:nvPr/>
          </p:nvSpPr>
          <p:spPr>
            <a:xfrm>
              <a:off x="2240044" y="1575454"/>
              <a:ext cx="299" cy="204"/>
            </a:xfrm>
            <a:custGeom>
              <a:rect b="b" l="l" r="r" t="t"/>
              <a:pathLst>
                <a:path extrusionOk="0" h="15" w="22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51"/>
            <p:cNvSpPr/>
            <p:nvPr/>
          </p:nvSpPr>
          <p:spPr>
            <a:xfrm>
              <a:off x="2206195" y="1570566"/>
              <a:ext cx="258" cy="109"/>
            </a:xfrm>
            <a:custGeom>
              <a:rect b="b" l="l" r="r" t="t"/>
              <a:pathLst>
                <a:path extrusionOk="0" h="8" w="19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51"/>
            <p:cNvSpPr/>
            <p:nvPr/>
          </p:nvSpPr>
          <p:spPr>
            <a:xfrm>
              <a:off x="2208151" y="1569806"/>
              <a:ext cx="204" cy="109"/>
            </a:xfrm>
            <a:custGeom>
              <a:rect b="b" l="l" r="r" t="t"/>
              <a:pathLst>
                <a:path extrusionOk="0" h="8" w="15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51"/>
            <p:cNvSpPr/>
            <p:nvPr/>
          </p:nvSpPr>
          <p:spPr>
            <a:xfrm>
              <a:off x="2225109" y="1570036"/>
              <a:ext cx="1914" cy="109"/>
            </a:xfrm>
            <a:custGeom>
              <a:rect b="b" l="l" r="r" t="t"/>
              <a:pathLst>
                <a:path extrusionOk="0" h="8" w="141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51"/>
            <p:cNvSpPr/>
            <p:nvPr/>
          </p:nvSpPr>
          <p:spPr>
            <a:xfrm>
              <a:off x="2207526" y="1570091"/>
              <a:ext cx="258" cy="109"/>
            </a:xfrm>
            <a:custGeom>
              <a:rect b="b" l="l" r="r" t="t"/>
              <a:pathLst>
                <a:path extrusionOk="0" h="8" w="19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51"/>
            <p:cNvSpPr/>
            <p:nvPr/>
          </p:nvSpPr>
          <p:spPr>
            <a:xfrm>
              <a:off x="2240899" y="1576024"/>
              <a:ext cx="339" cy="204"/>
            </a:xfrm>
            <a:custGeom>
              <a:rect b="b" l="l" r="r" t="t"/>
              <a:pathLst>
                <a:path extrusionOk="0" h="15" w="25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51"/>
            <p:cNvSpPr/>
            <p:nvPr/>
          </p:nvSpPr>
          <p:spPr>
            <a:xfrm>
              <a:off x="2206915" y="1570322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51"/>
            <p:cNvSpPr/>
            <p:nvPr/>
          </p:nvSpPr>
          <p:spPr>
            <a:xfrm>
              <a:off x="2241755" y="1576554"/>
              <a:ext cx="530" cy="299"/>
            </a:xfrm>
            <a:custGeom>
              <a:rect b="b" l="l" r="r" t="t"/>
              <a:pathLst>
                <a:path extrusionOk="0" h="22" w="39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51"/>
            <p:cNvSpPr/>
            <p:nvPr/>
          </p:nvSpPr>
          <p:spPr>
            <a:xfrm>
              <a:off x="2204539" y="157094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51"/>
            <p:cNvSpPr/>
            <p:nvPr/>
          </p:nvSpPr>
          <p:spPr>
            <a:xfrm>
              <a:off x="2229345" y="1569466"/>
              <a:ext cx="1018" cy="543"/>
            </a:xfrm>
            <a:custGeom>
              <a:rect b="b" l="l" r="r" t="t"/>
              <a:pathLst>
                <a:path extrusionOk="0" h="40" w="75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51"/>
            <p:cNvSpPr/>
            <p:nvPr/>
          </p:nvSpPr>
          <p:spPr>
            <a:xfrm>
              <a:off x="2205394" y="1570756"/>
              <a:ext cx="244" cy="54"/>
            </a:xfrm>
            <a:custGeom>
              <a:rect b="b" l="l" r="r" t="t"/>
              <a:pathLst>
                <a:path extrusionOk="0" h="4" w="18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51"/>
            <p:cNvSpPr/>
            <p:nvPr/>
          </p:nvSpPr>
          <p:spPr>
            <a:xfrm>
              <a:off x="2095783" y="1657326"/>
              <a:ext cx="30481" cy="15641"/>
            </a:xfrm>
            <a:custGeom>
              <a:rect b="b" l="l" r="r" t="t"/>
              <a:pathLst>
                <a:path extrusionOk="0" h="1152" w="2245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51"/>
            <p:cNvSpPr/>
            <p:nvPr/>
          </p:nvSpPr>
          <p:spPr>
            <a:xfrm>
              <a:off x="2124445" y="1664672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51"/>
            <p:cNvSpPr/>
            <p:nvPr/>
          </p:nvSpPr>
          <p:spPr>
            <a:xfrm>
              <a:off x="2126292" y="166463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51"/>
            <p:cNvSpPr/>
            <p:nvPr/>
          </p:nvSpPr>
          <p:spPr>
            <a:xfrm>
              <a:off x="2119422" y="1659349"/>
              <a:ext cx="136" cy="2539"/>
            </a:xfrm>
            <a:custGeom>
              <a:rect b="b" l="l" r="r" t="t"/>
              <a:pathLst>
                <a:path extrusionOk="0" h="187" w="1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51"/>
            <p:cNvSpPr/>
            <p:nvPr/>
          </p:nvSpPr>
          <p:spPr>
            <a:xfrm>
              <a:off x="2125681" y="1664536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51"/>
            <p:cNvSpPr/>
            <p:nvPr/>
          </p:nvSpPr>
          <p:spPr>
            <a:xfrm>
              <a:off x="2125206" y="1664536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51"/>
            <p:cNvSpPr/>
            <p:nvPr/>
          </p:nvSpPr>
          <p:spPr>
            <a:xfrm>
              <a:off x="2124581" y="1664536"/>
              <a:ext cx="394" cy="149"/>
            </a:xfrm>
            <a:custGeom>
              <a:rect b="b" l="l" r="r" t="t"/>
              <a:pathLst>
                <a:path extrusionOk="0" h="11" w="29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51"/>
            <p:cNvSpPr/>
            <p:nvPr/>
          </p:nvSpPr>
          <p:spPr>
            <a:xfrm>
              <a:off x="2094588" y="1586533"/>
              <a:ext cx="64181" cy="72259"/>
            </a:xfrm>
            <a:custGeom>
              <a:rect b="b" l="l" r="r" t="t"/>
              <a:pathLst>
                <a:path extrusionOk="0" h="5322" w="4727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51"/>
            <p:cNvSpPr/>
            <p:nvPr/>
          </p:nvSpPr>
          <p:spPr>
            <a:xfrm>
              <a:off x="2158525" y="1622418"/>
              <a:ext cx="299" cy="1113"/>
            </a:xfrm>
            <a:custGeom>
              <a:rect b="b" l="l" r="r" t="t"/>
              <a:pathLst>
                <a:path extrusionOk="0" h="82" w="22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51"/>
            <p:cNvSpPr/>
            <p:nvPr/>
          </p:nvSpPr>
          <p:spPr>
            <a:xfrm>
              <a:off x="2158620" y="1621427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51"/>
            <p:cNvSpPr/>
            <p:nvPr/>
          </p:nvSpPr>
          <p:spPr>
            <a:xfrm>
              <a:off x="2158756" y="1622093"/>
              <a:ext cx="68" cy="149"/>
            </a:xfrm>
            <a:custGeom>
              <a:rect b="b" l="l" r="r" t="t"/>
              <a:pathLst>
                <a:path extrusionOk="0" h="11" w="5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51"/>
            <p:cNvSpPr/>
            <p:nvPr/>
          </p:nvSpPr>
          <p:spPr>
            <a:xfrm>
              <a:off x="2153433" y="1595847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51"/>
            <p:cNvSpPr/>
            <p:nvPr/>
          </p:nvSpPr>
          <p:spPr>
            <a:xfrm>
              <a:off x="2158756" y="1621753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51"/>
            <p:cNvSpPr/>
            <p:nvPr/>
          </p:nvSpPr>
          <p:spPr>
            <a:xfrm>
              <a:off x="2153433" y="1596227"/>
              <a:ext cx="109" cy="448"/>
            </a:xfrm>
            <a:custGeom>
              <a:rect b="b" l="l" r="r" t="t"/>
              <a:pathLst>
                <a:path extrusionOk="0" h="33" w="8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51"/>
            <p:cNvSpPr/>
            <p:nvPr/>
          </p:nvSpPr>
          <p:spPr>
            <a:xfrm>
              <a:off x="2147160" y="1646763"/>
              <a:ext cx="3775" cy="2390"/>
            </a:xfrm>
            <a:custGeom>
              <a:rect b="b" l="l" r="r" t="t"/>
              <a:pathLst>
                <a:path extrusionOk="0" h="176" w="278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51"/>
            <p:cNvSpPr/>
            <p:nvPr/>
          </p:nvSpPr>
          <p:spPr>
            <a:xfrm>
              <a:off x="2121445" y="1657027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51"/>
            <p:cNvSpPr/>
            <p:nvPr/>
          </p:nvSpPr>
          <p:spPr>
            <a:xfrm>
              <a:off x="2120073" y="1657123"/>
              <a:ext cx="815" cy="489"/>
            </a:xfrm>
            <a:custGeom>
              <a:rect b="b" l="l" r="r" t="t"/>
              <a:pathLst>
                <a:path extrusionOk="0" h="36" w="6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51"/>
            <p:cNvSpPr/>
            <p:nvPr/>
          </p:nvSpPr>
          <p:spPr>
            <a:xfrm>
              <a:off x="2121159" y="165702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51"/>
            <p:cNvSpPr/>
            <p:nvPr/>
          </p:nvSpPr>
          <p:spPr>
            <a:xfrm>
              <a:off x="2122069" y="1657123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51"/>
            <p:cNvSpPr/>
            <p:nvPr/>
          </p:nvSpPr>
          <p:spPr>
            <a:xfrm>
              <a:off x="2123020" y="1657598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51"/>
            <p:cNvSpPr/>
            <p:nvPr/>
          </p:nvSpPr>
          <p:spPr>
            <a:xfrm>
              <a:off x="2122680" y="1657408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51"/>
            <p:cNvSpPr/>
            <p:nvPr/>
          </p:nvSpPr>
          <p:spPr>
            <a:xfrm>
              <a:off x="2122395" y="1657258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51"/>
            <p:cNvSpPr/>
            <p:nvPr/>
          </p:nvSpPr>
          <p:spPr>
            <a:xfrm>
              <a:off x="2121730" y="1657068"/>
              <a:ext cx="258" cy="68"/>
            </a:xfrm>
            <a:custGeom>
              <a:rect b="b" l="l" r="r" t="t"/>
              <a:pathLst>
                <a:path extrusionOk="0" h="5" w="19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51"/>
            <p:cNvSpPr/>
            <p:nvPr/>
          </p:nvSpPr>
          <p:spPr>
            <a:xfrm>
              <a:off x="2123305" y="1657788"/>
              <a:ext cx="434" cy="299"/>
            </a:xfrm>
            <a:custGeom>
              <a:rect b="b" l="l" r="r" t="t"/>
              <a:pathLst>
                <a:path extrusionOk="0" h="22" w="32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51"/>
            <p:cNvSpPr/>
            <p:nvPr/>
          </p:nvSpPr>
          <p:spPr>
            <a:xfrm>
              <a:off x="2146454" y="1643436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51"/>
            <p:cNvSpPr/>
            <p:nvPr/>
          </p:nvSpPr>
          <p:spPr>
            <a:xfrm>
              <a:off x="2146780" y="1643667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51"/>
            <p:cNvSpPr/>
            <p:nvPr/>
          </p:nvSpPr>
          <p:spPr>
            <a:xfrm>
              <a:off x="2150867" y="164670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51"/>
            <p:cNvSpPr/>
            <p:nvPr/>
          </p:nvSpPr>
          <p:spPr>
            <a:xfrm>
              <a:off x="2158280" y="1623559"/>
              <a:ext cx="258" cy="543"/>
            </a:xfrm>
            <a:custGeom>
              <a:rect b="b" l="l" r="r" t="t"/>
              <a:pathLst>
                <a:path extrusionOk="0" h="40" w="19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51"/>
            <p:cNvSpPr/>
            <p:nvPr/>
          </p:nvSpPr>
          <p:spPr>
            <a:xfrm>
              <a:off x="2150731" y="164657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51"/>
            <p:cNvSpPr/>
            <p:nvPr/>
          </p:nvSpPr>
          <p:spPr>
            <a:xfrm>
              <a:off x="2157859" y="1623993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51"/>
            <p:cNvSpPr/>
            <p:nvPr/>
          </p:nvSpPr>
          <p:spPr>
            <a:xfrm>
              <a:off x="2158090" y="162403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51"/>
            <p:cNvSpPr/>
            <p:nvPr/>
          </p:nvSpPr>
          <p:spPr>
            <a:xfrm>
              <a:off x="2147310" y="1644047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51"/>
            <p:cNvSpPr/>
            <p:nvPr/>
          </p:nvSpPr>
          <p:spPr>
            <a:xfrm>
              <a:off x="2147785" y="164433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51"/>
            <p:cNvSpPr/>
            <p:nvPr/>
          </p:nvSpPr>
          <p:spPr>
            <a:xfrm>
              <a:off x="2145409" y="1642717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51"/>
            <p:cNvSpPr/>
            <p:nvPr/>
          </p:nvSpPr>
          <p:spPr>
            <a:xfrm>
              <a:off x="2145069" y="1642486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51"/>
            <p:cNvSpPr/>
            <p:nvPr/>
          </p:nvSpPr>
          <p:spPr>
            <a:xfrm>
              <a:off x="2158430" y="1623274"/>
              <a:ext cx="204" cy="543"/>
            </a:xfrm>
            <a:custGeom>
              <a:rect b="b" l="l" r="r" t="t"/>
              <a:pathLst>
                <a:path extrusionOk="0" h="40" w="15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51"/>
            <p:cNvSpPr/>
            <p:nvPr/>
          </p:nvSpPr>
          <p:spPr>
            <a:xfrm>
              <a:off x="2150921" y="164676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51"/>
            <p:cNvSpPr/>
            <p:nvPr/>
          </p:nvSpPr>
          <p:spPr>
            <a:xfrm>
              <a:off x="2102911" y="1600219"/>
              <a:ext cx="109" cy="489"/>
            </a:xfrm>
            <a:custGeom>
              <a:rect b="b" l="l" r="r" t="t"/>
              <a:pathLst>
                <a:path extrusionOk="0" h="36" w="8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51"/>
            <p:cNvSpPr/>
            <p:nvPr/>
          </p:nvSpPr>
          <p:spPr>
            <a:xfrm>
              <a:off x="2103101" y="1604741"/>
              <a:ext cx="54" cy="149"/>
            </a:xfrm>
            <a:custGeom>
              <a:rect b="b" l="l" r="r" t="t"/>
              <a:pathLst>
                <a:path extrusionOk="0" h="11" w="4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51"/>
            <p:cNvSpPr/>
            <p:nvPr/>
          </p:nvSpPr>
          <p:spPr>
            <a:xfrm>
              <a:off x="2103142" y="1601224"/>
              <a:ext cx="68" cy="394"/>
            </a:xfrm>
            <a:custGeom>
              <a:rect b="b" l="l" r="r" t="t"/>
              <a:pathLst>
                <a:path extrusionOk="0" h="29" w="5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51"/>
            <p:cNvSpPr/>
            <p:nvPr/>
          </p:nvSpPr>
          <p:spPr>
            <a:xfrm>
              <a:off x="2103291" y="1602079"/>
              <a:ext cx="14" cy="394"/>
            </a:xfrm>
            <a:custGeom>
              <a:rect b="b" l="l" r="r" t="t"/>
              <a:pathLst>
                <a:path extrusionOk="0" h="29" w="1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51"/>
            <p:cNvSpPr/>
            <p:nvPr/>
          </p:nvSpPr>
          <p:spPr>
            <a:xfrm>
              <a:off x="2103332" y="1602840"/>
              <a:ext cx="14" cy="339"/>
            </a:xfrm>
            <a:custGeom>
              <a:rect b="b" l="l" r="r" t="t"/>
              <a:pathLst>
                <a:path extrusionOk="0" h="25" w="1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51"/>
            <p:cNvSpPr/>
            <p:nvPr/>
          </p:nvSpPr>
          <p:spPr>
            <a:xfrm>
              <a:off x="2103237" y="1604170"/>
              <a:ext cx="68" cy="244"/>
            </a:xfrm>
            <a:custGeom>
              <a:rect b="b" l="l" r="r" t="t"/>
              <a:pathLst>
                <a:path extrusionOk="0" h="18" w="5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51"/>
            <p:cNvSpPr/>
            <p:nvPr/>
          </p:nvSpPr>
          <p:spPr>
            <a:xfrm>
              <a:off x="2103332" y="1603546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51"/>
            <p:cNvSpPr/>
            <p:nvPr/>
          </p:nvSpPr>
          <p:spPr>
            <a:xfrm>
              <a:off x="2095308" y="1620572"/>
              <a:ext cx="149" cy="489"/>
            </a:xfrm>
            <a:custGeom>
              <a:rect b="b" l="l" r="r" t="t"/>
              <a:pathLst>
                <a:path extrusionOk="0" h="36" w="11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51"/>
            <p:cNvSpPr/>
            <p:nvPr/>
          </p:nvSpPr>
          <p:spPr>
            <a:xfrm>
              <a:off x="2095593" y="1634068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51"/>
            <p:cNvSpPr/>
            <p:nvPr/>
          </p:nvSpPr>
          <p:spPr>
            <a:xfrm>
              <a:off x="2095308" y="1633688"/>
              <a:ext cx="244" cy="299"/>
            </a:xfrm>
            <a:custGeom>
              <a:rect b="b" l="l" r="r" t="t"/>
              <a:pathLst>
                <a:path extrusionOk="0" h="22" w="18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51"/>
            <p:cNvSpPr/>
            <p:nvPr/>
          </p:nvSpPr>
          <p:spPr>
            <a:xfrm>
              <a:off x="2095159" y="1633443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51"/>
            <p:cNvSpPr/>
            <p:nvPr/>
          </p:nvSpPr>
          <p:spPr>
            <a:xfrm>
              <a:off x="2097345" y="1638969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51"/>
            <p:cNvSpPr/>
            <p:nvPr/>
          </p:nvSpPr>
          <p:spPr>
            <a:xfrm>
              <a:off x="2096163" y="1635059"/>
              <a:ext cx="109" cy="163"/>
            </a:xfrm>
            <a:custGeom>
              <a:rect b="b" l="l" r="r" t="t"/>
              <a:pathLst>
                <a:path extrusionOk="0" h="12" w="8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51"/>
            <p:cNvSpPr/>
            <p:nvPr/>
          </p:nvSpPr>
          <p:spPr>
            <a:xfrm>
              <a:off x="2096014" y="1634774"/>
              <a:ext cx="109" cy="163"/>
            </a:xfrm>
            <a:custGeom>
              <a:rect b="b" l="l" r="r" t="t"/>
              <a:pathLst>
                <a:path extrusionOk="0" h="12" w="8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51"/>
            <p:cNvSpPr/>
            <p:nvPr/>
          </p:nvSpPr>
          <p:spPr>
            <a:xfrm>
              <a:off x="2097249" y="1638345"/>
              <a:ext cx="68" cy="163"/>
            </a:xfrm>
            <a:custGeom>
              <a:rect b="b" l="l" r="r" t="t"/>
              <a:pathLst>
                <a:path extrusionOk="0" h="12" w="5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51"/>
            <p:cNvSpPr/>
            <p:nvPr/>
          </p:nvSpPr>
          <p:spPr>
            <a:xfrm>
              <a:off x="2097059" y="1637299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51"/>
            <p:cNvSpPr/>
            <p:nvPr/>
          </p:nvSpPr>
          <p:spPr>
            <a:xfrm>
              <a:off x="2096774" y="1636444"/>
              <a:ext cx="68" cy="149"/>
            </a:xfrm>
            <a:custGeom>
              <a:rect b="b" l="l" r="r" t="t"/>
              <a:pathLst>
                <a:path extrusionOk="0" h="11" w="5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51"/>
            <p:cNvSpPr/>
            <p:nvPr/>
          </p:nvSpPr>
          <p:spPr>
            <a:xfrm>
              <a:off x="2096639" y="1636009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51"/>
            <p:cNvSpPr/>
            <p:nvPr/>
          </p:nvSpPr>
          <p:spPr>
            <a:xfrm>
              <a:off x="2097154" y="1637775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51"/>
            <p:cNvSpPr/>
            <p:nvPr/>
          </p:nvSpPr>
          <p:spPr>
            <a:xfrm>
              <a:off x="2096924" y="1636824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51"/>
            <p:cNvSpPr/>
            <p:nvPr/>
          </p:nvSpPr>
          <p:spPr>
            <a:xfrm>
              <a:off x="2096353" y="1635344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51"/>
            <p:cNvSpPr/>
            <p:nvPr/>
          </p:nvSpPr>
          <p:spPr>
            <a:xfrm>
              <a:off x="2096489" y="1635724"/>
              <a:ext cx="68" cy="163"/>
            </a:xfrm>
            <a:custGeom>
              <a:rect b="b" l="l" r="r" t="t"/>
              <a:pathLst>
                <a:path extrusionOk="0" h="12" w="5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51"/>
            <p:cNvSpPr/>
            <p:nvPr/>
          </p:nvSpPr>
          <p:spPr>
            <a:xfrm>
              <a:off x="2095878" y="1634543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51"/>
            <p:cNvSpPr/>
            <p:nvPr/>
          </p:nvSpPr>
          <p:spPr>
            <a:xfrm>
              <a:off x="2095729" y="1634299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51"/>
            <p:cNvSpPr/>
            <p:nvPr/>
          </p:nvSpPr>
          <p:spPr>
            <a:xfrm>
              <a:off x="2095254" y="163296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51"/>
            <p:cNvSpPr/>
            <p:nvPr/>
          </p:nvSpPr>
          <p:spPr>
            <a:xfrm>
              <a:off x="2095064" y="1633063"/>
              <a:ext cx="163" cy="258"/>
            </a:xfrm>
            <a:custGeom>
              <a:rect b="b" l="l" r="r" t="t"/>
              <a:pathLst>
                <a:path extrusionOk="0" h="19" w="12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51"/>
            <p:cNvSpPr/>
            <p:nvPr/>
          </p:nvSpPr>
          <p:spPr>
            <a:xfrm>
              <a:off x="2094588" y="1626274"/>
              <a:ext cx="964" cy="1860"/>
            </a:xfrm>
            <a:custGeom>
              <a:rect b="b" l="l" r="r" t="t"/>
              <a:pathLst>
                <a:path extrusionOk="0" h="137" w="71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51"/>
            <p:cNvSpPr/>
            <p:nvPr/>
          </p:nvSpPr>
          <p:spPr>
            <a:xfrm>
              <a:off x="2095064" y="163330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51"/>
            <p:cNvSpPr/>
            <p:nvPr/>
          </p:nvSpPr>
          <p:spPr>
            <a:xfrm>
              <a:off x="2109944" y="1656498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51"/>
            <p:cNvSpPr/>
            <p:nvPr/>
          </p:nvSpPr>
          <p:spPr>
            <a:xfrm>
              <a:off x="2110555" y="1656362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51"/>
            <p:cNvSpPr/>
            <p:nvPr/>
          </p:nvSpPr>
          <p:spPr>
            <a:xfrm>
              <a:off x="2118118" y="1656647"/>
              <a:ext cx="869" cy="394"/>
            </a:xfrm>
            <a:custGeom>
              <a:rect b="b" l="l" r="r" t="t"/>
              <a:pathLst>
                <a:path extrusionOk="0" h="29" w="64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51"/>
            <p:cNvSpPr/>
            <p:nvPr/>
          </p:nvSpPr>
          <p:spPr>
            <a:xfrm>
              <a:off x="2109374" y="1656552"/>
              <a:ext cx="244" cy="14"/>
            </a:xfrm>
            <a:custGeom>
              <a:rect b="b" l="l" r="r" t="t"/>
              <a:pathLst>
                <a:path extrusionOk="0" h="1" w="18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51"/>
            <p:cNvSpPr/>
            <p:nvPr/>
          </p:nvSpPr>
          <p:spPr>
            <a:xfrm>
              <a:off x="2110325" y="1656403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51"/>
            <p:cNvSpPr/>
            <p:nvPr/>
          </p:nvSpPr>
          <p:spPr>
            <a:xfrm>
              <a:off x="2117222" y="1656308"/>
              <a:ext cx="774" cy="299"/>
            </a:xfrm>
            <a:custGeom>
              <a:rect b="b" l="l" r="r" t="t"/>
              <a:pathLst>
                <a:path extrusionOk="0" h="22" w="57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51"/>
            <p:cNvSpPr/>
            <p:nvPr/>
          </p:nvSpPr>
          <p:spPr>
            <a:xfrm>
              <a:off x="2110650" y="1656308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51"/>
            <p:cNvSpPr/>
            <p:nvPr/>
          </p:nvSpPr>
          <p:spPr>
            <a:xfrm>
              <a:off x="2110135" y="1656457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51"/>
            <p:cNvSpPr/>
            <p:nvPr/>
          </p:nvSpPr>
          <p:spPr>
            <a:xfrm>
              <a:off x="2119069" y="1657123"/>
              <a:ext cx="964" cy="434"/>
            </a:xfrm>
            <a:custGeom>
              <a:rect b="b" l="l" r="r" t="t"/>
              <a:pathLst>
                <a:path extrusionOk="0" h="32" w="71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51"/>
            <p:cNvSpPr/>
            <p:nvPr/>
          </p:nvSpPr>
          <p:spPr>
            <a:xfrm>
              <a:off x="2108994" y="1656593"/>
              <a:ext cx="339" cy="14"/>
            </a:xfrm>
            <a:custGeom>
              <a:rect b="b" l="l" r="r" t="t"/>
              <a:pathLst>
                <a:path extrusionOk="0" h="1" w="25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51"/>
            <p:cNvSpPr/>
            <p:nvPr/>
          </p:nvSpPr>
          <p:spPr>
            <a:xfrm>
              <a:off x="2109659" y="1656498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51"/>
            <p:cNvSpPr/>
            <p:nvPr/>
          </p:nvSpPr>
          <p:spPr>
            <a:xfrm>
              <a:off x="2116407" y="1656023"/>
              <a:ext cx="679" cy="258"/>
            </a:xfrm>
            <a:custGeom>
              <a:rect b="b" l="l" r="r" t="t"/>
              <a:pathLst>
                <a:path extrusionOk="0" h="19" w="5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51"/>
            <p:cNvSpPr/>
            <p:nvPr/>
          </p:nvSpPr>
          <p:spPr>
            <a:xfrm>
              <a:off x="2106428" y="1656552"/>
              <a:ext cx="584" cy="14"/>
            </a:xfrm>
            <a:custGeom>
              <a:rect b="b" l="l" r="r" t="t"/>
              <a:pathLst>
                <a:path extrusionOk="0" h="1" w="43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51"/>
            <p:cNvSpPr/>
            <p:nvPr/>
          </p:nvSpPr>
          <p:spPr>
            <a:xfrm>
              <a:off x="2105898" y="1656498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51"/>
            <p:cNvSpPr/>
            <p:nvPr/>
          </p:nvSpPr>
          <p:spPr>
            <a:xfrm>
              <a:off x="2110460" y="1656403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51"/>
            <p:cNvSpPr/>
            <p:nvPr/>
          </p:nvSpPr>
          <p:spPr>
            <a:xfrm>
              <a:off x="2107039" y="1656593"/>
              <a:ext cx="1969" cy="14"/>
            </a:xfrm>
            <a:custGeom>
              <a:rect b="b" l="l" r="r" t="t"/>
              <a:pathLst>
                <a:path extrusionOk="0" h="1" w="145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51"/>
            <p:cNvSpPr/>
            <p:nvPr/>
          </p:nvSpPr>
          <p:spPr>
            <a:xfrm>
              <a:off x="2203154" y="1406808"/>
              <a:ext cx="75925" cy="121342"/>
            </a:xfrm>
            <a:custGeom>
              <a:rect b="b" l="l" r="r" t="t"/>
              <a:pathLst>
                <a:path extrusionOk="0" h="8937" w="5592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51"/>
            <p:cNvSpPr/>
            <p:nvPr/>
          </p:nvSpPr>
          <p:spPr>
            <a:xfrm>
              <a:off x="2302786" y="1795464"/>
              <a:ext cx="154498" cy="123284"/>
            </a:xfrm>
            <a:custGeom>
              <a:rect b="b" l="l" r="r" t="t"/>
              <a:pathLst>
                <a:path extrusionOk="0" h="9080" w="11379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51"/>
            <p:cNvSpPr/>
            <p:nvPr/>
          </p:nvSpPr>
          <p:spPr>
            <a:xfrm>
              <a:off x="2303017" y="1816074"/>
              <a:ext cx="394" cy="1059"/>
            </a:xfrm>
            <a:custGeom>
              <a:rect b="b" l="l" r="r" t="t"/>
              <a:pathLst>
                <a:path extrusionOk="0" h="78" w="29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51"/>
            <p:cNvSpPr/>
            <p:nvPr/>
          </p:nvSpPr>
          <p:spPr>
            <a:xfrm>
              <a:off x="2334625" y="1795491"/>
              <a:ext cx="1534" cy="14"/>
            </a:xfrm>
            <a:custGeom>
              <a:rect b="b" l="l" r="r" t="t"/>
              <a:pathLst>
                <a:path extrusionOk="0" h="1" w="113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51"/>
            <p:cNvSpPr/>
            <p:nvPr/>
          </p:nvSpPr>
          <p:spPr>
            <a:xfrm>
              <a:off x="2312765" y="1818355"/>
              <a:ext cx="434" cy="204"/>
            </a:xfrm>
            <a:custGeom>
              <a:rect b="b" l="l" r="r" t="t"/>
              <a:pathLst>
                <a:path extrusionOk="0" h="15" w="32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51"/>
            <p:cNvSpPr/>
            <p:nvPr/>
          </p:nvSpPr>
          <p:spPr>
            <a:xfrm>
              <a:off x="2311530" y="1818776"/>
              <a:ext cx="434" cy="109"/>
            </a:xfrm>
            <a:custGeom>
              <a:rect b="b" l="l" r="r" t="t"/>
              <a:pathLst>
                <a:path extrusionOk="0" h="8" w="32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51"/>
            <p:cNvSpPr/>
            <p:nvPr/>
          </p:nvSpPr>
          <p:spPr>
            <a:xfrm>
              <a:off x="2314571" y="1817025"/>
              <a:ext cx="584" cy="489"/>
            </a:xfrm>
            <a:custGeom>
              <a:rect b="b" l="l" r="r" t="t"/>
              <a:pathLst>
                <a:path extrusionOk="0" h="36" w="43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51"/>
            <p:cNvSpPr/>
            <p:nvPr/>
          </p:nvSpPr>
          <p:spPr>
            <a:xfrm>
              <a:off x="2310959" y="1818926"/>
              <a:ext cx="394" cy="54"/>
            </a:xfrm>
            <a:custGeom>
              <a:rect b="b" l="l" r="r" t="t"/>
              <a:pathLst>
                <a:path extrusionOk="0" h="4" w="29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51"/>
            <p:cNvSpPr/>
            <p:nvPr/>
          </p:nvSpPr>
          <p:spPr>
            <a:xfrm>
              <a:off x="2313376" y="1818016"/>
              <a:ext cx="448" cy="258"/>
            </a:xfrm>
            <a:custGeom>
              <a:rect b="b" l="l" r="r" t="t"/>
              <a:pathLst>
                <a:path extrusionOk="0" h="19" w="33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51"/>
            <p:cNvSpPr/>
            <p:nvPr/>
          </p:nvSpPr>
          <p:spPr>
            <a:xfrm>
              <a:off x="2314001" y="1817595"/>
              <a:ext cx="448" cy="299"/>
            </a:xfrm>
            <a:custGeom>
              <a:rect b="b" l="l" r="r" t="t"/>
              <a:pathLst>
                <a:path extrusionOk="0" h="22" w="33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51"/>
            <p:cNvSpPr/>
            <p:nvPr/>
          </p:nvSpPr>
          <p:spPr>
            <a:xfrm>
              <a:off x="2305963" y="1817405"/>
              <a:ext cx="4250" cy="1534"/>
            </a:xfrm>
            <a:custGeom>
              <a:rect b="b" l="l" r="r" t="t"/>
              <a:pathLst>
                <a:path extrusionOk="0" h="113" w="313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51"/>
            <p:cNvSpPr/>
            <p:nvPr/>
          </p:nvSpPr>
          <p:spPr>
            <a:xfrm>
              <a:off x="2312141" y="1818586"/>
              <a:ext cx="448" cy="163"/>
            </a:xfrm>
            <a:custGeom>
              <a:rect b="b" l="l" r="r" t="t"/>
              <a:pathLst>
                <a:path extrusionOk="0" h="12" w="33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51"/>
            <p:cNvSpPr/>
            <p:nvPr/>
          </p:nvSpPr>
          <p:spPr>
            <a:xfrm>
              <a:off x="2305447" y="1817120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51"/>
            <p:cNvSpPr/>
            <p:nvPr/>
          </p:nvSpPr>
          <p:spPr>
            <a:xfrm>
              <a:off x="2310199" y="1818966"/>
              <a:ext cx="584" cy="14"/>
            </a:xfrm>
            <a:custGeom>
              <a:rect b="b" l="l" r="r" t="t"/>
              <a:pathLst>
                <a:path extrusionOk="0" h="1" w="43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51"/>
            <p:cNvSpPr/>
            <p:nvPr/>
          </p:nvSpPr>
          <p:spPr>
            <a:xfrm>
              <a:off x="2431555" y="1853331"/>
              <a:ext cx="57338" cy="63991"/>
            </a:xfrm>
            <a:custGeom>
              <a:rect b="b" l="l" r="r" t="t"/>
              <a:pathLst>
                <a:path extrusionOk="0" h="4713" w="4223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51"/>
            <p:cNvSpPr/>
            <p:nvPr/>
          </p:nvSpPr>
          <p:spPr>
            <a:xfrm>
              <a:off x="2455845" y="1870778"/>
              <a:ext cx="625" cy="489"/>
            </a:xfrm>
            <a:custGeom>
              <a:rect b="b" l="l" r="r" t="t"/>
              <a:pathLst>
                <a:path extrusionOk="0" h="36" w="46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51"/>
            <p:cNvSpPr/>
            <p:nvPr/>
          </p:nvSpPr>
          <p:spPr>
            <a:xfrm>
              <a:off x="2453550" y="1892787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51"/>
            <p:cNvSpPr/>
            <p:nvPr/>
          </p:nvSpPr>
          <p:spPr>
            <a:xfrm>
              <a:off x="2455791" y="1870737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51"/>
            <p:cNvSpPr/>
            <p:nvPr/>
          </p:nvSpPr>
          <p:spPr>
            <a:xfrm>
              <a:off x="2453414" y="1892882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51"/>
            <p:cNvSpPr/>
            <p:nvPr/>
          </p:nvSpPr>
          <p:spPr>
            <a:xfrm>
              <a:off x="2454270" y="1870357"/>
              <a:ext cx="1059" cy="204"/>
            </a:xfrm>
            <a:custGeom>
              <a:rect b="b" l="l" r="r" t="t"/>
              <a:pathLst>
                <a:path extrusionOk="0" h="15" w="78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51"/>
            <p:cNvSpPr/>
            <p:nvPr/>
          </p:nvSpPr>
          <p:spPr>
            <a:xfrm>
              <a:off x="2422037" y="1845619"/>
              <a:ext cx="5961" cy="9912"/>
            </a:xfrm>
            <a:custGeom>
              <a:rect b="b" l="l" r="r" t="t"/>
              <a:pathLst>
                <a:path extrusionOk="0" h="730" w="439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51"/>
            <p:cNvSpPr/>
            <p:nvPr/>
          </p:nvSpPr>
          <p:spPr>
            <a:xfrm>
              <a:off x="2425553" y="1855571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51"/>
            <p:cNvSpPr/>
            <p:nvPr/>
          </p:nvSpPr>
          <p:spPr>
            <a:xfrm>
              <a:off x="2422852" y="1853956"/>
              <a:ext cx="244" cy="299"/>
            </a:xfrm>
            <a:custGeom>
              <a:rect b="b" l="l" r="r" t="t"/>
              <a:pathLst>
                <a:path extrusionOk="0" h="22" w="18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51"/>
            <p:cNvSpPr/>
            <p:nvPr/>
          </p:nvSpPr>
          <p:spPr>
            <a:xfrm>
              <a:off x="2422037" y="1852761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51"/>
            <p:cNvSpPr/>
            <p:nvPr/>
          </p:nvSpPr>
          <p:spPr>
            <a:xfrm>
              <a:off x="2422186" y="1853046"/>
              <a:ext cx="584" cy="869"/>
            </a:xfrm>
            <a:custGeom>
              <a:rect b="b" l="l" r="r" t="t"/>
              <a:pathLst>
                <a:path extrusionOk="0" h="64" w="43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51"/>
            <p:cNvSpPr/>
            <p:nvPr/>
          </p:nvSpPr>
          <p:spPr>
            <a:xfrm>
              <a:off x="2425988" y="185561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51"/>
            <p:cNvSpPr/>
            <p:nvPr/>
          </p:nvSpPr>
          <p:spPr>
            <a:xfrm>
              <a:off x="2424508" y="1855286"/>
              <a:ext cx="353" cy="109"/>
            </a:xfrm>
            <a:custGeom>
              <a:rect b="b" l="l" r="r" t="t"/>
              <a:pathLst>
                <a:path extrusionOk="0" h="8" w="26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51"/>
            <p:cNvSpPr/>
            <p:nvPr/>
          </p:nvSpPr>
          <p:spPr>
            <a:xfrm>
              <a:off x="2424141" y="1855096"/>
              <a:ext cx="380" cy="149"/>
            </a:xfrm>
            <a:custGeom>
              <a:rect b="b" l="l" r="r" t="t"/>
              <a:pathLst>
                <a:path extrusionOk="0" h="11" w="28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51"/>
            <p:cNvSpPr/>
            <p:nvPr/>
          </p:nvSpPr>
          <p:spPr>
            <a:xfrm>
              <a:off x="2423137" y="1854281"/>
              <a:ext cx="339" cy="353"/>
            </a:xfrm>
            <a:custGeom>
              <a:rect b="b" l="l" r="r" t="t"/>
              <a:pathLst>
                <a:path extrusionOk="0" h="26" w="25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51"/>
            <p:cNvSpPr/>
            <p:nvPr/>
          </p:nvSpPr>
          <p:spPr>
            <a:xfrm>
              <a:off x="2423843" y="1854906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51"/>
            <p:cNvSpPr/>
            <p:nvPr/>
          </p:nvSpPr>
          <p:spPr>
            <a:xfrm>
              <a:off x="2423422" y="1854621"/>
              <a:ext cx="339" cy="244"/>
            </a:xfrm>
            <a:custGeom>
              <a:rect b="b" l="l" r="r" t="t"/>
              <a:pathLst>
                <a:path extrusionOk="0" h="18" w="25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51"/>
            <p:cNvSpPr/>
            <p:nvPr/>
          </p:nvSpPr>
          <p:spPr>
            <a:xfrm>
              <a:off x="2424847" y="1855381"/>
              <a:ext cx="720" cy="204"/>
            </a:xfrm>
            <a:custGeom>
              <a:rect b="b" l="l" r="r" t="t"/>
              <a:pathLst>
                <a:path extrusionOk="0" h="15" w="53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51"/>
            <p:cNvSpPr/>
            <p:nvPr/>
          </p:nvSpPr>
          <p:spPr>
            <a:xfrm>
              <a:off x="2431365" y="1843827"/>
              <a:ext cx="33048" cy="26544"/>
            </a:xfrm>
            <a:custGeom>
              <a:rect b="b" l="l" r="r" t="t"/>
              <a:pathLst>
                <a:path extrusionOk="0" h="1955" w="2434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51"/>
            <p:cNvSpPr/>
            <p:nvPr/>
          </p:nvSpPr>
          <p:spPr>
            <a:xfrm>
              <a:off x="2435682" y="1868117"/>
              <a:ext cx="258" cy="163"/>
            </a:xfrm>
            <a:custGeom>
              <a:rect b="b" l="l" r="r" t="t"/>
              <a:pathLst>
                <a:path extrusionOk="0" h="12" w="19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51"/>
            <p:cNvSpPr/>
            <p:nvPr/>
          </p:nvSpPr>
          <p:spPr>
            <a:xfrm>
              <a:off x="2432695" y="1865035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51"/>
            <p:cNvSpPr/>
            <p:nvPr/>
          </p:nvSpPr>
          <p:spPr>
            <a:xfrm>
              <a:off x="2435397" y="1867886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51"/>
            <p:cNvSpPr/>
            <p:nvPr/>
          </p:nvSpPr>
          <p:spPr>
            <a:xfrm>
              <a:off x="2439538" y="1869027"/>
              <a:ext cx="11174" cy="1249"/>
            </a:xfrm>
            <a:custGeom>
              <a:rect b="b" l="l" r="r" t="t"/>
              <a:pathLst>
                <a:path extrusionOk="0" h="92" w="823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51"/>
            <p:cNvSpPr/>
            <p:nvPr/>
          </p:nvSpPr>
          <p:spPr>
            <a:xfrm>
              <a:off x="2435967" y="1868266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51"/>
            <p:cNvSpPr/>
            <p:nvPr/>
          </p:nvSpPr>
          <p:spPr>
            <a:xfrm>
              <a:off x="2432315" y="1864505"/>
              <a:ext cx="244" cy="353"/>
            </a:xfrm>
            <a:custGeom>
              <a:rect b="b" l="l" r="r" t="t"/>
              <a:pathLst>
                <a:path extrusionOk="0" h="26" w="18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51"/>
            <p:cNvSpPr/>
            <p:nvPr/>
          </p:nvSpPr>
          <p:spPr>
            <a:xfrm>
              <a:off x="2431365" y="1862645"/>
              <a:ext cx="149" cy="353"/>
            </a:xfrm>
            <a:custGeom>
              <a:rect b="b" l="l" r="r" t="t"/>
              <a:pathLst>
                <a:path extrusionOk="0" h="26" w="11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51"/>
            <p:cNvSpPr/>
            <p:nvPr/>
          </p:nvSpPr>
          <p:spPr>
            <a:xfrm>
              <a:off x="2435071" y="1867601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51"/>
            <p:cNvSpPr/>
            <p:nvPr/>
          </p:nvSpPr>
          <p:spPr>
            <a:xfrm>
              <a:off x="2433021" y="1865551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51"/>
            <p:cNvSpPr/>
            <p:nvPr/>
          </p:nvSpPr>
          <p:spPr>
            <a:xfrm>
              <a:off x="2434732" y="1867316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51"/>
            <p:cNvSpPr/>
            <p:nvPr/>
          </p:nvSpPr>
          <p:spPr>
            <a:xfrm>
              <a:off x="2433456" y="1865985"/>
              <a:ext cx="299" cy="339"/>
            </a:xfrm>
            <a:custGeom>
              <a:rect b="b" l="l" r="r" t="t"/>
              <a:pathLst>
                <a:path extrusionOk="0" h="25" w="22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51"/>
            <p:cNvSpPr/>
            <p:nvPr/>
          </p:nvSpPr>
          <p:spPr>
            <a:xfrm>
              <a:off x="2434352" y="1866936"/>
              <a:ext cx="258" cy="244"/>
            </a:xfrm>
            <a:custGeom>
              <a:rect b="b" l="l" r="r" t="t"/>
              <a:pathLst>
                <a:path extrusionOk="0" h="18" w="19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51"/>
            <p:cNvSpPr/>
            <p:nvPr/>
          </p:nvSpPr>
          <p:spPr>
            <a:xfrm>
              <a:off x="2431935" y="1863840"/>
              <a:ext cx="244" cy="448"/>
            </a:xfrm>
            <a:custGeom>
              <a:rect b="b" l="l" r="r" t="t"/>
              <a:pathLst>
                <a:path extrusionOk="0" h="33" w="18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51"/>
            <p:cNvSpPr/>
            <p:nvPr/>
          </p:nvSpPr>
          <p:spPr>
            <a:xfrm>
              <a:off x="2433836" y="1866460"/>
              <a:ext cx="394" cy="394"/>
            </a:xfrm>
            <a:custGeom>
              <a:rect b="b" l="l" r="r" t="t"/>
              <a:pathLst>
                <a:path extrusionOk="0" h="29" w="29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51"/>
            <p:cNvSpPr/>
            <p:nvPr/>
          </p:nvSpPr>
          <p:spPr>
            <a:xfrm>
              <a:off x="2431595" y="1863134"/>
              <a:ext cx="258" cy="625"/>
            </a:xfrm>
            <a:custGeom>
              <a:rect b="b" l="l" r="r" t="t"/>
              <a:pathLst>
                <a:path extrusionOk="0" h="46" w="19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51"/>
            <p:cNvSpPr/>
            <p:nvPr/>
          </p:nvSpPr>
          <p:spPr>
            <a:xfrm>
              <a:off x="2452274" y="1864560"/>
              <a:ext cx="2295" cy="5811"/>
            </a:xfrm>
            <a:custGeom>
              <a:rect b="b" l="l" r="r" t="t"/>
              <a:pathLst>
                <a:path extrusionOk="0" h="428" w="169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51"/>
            <p:cNvSpPr/>
            <p:nvPr/>
          </p:nvSpPr>
          <p:spPr>
            <a:xfrm>
              <a:off x="2782384" y="1996356"/>
              <a:ext cx="29246" cy="38139"/>
            </a:xfrm>
            <a:custGeom>
              <a:rect b="b" l="l" r="r" t="t"/>
              <a:pathLst>
                <a:path extrusionOk="0" h="2809" w="2154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51"/>
            <p:cNvSpPr/>
            <p:nvPr/>
          </p:nvSpPr>
          <p:spPr>
            <a:xfrm>
              <a:off x="2853543" y="1995460"/>
              <a:ext cx="70169" cy="41954"/>
            </a:xfrm>
            <a:custGeom>
              <a:rect b="b" l="l" r="r" t="t"/>
              <a:pathLst>
                <a:path extrusionOk="0" h="3090" w="5168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51"/>
            <p:cNvSpPr/>
            <p:nvPr/>
          </p:nvSpPr>
          <p:spPr>
            <a:xfrm>
              <a:off x="2791942" y="200215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51"/>
            <p:cNvSpPr/>
            <p:nvPr/>
          </p:nvSpPr>
          <p:spPr>
            <a:xfrm>
              <a:off x="2790367" y="2002059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51"/>
            <p:cNvSpPr/>
            <p:nvPr/>
          </p:nvSpPr>
          <p:spPr>
            <a:xfrm>
              <a:off x="2792458" y="2002154"/>
              <a:ext cx="394" cy="14"/>
            </a:xfrm>
            <a:custGeom>
              <a:rect b="b" l="l" r="r" t="t"/>
              <a:pathLst>
                <a:path extrusionOk="0" h="1" w="29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51"/>
            <p:cNvSpPr/>
            <p:nvPr/>
          </p:nvSpPr>
          <p:spPr>
            <a:xfrm>
              <a:off x="2790843" y="2002113"/>
              <a:ext cx="394" cy="14"/>
            </a:xfrm>
            <a:custGeom>
              <a:rect b="b" l="l" r="r" t="t"/>
              <a:pathLst>
                <a:path extrusionOk="0" h="1" w="29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51"/>
            <p:cNvSpPr/>
            <p:nvPr/>
          </p:nvSpPr>
          <p:spPr>
            <a:xfrm>
              <a:off x="2793463" y="2002059"/>
              <a:ext cx="353" cy="14"/>
            </a:xfrm>
            <a:custGeom>
              <a:rect b="b" l="l" r="r" t="t"/>
              <a:pathLst>
                <a:path extrusionOk="0" h="1" w="26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51"/>
            <p:cNvSpPr/>
            <p:nvPr/>
          </p:nvSpPr>
          <p:spPr>
            <a:xfrm>
              <a:off x="2792947" y="2002113"/>
              <a:ext cx="380" cy="14"/>
            </a:xfrm>
            <a:custGeom>
              <a:rect b="b" l="l" r="r" t="t"/>
              <a:pathLst>
                <a:path extrusionOk="0" h="1" w="28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51"/>
            <p:cNvSpPr/>
            <p:nvPr/>
          </p:nvSpPr>
          <p:spPr>
            <a:xfrm>
              <a:off x="2793938" y="2002018"/>
              <a:ext cx="299" cy="14"/>
            </a:xfrm>
            <a:custGeom>
              <a:rect b="b" l="l" r="r" t="t"/>
              <a:pathLst>
                <a:path extrusionOk="0" h="1" w="22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51"/>
            <p:cNvSpPr/>
            <p:nvPr/>
          </p:nvSpPr>
          <p:spPr>
            <a:xfrm>
              <a:off x="2788657" y="2001448"/>
              <a:ext cx="353" cy="244"/>
            </a:xfrm>
            <a:custGeom>
              <a:rect b="b" l="l" r="r" t="t"/>
              <a:pathLst>
                <a:path extrusionOk="0" h="18" w="26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51"/>
            <p:cNvSpPr/>
            <p:nvPr/>
          </p:nvSpPr>
          <p:spPr>
            <a:xfrm>
              <a:off x="2783524" y="1996546"/>
              <a:ext cx="394" cy="68"/>
            </a:xfrm>
            <a:custGeom>
              <a:rect b="b" l="l" r="r" t="t"/>
              <a:pathLst>
                <a:path extrusionOk="0" h="5" w="29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51"/>
            <p:cNvSpPr/>
            <p:nvPr/>
          </p:nvSpPr>
          <p:spPr>
            <a:xfrm>
              <a:off x="2782343" y="1996506"/>
              <a:ext cx="244" cy="14"/>
            </a:xfrm>
            <a:custGeom>
              <a:rect b="b" l="l" r="r" t="t"/>
              <a:pathLst>
                <a:path extrusionOk="0" h="1" w="18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51"/>
            <p:cNvSpPr/>
            <p:nvPr/>
          </p:nvSpPr>
          <p:spPr>
            <a:xfrm>
              <a:off x="2789471" y="2001869"/>
              <a:ext cx="299" cy="109"/>
            </a:xfrm>
            <a:custGeom>
              <a:rect b="b" l="l" r="r" t="t"/>
              <a:pathLst>
                <a:path extrusionOk="0" h="8" w="22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51"/>
            <p:cNvSpPr/>
            <p:nvPr/>
          </p:nvSpPr>
          <p:spPr>
            <a:xfrm>
              <a:off x="2789091" y="2001733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51"/>
            <p:cNvSpPr/>
            <p:nvPr/>
          </p:nvSpPr>
          <p:spPr>
            <a:xfrm>
              <a:off x="2789892" y="2001964"/>
              <a:ext cx="299" cy="109"/>
            </a:xfrm>
            <a:custGeom>
              <a:rect b="b" l="l" r="r" t="t"/>
              <a:pathLst>
                <a:path extrusionOk="0" h="8" w="22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51"/>
            <p:cNvSpPr/>
            <p:nvPr/>
          </p:nvSpPr>
          <p:spPr>
            <a:xfrm>
              <a:off x="2794943" y="200186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51"/>
            <p:cNvSpPr/>
            <p:nvPr/>
          </p:nvSpPr>
          <p:spPr>
            <a:xfrm>
              <a:off x="2796083" y="2000253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51"/>
            <p:cNvSpPr/>
            <p:nvPr/>
          </p:nvSpPr>
          <p:spPr>
            <a:xfrm>
              <a:off x="2791847" y="200215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51"/>
            <p:cNvSpPr/>
            <p:nvPr/>
          </p:nvSpPr>
          <p:spPr>
            <a:xfrm>
              <a:off x="2794563" y="2001923"/>
              <a:ext cx="204" cy="54"/>
            </a:xfrm>
            <a:custGeom>
              <a:rect b="b" l="l" r="r" t="t"/>
              <a:pathLst>
                <a:path extrusionOk="0" h="4" w="15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51"/>
            <p:cNvSpPr/>
            <p:nvPr/>
          </p:nvSpPr>
          <p:spPr>
            <a:xfrm>
              <a:off x="2794794" y="2001923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51"/>
            <p:cNvSpPr/>
            <p:nvPr/>
          </p:nvSpPr>
          <p:spPr>
            <a:xfrm>
              <a:off x="2796124" y="2000022"/>
              <a:ext cx="68" cy="149"/>
            </a:xfrm>
            <a:custGeom>
              <a:rect b="b" l="l" r="r" t="t"/>
              <a:pathLst>
                <a:path extrusionOk="0" h="11" w="5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51"/>
            <p:cNvSpPr/>
            <p:nvPr/>
          </p:nvSpPr>
          <p:spPr>
            <a:xfrm>
              <a:off x="2796749" y="199916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51"/>
            <p:cNvSpPr/>
            <p:nvPr/>
          </p:nvSpPr>
          <p:spPr>
            <a:xfrm>
              <a:off x="2796559" y="1999208"/>
              <a:ext cx="149" cy="163"/>
            </a:xfrm>
            <a:custGeom>
              <a:rect b="b" l="l" r="r" t="t"/>
              <a:pathLst>
                <a:path extrusionOk="0" h="12" w="11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51"/>
            <p:cNvSpPr/>
            <p:nvPr/>
          </p:nvSpPr>
          <p:spPr>
            <a:xfrm>
              <a:off x="2796178" y="1999737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51"/>
            <p:cNvSpPr/>
            <p:nvPr/>
          </p:nvSpPr>
          <p:spPr>
            <a:xfrm>
              <a:off x="2796369" y="1999398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51"/>
            <p:cNvSpPr/>
            <p:nvPr/>
          </p:nvSpPr>
          <p:spPr>
            <a:xfrm>
              <a:off x="2796274" y="1999547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51"/>
            <p:cNvSpPr/>
            <p:nvPr/>
          </p:nvSpPr>
          <p:spPr>
            <a:xfrm>
              <a:off x="2794223" y="2001964"/>
              <a:ext cx="299" cy="68"/>
            </a:xfrm>
            <a:custGeom>
              <a:rect b="b" l="l" r="r" t="t"/>
              <a:pathLst>
                <a:path extrusionOk="0" h="5" w="22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51"/>
            <p:cNvSpPr/>
            <p:nvPr/>
          </p:nvSpPr>
          <p:spPr>
            <a:xfrm>
              <a:off x="2887582" y="2010097"/>
              <a:ext cx="6572" cy="4100"/>
            </a:xfrm>
            <a:custGeom>
              <a:rect b="b" l="l" r="r" t="t"/>
              <a:pathLst>
                <a:path extrusionOk="0" h="302" w="484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51"/>
            <p:cNvSpPr/>
            <p:nvPr/>
          </p:nvSpPr>
          <p:spPr>
            <a:xfrm>
              <a:off x="2888668" y="2013192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51"/>
            <p:cNvSpPr/>
            <p:nvPr/>
          </p:nvSpPr>
          <p:spPr>
            <a:xfrm>
              <a:off x="2888913" y="2013478"/>
              <a:ext cx="109" cy="204"/>
            </a:xfrm>
            <a:custGeom>
              <a:rect b="b" l="l" r="r" t="t"/>
              <a:pathLst>
                <a:path extrusionOk="0" h="15" w="8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51"/>
            <p:cNvSpPr/>
            <p:nvPr/>
          </p:nvSpPr>
          <p:spPr>
            <a:xfrm>
              <a:off x="2888438" y="2012907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51"/>
            <p:cNvSpPr/>
            <p:nvPr/>
          </p:nvSpPr>
          <p:spPr>
            <a:xfrm>
              <a:off x="2889049" y="2013708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51"/>
            <p:cNvSpPr/>
            <p:nvPr/>
          </p:nvSpPr>
          <p:spPr>
            <a:xfrm>
              <a:off x="2887582" y="2011577"/>
              <a:ext cx="299" cy="434"/>
            </a:xfrm>
            <a:custGeom>
              <a:rect b="b" l="l" r="r" t="t"/>
              <a:pathLst>
                <a:path extrusionOk="0" h="32" w="22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51"/>
            <p:cNvSpPr/>
            <p:nvPr/>
          </p:nvSpPr>
          <p:spPr>
            <a:xfrm>
              <a:off x="2888247" y="2012568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51"/>
            <p:cNvSpPr/>
            <p:nvPr/>
          </p:nvSpPr>
          <p:spPr>
            <a:xfrm>
              <a:off x="2889239" y="2013898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51"/>
            <p:cNvSpPr/>
            <p:nvPr/>
          </p:nvSpPr>
          <p:spPr>
            <a:xfrm>
              <a:off x="2887908" y="2012093"/>
              <a:ext cx="204" cy="353"/>
            </a:xfrm>
            <a:custGeom>
              <a:rect b="b" l="l" r="r" t="t"/>
              <a:pathLst>
                <a:path extrusionOk="0" h="26" w="15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51"/>
            <p:cNvSpPr/>
            <p:nvPr/>
          </p:nvSpPr>
          <p:spPr>
            <a:xfrm>
              <a:off x="2889334" y="2014048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51"/>
            <p:cNvSpPr/>
            <p:nvPr/>
          </p:nvSpPr>
          <p:spPr>
            <a:xfrm>
              <a:off x="2893801" y="2010246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51"/>
            <p:cNvSpPr/>
            <p:nvPr/>
          </p:nvSpPr>
          <p:spPr>
            <a:xfrm>
              <a:off x="2889483" y="2014143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51"/>
            <p:cNvSpPr/>
            <p:nvPr/>
          </p:nvSpPr>
          <p:spPr>
            <a:xfrm>
              <a:off x="2889578" y="2014238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51"/>
            <p:cNvSpPr/>
            <p:nvPr/>
          </p:nvSpPr>
          <p:spPr>
            <a:xfrm>
              <a:off x="2889619" y="2014279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51"/>
            <p:cNvSpPr/>
            <p:nvPr/>
          </p:nvSpPr>
          <p:spPr>
            <a:xfrm>
              <a:off x="2894181" y="2012188"/>
              <a:ext cx="68" cy="353"/>
            </a:xfrm>
            <a:custGeom>
              <a:rect b="b" l="l" r="r" t="t"/>
              <a:pathLst>
                <a:path extrusionOk="0" h="26" w="5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51"/>
            <p:cNvSpPr/>
            <p:nvPr/>
          </p:nvSpPr>
          <p:spPr>
            <a:xfrm>
              <a:off x="2893950" y="2010952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51"/>
            <p:cNvSpPr/>
            <p:nvPr/>
          </p:nvSpPr>
          <p:spPr>
            <a:xfrm>
              <a:off x="2894045" y="2011387"/>
              <a:ext cx="54" cy="394"/>
            </a:xfrm>
            <a:custGeom>
              <a:rect b="b" l="l" r="r" t="t"/>
              <a:pathLst>
                <a:path extrusionOk="0" h="29" w="4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51"/>
            <p:cNvSpPr/>
            <p:nvPr/>
          </p:nvSpPr>
          <p:spPr>
            <a:xfrm>
              <a:off x="2894140" y="2011808"/>
              <a:ext cx="54" cy="353"/>
            </a:xfrm>
            <a:custGeom>
              <a:rect b="b" l="l" r="r" t="t"/>
              <a:pathLst>
                <a:path extrusionOk="0" h="26" w="4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51"/>
            <p:cNvSpPr/>
            <p:nvPr/>
          </p:nvSpPr>
          <p:spPr>
            <a:xfrm>
              <a:off x="2889714" y="201433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51"/>
            <p:cNvSpPr/>
            <p:nvPr/>
          </p:nvSpPr>
          <p:spPr>
            <a:xfrm>
              <a:off x="2893855" y="2010477"/>
              <a:ext cx="54" cy="353"/>
            </a:xfrm>
            <a:custGeom>
              <a:rect b="b" l="l" r="r" t="t"/>
              <a:pathLst>
                <a:path extrusionOk="0" h="26" w="4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51"/>
            <p:cNvSpPr/>
            <p:nvPr/>
          </p:nvSpPr>
          <p:spPr>
            <a:xfrm>
              <a:off x="2333674" y="1750386"/>
              <a:ext cx="69992" cy="68689"/>
            </a:xfrm>
            <a:custGeom>
              <a:rect b="b" l="l" r="r" t="t"/>
              <a:pathLst>
                <a:path extrusionOk="0" h="5059" w="5155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51"/>
            <p:cNvSpPr/>
            <p:nvPr/>
          </p:nvSpPr>
          <p:spPr>
            <a:xfrm>
              <a:off x="2360965" y="1751568"/>
              <a:ext cx="584" cy="204"/>
            </a:xfrm>
            <a:custGeom>
              <a:rect b="b" l="l" r="r" t="t"/>
              <a:pathLst>
                <a:path extrusionOk="0" h="15" w="43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51"/>
            <p:cNvSpPr/>
            <p:nvPr/>
          </p:nvSpPr>
          <p:spPr>
            <a:xfrm>
              <a:off x="2333674" y="1776048"/>
              <a:ext cx="15465" cy="8147"/>
            </a:xfrm>
            <a:custGeom>
              <a:rect b="b" l="l" r="r" t="t"/>
              <a:pathLst>
                <a:path extrusionOk="0" h="600" w="1139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51"/>
            <p:cNvSpPr/>
            <p:nvPr/>
          </p:nvSpPr>
          <p:spPr>
            <a:xfrm>
              <a:off x="2333674" y="178418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51"/>
            <p:cNvSpPr/>
            <p:nvPr/>
          </p:nvSpPr>
          <p:spPr>
            <a:xfrm>
              <a:off x="2334720" y="1789218"/>
              <a:ext cx="1059" cy="4481"/>
            </a:xfrm>
            <a:custGeom>
              <a:rect b="b" l="l" r="r" t="t"/>
              <a:pathLst>
                <a:path extrusionOk="0" h="330" w="78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51"/>
            <p:cNvSpPr/>
            <p:nvPr/>
          </p:nvSpPr>
          <p:spPr>
            <a:xfrm>
              <a:off x="2334530" y="1788403"/>
              <a:ext cx="204" cy="828"/>
            </a:xfrm>
            <a:custGeom>
              <a:rect b="b" l="l" r="r" t="t"/>
              <a:pathLst>
                <a:path extrusionOk="0" h="61" w="15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p51"/>
            <p:cNvSpPr/>
            <p:nvPr/>
          </p:nvSpPr>
          <p:spPr>
            <a:xfrm>
              <a:off x="2334340" y="1787697"/>
              <a:ext cx="204" cy="720"/>
            </a:xfrm>
            <a:custGeom>
              <a:rect b="b" l="l" r="r" t="t"/>
              <a:pathLst>
                <a:path extrusionOk="0" h="53" w="15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p51"/>
            <p:cNvSpPr/>
            <p:nvPr/>
          </p:nvSpPr>
          <p:spPr>
            <a:xfrm>
              <a:off x="2333770" y="178503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51"/>
            <p:cNvSpPr/>
            <p:nvPr/>
          </p:nvSpPr>
          <p:spPr>
            <a:xfrm>
              <a:off x="2334150" y="1787073"/>
              <a:ext cx="204" cy="584"/>
            </a:xfrm>
            <a:custGeom>
              <a:rect b="b" l="l" r="r" t="t"/>
              <a:pathLst>
                <a:path extrusionOk="0" h="43" w="15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8" name="Google Shape;4838;p51"/>
            <p:cNvSpPr/>
            <p:nvPr/>
          </p:nvSpPr>
          <p:spPr>
            <a:xfrm>
              <a:off x="2333865" y="1785742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9" name="Google Shape;4839;p51"/>
            <p:cNvSpPr/>
            <p:nvPr/>
          </p:nvSpPr>
          <p:spPr>
            <a:xfrm>
              <a:off x="2334055" y="1786462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51"/>
            <p:cNvSpPr/>
            <p:nvPr/>
          </p:nvSpPr>
          <p:spPr>
            <a:xfrm>
              <a:off x="2333674" y="178418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51"/>
            <p:cNvSpPr/>
            <p:nvPr/>
          </p:nvSpPr>
          <p:spPr>
            <a:xfrm>
              <a:off x="2369709" y="1751568"/>
              <a:ext cx="2580" cy="1249"/>
            </a:xfrm>
            <a:custGeom>
              <a:rect b="b" l="l" r="r" t="t"/>
              <a:pathLst>
                <a:path extrusionOk="0" h="92" w="19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51"/>
            <p:cNvSpPr/>
            <p:nvPr/>
          </p:nvSpPr>
          <p:spPr>
            <a:xfrm>
              <a:off x="2348135" y="1797392"/>
              <a:ext cx="2620" cy="1724"/>
            </a:xfrm>
            <a:custGeom>
              <a:rect b="b" l="l" r="r" t="t"/>
              <a:pathLst>
                <a:path extrusionOk="0" h="127" w="193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51"/>
            <p:cNvSpPr/>
            <p:nvPr/>
          </p:nvSpPr>
          <p:spPr>
            <a:xfrm>
              <a:off x="2337666" y="179363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51"/>
            <p:cNvSpPr/>
            <p:nvPr/>
          </p:nvSpPr>
          <p:spPr>
            <a:xfrm>
              <a:off x="2338046" y="1793590"/>
              <a:ext cx="679" cy="14"/>
            </a:xfrm>
            <a:custGeom>
              <a:rect b="b" l="l" r="r" t="t"/>
              <a:pathLst>
                <a:path extrusionOk="0" h="1" w="5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51"/>
            <p:cNvSpPr/>
            <p:nvPr/>
          </p:nvSpPr>
          <p:spPr>
            <a:xfrm>
              <a:off x="2342663" y="1794255"/>
              <a:ext cx="353" cy="204"/>
            </a:xfrm>
            <a:custGeom>
              <a:rect b="b" l="l" r="r" t="t"/>
              <a:pathLst>
                <a:path extrusionOk="0" h="15" w="26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51"/>
            <p:cNvSpPr/>
            <p:nvPr/>
          </p:nvSpPr>
          <p:spPr>
            <a:xfrm>
              <a:off x="2344088" y="1795016"/>
              <a:ext cx="4060" cy="2390"/>
            </a:xfrm>
            <a:custGeom>
              <a:rect b="b" l="l" r="r" t="t"/>
              <a:pathLst>
                <a:path extrusionOk="0" h="176" w="299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51"/>
            <p:cNvSpPr/>
            <p:nvPr/>
          </p:nvSpPr>
          <p:spPr>
            <a:xfrm>
              <a:off x="2343192" y="1794540"/>
              <a:ext cx="109" cy="54"/>
            </a:xfrm>
            <a:custGeom>
              <a:rect b="b" l="l" r="r" t="t"/>
              <a:pathLst>
                <a:path extrusionOk="0" h="4" w="8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51"/>
            <p:cNvSpPr/>
            <p:nvPr/>
          </p:nvSpPr>
          <p:spPr>
            <a:xfrm>
              <a:off x="2338712" y="1793590"/>
              <a:ext cx="2009" cy="109"/>
            </a:xfrm>
            <a:custGeom>
              <a:rect b="b" l="l" r="r" t="t"/>
              <a:pathLst>
                <a:path extrusionOk="0" h="8" w="148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51"/>
            <p:cNvSpPr/>
            <p:nvPr/>
          </p:nvSpPr>
          <p:spPr>
            <a:xfrm>
              <a:off x="2382309" y="181835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51"/>
            <p:cNvSpPr/>
            <p:nvPr/>
          </p:nvSpPr>
          <p:spPr>
            <a:xfrm>
              <a:off x="2386776" y="1818776"/>
              <a:ext cx="3435" cy="394"/>
            </a:xfrm>
            <a:custGeom>
              <a:rect b="b" l="l" r="r" t="t"/>
              <a:pathLst>
                <a:path extrusionOk="0" h="29" w="253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51"/>
            <p:cNvSpPr/>
            <p:nvPr/>
          </p:nvSpPr>
          <p:spPr>
            <a:xfrm>
              <a:off x="2392098" y="1811662"/>
              <a:ext cx="11663" cy="11554"/>
            </a:xfrm>
            <a:custGeom>
              <a:rect b="b" l="l" r="r" t="t"/>
              <a:pathLst>
                <a:path extrusionOk="0" h="851" w="859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51"/>
            <p:cNvSpPr/>
            <p:nvPr/>
          </p:nvSpPr>
          <p:spPr>
            <a:xfrm>
              <a:off x="2392003" y="1819401"/>
              <a:ext cx="3435" cy="434"/>
            </a:xfrm>
            <a:custGeom>
              <a:rect b="b" l="l" r="r" t="t"/>
              <a:pathLst>
                <a:path extrusionOk="0" h="32" w="253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51"/>
            <p:cNvSpPr/>
            <p:nvPr/>
          </p:nvSpPr>
          <p:spPr>
            <a:xfrm>
              <a:off x="2399471" y="1823053"/>
              <a:ext cx="4236" cy="204"/>
            </a:xfrm>
            <a:custGeom>
              <a:rect b="b" l="l" r="r" t="t"/>
              <a:pathLst>
                <a:path extrusionOk="0" h="15" w="312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51"/>
            <p:cNvSpPr/>
            <p:nvPr/>
          </p:nvSpPr>
          <p:spPr>
            <a:xfrm>
              <a:off x="2397991" y="1811743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51"/>
            <p:cNvSpPr/>
            <p:nvPr/>
          </p:nvSpPr>
          <p:spPr>
            <a:xfrm>
              <a:off x="2393185" y="1816685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6" name="Google Shape;4856;p51"/>
            <p:cNvSpPr/>
            <p:nvPr/>
          </p:nvSpPr>
          <p:spPr>
            <a:xfrm>
              <a:off x="2399702" y="1812598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51"/>
            <p:cNvSpPr/>
            <p:nvPr/>
          </p:nvSpPr>
          <p:spPr>
            <a:xfrm>
              <a:off x="2399227" y="1812273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51"/>
            <p:cNvSpPr/>
            <p:nvPr/>
          </p:nvSpPr>
          <p:spPr>
            <a:xfrm>
              <a:off x="2398426" y="1811838"/>
              <a:ext cx="149" cy="68"/>
            </a:xfrm>
            <a:custGeom>
              <a:rect b="b" l="l" r="r" t="t"/>
              <a:pathLst>
                <a:path extrusionOk="0" h="5" w="11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p51"/>
            <p:cNvSpPr/>
            <p:nvPr/>
          </p:nvSpPr>
          <p:spPr>
            <a:xfrm>
              <a:off x="2397367" y="1811743"/>
              <a:ext cx="394" cy="14"/>
            </a:xfrm>
            <a:custGeom>
              <a:rect b="b" l="l" r="r" t="t"/>
              <a:pathLst>
                <a:path extrusionOk="0" h="1" w="29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51"/>
            <p:cNvSpPr/>
            <p:nvPr/>
          </p:nvSpPr>
          <p:spPr>
            <a:xfrm>
              <a:off x="2393755" y="1815409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51"/>
            <p:cNvSpPr/>
            <p:nvPr/>
          </p:nvSpPr>
          <p:spPr>
            <a:xfrm>
              <a:off x="2400747" y="1813549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51"/>
            <p:cNvSpPr/>
            <p:nvPr/>
          </p:nvSpPr>
          <p:spPr>
            <a:xfrm>
              <a:off x="2393375" y="1816169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51"/>
            <p:cNvSpPr/>
            <p:nvPr/>
          </p:nvSpPr>
          <p:spPr>
            <a:xfrm>
              <a:off x="2400177" y="1813033"/>
              <a:ext cx="299" cy="244"/>
            </a:xfrm>
            <a:custGeom>
              <a:rect b="b" l="l" r="r" t="t"/>
              <a:pathLst>
                <a:path extrusionOk="0" h="18" w="22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p51"/>
            <p:cNvSpPr/>
            <p:nvPr/>
          </p:nvSpPr>
          <p:spPr>
            <a:xfrm>
              <a:off x="2393565" y="1815735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51"/>
            <p:cNvSpPr/>
            <p:nvPr/>
          </p:nvSpPr>
          <p:spPr>
            <a:xfrm>
              <a:off x="2398806" y="1812028"/>
              <a:ext cx="204" cy="109"/>
            </a:xfrm>
            <a:custGeom>
              <a:rect b="b" l="l" r="r" t="t"/>
              <a:pathLst>
                <a:path extrusionOk="0" h="8" w="15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51"/>
            <p:cNvSpPr/>
            <p:nvPr/>
          </p:nvSpPr>
          <p:spPr>
            <a:xfrm>
              <a:off x="2394420" y="181426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51"/>
            <p:cNvSpPr/>
            <p:nvPr/>
          </p:nvSpPr>
          <p:spPr>
            <a:xfrm>
              <a:off x="2394040" y="1814839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51"/>
            <p:cNvSpPr/>
            <p:nvPr/>
          </p:nvSpPr>
          <p:spPr>
            <a:xfrm>
              <a:off x="2394135" y="1814649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51"/>
            <p:cNvSpPr/>
            <p:nvPr/>
          </p:nvSpPr>
          <p:spPr>
            <a:xfrm>
              <a:off x="2394230" y="1814499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51"/>
            <p:cNvSpPr/>
            <p:nvPr/>
          </p:nvSpPr>
          <p:spPr>
            <a:xfrm>
              <a:off x="2394380" y="181430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51"/>
            <p:cNvSpPr/>
            <p:nvPr/>
          </p:nvSpPr>
          <p:spPr>
            <a:xfrm>
              <a:off x="2394325" y="181440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51"/>
            <p:cNvSpPr/>
            <p:nvPr/>
          </p:nvSpPr>
          <p:spPr>
            <a:xfrm>
              <a:off x="2393904" y="1815070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51"/>
            <p:cNvSpPr/>
            <p:nvPr/>
          </p:nvSpPr>
          <p:spPr>
            <a:xfrm>
              <a:off x="2013313" y="1624754"/>
              <a:ext cx="94975" cy="80080"/>
            </a:xfrm>
            <a:custGeom>
              <a:rect b="b" l="l" r="r" t="t"/>
              <a:pathLst>
                <a:path extrusionOk="0" h="5898" w="6995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51"/>
            <p:cNvSpPr/>
            <p:nvPr/>
          </p:nvSpPr>
          <p:spPr>
            <a:xfrm>
              <a:off x="2113407" y="1701277"/>
              <a:ext cx="5580" cy="11812"/>
            </a:xfrm>
            <a:custGeom>
              <a:rect b="b" l="l" r="r" t="t"/>
              <a:pathLst>
                <a:path extrusionOk="0" h="870" w="411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51"/>
            <p:cNvSpPr/>
            <p:nvPr/>
          </p:nvSpPr>
          <p:spPr>
            <a:xfrm>
              <a:off x="2091696" y="1640056"/>
              <a:ext cx="4616" cy="543"/>
            </a:xfrm>
            <a:custGeom>
              <a:rect b="b" l="l" r="r" t="t"/>
              <a:pathLst>
                <a:path extrusionOk="0" h="40" w="34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51"/>
            <p:cNvSpPr/>
            <p:nvPr/>
          </p:nvSpPr>
          <p:spPr>
            <a:xfrm>
              <a:off x="2083563" y="1634394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51"/>
            <p:cNvSpPr/>
            <p:nvPr/>
          </p:nvSpPr>
          <p:spPr>
            <a:xfrm>
              <a:off x="2066972" y="1624699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51"/>
            <p:cNvSpPr/>
            <p:nvPr/>
          </p:nvSpPr>
          <p:spPr>
            <a:xfrm>
              <a:off x="2087840" y="1638630"/>
              <a:ext cx="244" cy="299"/>
            </a:xfrm>
            <a:custGeom>
              <a:rect b="b" l="l" r="r" t="t"/>
              <a:pathLst>
                <a:path extrusionOk="0" h="22" w="18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51"/>
            <p:cNvSpPr/>
            <p:nvPr/>
          </p:nvSpPr>
          <p:spPr>
            <a:xfrm>
              <a:off x="2089741" y="1640151"/>
              <a:ext cx="353" cy="109"/>
            </a:xfrm>
            <a:custGeom>
              <a:rect b="b" l="l" r="r" t="t"/>
              <a:pathLst>
                <a:path extrusionOk="0" h="8" w="26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51"/>
            <p:cNvSpPr/>
            <p:nvPr/>
          </p:nvSpPr>
          <p:spPr>
            <a:xfrm>
              <a:off x="2089361" y="1640015"/>
              <a:ext cx="299" cy="149"/>
            </a:xfrm>
            <a:custGeom>
              <a:rect b="b" l="l" r="r" t="t"/>
              <a:pathLst>
                <a:path extrusionOk="0" h="11" w="22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51"/>
            <p:cNvSpPr/>
            <p:nvPr/>
          </p:nvSpPr>
          <p:spPr>
            <a:xfrm>
              <a:off x="2079992" y="1635819"/>
              <a:ext cx="1629" cy="299"/>
            </a:xfrm>
            <a:custGeom>
              <a:rect b="b" l="l" r="r" t="t"/>
              <a:pathLst>
                <a:path extrusionOk="0" h="22" w="12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51"/>
            <p:cNvSpPr/>
            <p:nvPr/>
          </p:nvSpPr>
          <p:spPr>
            <a:xfrm>
              <a:off x="2088411" y="1639295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51"/>
            <p:cNvSpPr/>
            <p:nvPr/>
          </p:nvSpPr>
          <p:spPr>
            <a:xfrm>
              <a:off x="2088981" y="1639825"/>
              <a:ext cx="299" cy="149"/>
            </a:xfrm>
            <a:custGeom>
              <a:rect b="b" l="l" r="r" t="t"/>
              <a:pathLst>
                <a:path extrusionOk="0" h="11" w="22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51"/>
            <p:cNvSpPr/>
            <p:nvPr/>
          </p:nvSpPr>
          <p:spPr>
            <a:xfrm>
              <a:off x="2090121" y="1640110"/>
              <a:ext cx="1589" cy="109"/>
            </a:xfrm>
            <a:custGeom>
              <a:rect b="b" l="l" r="r" t="t"/>
              <a:pathLst>
                <a:path extrusionOk="0" h="8" w="117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p51"/>
            <p:cNvSpPr/>
            <p:nvPr/>
          </p:nvSpPr>
          <p:spPr>
            <a:xfrm>
              <a:off x="2088125" y="1638969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51"/>
            <p:cNvSpPr/>
            <p:nvPr/>
          </p:nvSpPr>
          <p:spPr>
            <a:xfrm>
              <a:off x="2088696" y="1639580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51"/>
            <p:cNvSpPr/>
            <p:nvPr/>
          </p:nvSpPr>
          <p:spPr>
            <a:xfrm>
              <a:off x="2091221" y="1640056"/>
              <a:ext cx="1100" cy="68"/>
            </a:xfrm>
            <a:custGeom>
              <a:rect b="b" l="l" r="r" t="t"/>
              <a:pathLst>
                <a:path extrusionOk="0" h="5" w="81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51"/>
            <p:cNvSpPr/>
            <p:nvPr/>
          </p:nvSpPr>
          <p:spPr>
            <a:xfrm>
              <a:off x="2093923" y="1670524"/>
              <a:ext cx="109" cy="258"/>
            </a:xfrm>
            <a:custGeom>
              <a:rect b="b" l="l" r="r" t="t"/>
              <a:pathLst>
                <a:path extrusionOk="0" h="19" w="8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p51"/>
            <p:cNvSpPr/>
            <p:nvPr/>
          </p:nvSpPr>
          <p:spPr>
            <a:xfrm>
              <a:off x="2103767" y="1657068"/>
              <a:ext cx="204" cy="448"/>
            </a:xfrm>
            <a:custGeom>
              <a:rect b="b" l="l" r="r" t="t"/>
              <a:pathLst>
                <a:path extrusionOk="0" h="33" w="15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51"/>
            <p:cNvSpPr/>
            <p:nvPr/>
          </p:nvSpPr>
          <p:spPr>
            <a:xfrm>
              <a:off x="2101676" y="1658019"/>
              <a:ext cx="244" cy="163"/>
            </a:xfrm>
            <a:custGeom>
              <a:rect b="b" l="l" r="r" t="t"/>
              <a:pathLst>
                <a:path extrusionOk="0" h="12" w="18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51"/>
            <p:cNvSpPr/>
            <p:nvPr/>
          </p:nvSpPr>
          <p:spPr>
            <a:xfrm>
              <a:off x="2099585" y="1672289"/>
              <a:ext cx="502" cy="1385"/>
            </a:xfrm>
            <a:custGeom>
              <a:rect b="b" l="l" r="r" t="t"/>
              <a:pathLst>
                <a:path extrusionOk="0" h="102" w="37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51"/>
            <p:cNvSpPr/>
            <p:nvPr/>
          </p:nvSpPr>
          <p:spPr>
            <a:xfrm>
              <a:off x="2101296" y="1658209"/>
              <a:ext cx="244" cy="163"/>
            </a:xfrm>
            <a:custGeom>
              <a:rect b="b" l="l" r="r" t="t"/>
              <a:pathLst>
                <a:path extrusionOk="0" h="12" w="18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51"/>
            <p:cNvSpPr/>
            <p:nvPr/>
          </p:nvSpPr>
          <p:spPr>
            <a:xfrm>
              <a:off x="2100630" y="1658684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51"/>
            <p:cNvSpPr/>
            <p:nvPr/>
          </p:nvSpPr>
          <p:spPr>
            <a:xfrm>
              <a:off x="2100956" y="1658453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51"/>
            <p:cNvSpPr/>
            <p:nvPr/>
          </p:nvSpPr>
          <p:spPr>
            <a:xfrm>
              <a:off x="2102056" y="1657829"/>
              <a:ext cx="204" cy="163"/>
            </a:xfrm>
            <a:custGeom>
              <a:rect b="b" l="l" r="r" t="t"/>
              <a:pathLst>
                <a:path extrusionOk="0" h="12" w="15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6" name="Google Shape;4896;p51"/>
            <p:cNvSpPr/>
            <p:nvPr/>
          </p:nvSpPr>
          <p:spPr>
            <a:xfrm>
              <a:off x="2103142" y="1657543"/>
              <a:ext cx="258" cy="68"/>
            </a:xfrm>
            <a:custGeom>
              <a:rect b="b" l="l" r="r" t="t"/>
              <a:pathLst>
                <a:path extrusionOk="0" h="5" w="19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51"/>
            <p:cNvSpPr/>
            <p:nvPr/>
          </p:nvSpPr>
          <p:spPr>
            <a:xfrm>
              <a:off x="2102816" y="1657638"/>
              <a:ext cx="204" cy="68"/>
            </a:xfrm>
            <a:custGeom>
              <a:rect b="b" l="l" r="r" t="t"/>
              <a:pathLst>
                <a:path extrusionOk="0" h="5" w="15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51"/>
            <p:cNvSpPr/>
            <p:nvPr/>
          </p:nvSpPr>
          <p:spPr>
            <a:xfrm>
              <a:off x="2102436" y="1657733"/>
              <a:ext cx="204" cy="68"/>
            </a:xfrm>
            <a:custGeom>
              <a:rect b="b" l="l" r="r" t="t"/>
              <a:pathLst>
                <a:path extrusionOk="0" h="5" w="15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51"/>
            <p:cNvSpPr/>
            <p:nvPr/>
          </p:nvSpPr>
          <p:spPr>
            <a:xfrm>
              <a:off x="2100345" y="1659023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51"/>
            <p:cNvSpPr/>
            <p:nvPr/>
          </p:nvSpPr>
          <p:spPr>
            <a:xfrm>
              <a:off x="2099395" y="1660300"/>
              <a:ext cx="149" cy="299"/>
            </a:xfrm>
            <a:custGeom>
              <a:rect b="b" l="l" r="r" t="t"/>
              <a:pathLst>
                <a:path extrusionOk="0" h="22" w="11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51"/>
            <p:cNvSpPr/>
            <p:nvPr/>
          </p:nvSpPr>
          <p:spPr>
            <a:xfrm>
              <a:off x="2099585" y="1659919"/>
              <a:ext cx="149" cy="258"/>
            </a:xfrm>
            <a:custGeom>
              <a:rect b="b" l="l" r="r" t="t"/>
              <a:pathLst>
                <a:path extrusionOk="0" h="19" w="11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51"/>
            <p:cNvSpPr/>
            <p:nvPr/>
          </p:nvSpPr>
          <p:spPr>
            <a:xfrm>
              <a:off x="2099245" y="1660639"/>
              <a:ext cx="163" cy="299"/>
            </a:xfrm>
            <a:custGeom>
              <a:rect b="b" l="l" r="r" t="t"/>
              <a:pathLst>
                <a:path extrusionOk="0" h="22" w="12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51"/>
            <p:cNvSpPr/>
            <p:nvPr/>
          </p:nvSpPr>
          <p:spPr>
            <a:xfrm>
              <a:off x="2099150" y="1661019"/>
              <a:ext cx="109" cy="339"/>
            </a:xfrm>
            <a:custGeom>
              <a:rect b="b" l="l" r="r" t="t"/>
              <a:pathLst>
                <a:path extrusionOk="0" h="25" w="8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51"/>
            <p:cNvSpPr/>
            <p:nvPr/>
          </p:nvSpPr>
          <p:spPr>
            <a:xfrm>
              <a:off x="2094018" y="1670958"/>
              <a:ext cx="543" cy="584"/>
            </a:xfrm>
            <a:custGeom>
              <a:rect b="b" l="l" r="r" t="t"/>
              <a:pathLst>
                <a:path extrusionOk="0" h="43" w="4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51"/>
            <p:cNvSpPr/>
            <p:nvPr/>
          </p:nvSpPr>
          <p:spPr>
            <a:xfrm>
              <a:off x="2100060" y="1659308"/>
              <a:ext cx="204" cy="244"/>
            </a:xfrm>
            <a:custGeom>
              <a:rect b="b" l="l" r="r" t="t"/>
              <a:pathLst>
                <a:path extrusionOk="0" h="18" w="15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51"/>
            <p:cNvSpPr/>
            <p:nvPr/>
          </p:nvSpPr>
          <p:spPr>
            <a:xfrm>
              <a:off x="2099816" y="1659594"/>
              <a:ext cx="163" cy="299"/>
            </a:xfrm>
            <a:custGeom>
              <a:rect b="b" l="l" r="r" t="t"/>
              <a:pathLst>
                <a:path extrusionOk="0" h="22" w="12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51"/>
            <p:cNvSpPr/>
            <p:nvPr/>
          </p:nvSpPr>
          <p:spPr>
            <a:xfrm>
              <a:off x="2096299" y="1640626"/>
              <a:ext cx="1113" cy="489"/>
            </a:xfrm>
            <a:custGeom>
              <a:rect b="b" l="l" r="r" t="t"/>
              <a:pathLst>
                <a:path extrusionOk="0" h="36" w="82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8" name="Google Shape;4908;p51"/>
            <p:cNvSpPr/>
            <p:nvPr/>
          </p:nvSpPr>
          <p:spPr>
            <a:xfrm>
              <a:off x="2103957" y="1654937"/>
              <a:ext cx="299" cy="2145"/>
            </a:xfrm>
            <a:custGeom>
              <a:rect b="b" l="l" r="r" t="t"/>
              <a:pathLst>
                <a:path extrusionOk="0" h="158" w="22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51"/>
            <p:cNvSpPr/>
            <p:nvPr/>
          </p:nvSpPr>
          <p:spPr>
            <a:xfrm>
              <a:off x="2105138" y="1644577"/>
              <a:ext cx="1969" cy="625"/>
            </a:xfrm>
            <a:custGeom>
              <a:rect b="b" l="l" r="r" t="t"/>
              <a:pathLst>
                <a:path extrusionOk="0" h="46" w="145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51"/>
            <p:cNvSpPr/>
            <p:nvPr/>
          </p:nvSpPr>
          <p:spPr>
            <a:xfrm>
              <a:off x="2095824" y="1640490"/>
              <a:ext cx="1018" cy="299"/>
            </a:xfrm>
            <a:custGeom>
              <a:rect b="b" l="l" r="r" t="t"/>
              <a:pathLst>
                <a:path extrusionOk="0" h="22" w="75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51"/>
            <p:cNvSpPr/>
            <p:nvPr/>
          </p:nvSpPr>
          <p:spPr>
            <a:xfrm>
              <a:off x="2103862" y="1656837"/>
              <a:ext cx="149" cy="530"/>
            </a:xfrm>
            <a:custGeom>
              <a:rect b="b" l="l" r="r" t="t"/>
              <a:pathLst>
                <a:path extrusionOk="0" h="39" w="11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51"/>
            <p:cNvSpPr/>
            <p:nvPr/>
          </p:nvSpPr>
          <p:spPr>
            <a:xfrm>
              <a:off x="1375130" y="1936371"/>
              <a:ext cx="14704" cy="7522"/>
            </a:xfrm>
            <a:custGeom>
              <a:rect b="b" l="l" r="r" t="t"/>
              <a:pathLst>
                <a:path extrusionOk="0" h="554" w="1083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51"/>
            <p:cNvSpPr/>
            <p:nvPr/>
          </p:nvSpPr>
          <p:spPr>
            <a:xfrm>
              <a:off x="1380643" y="1923581"/>
              <a:ext cx="42986" cy="21887"/>
            </a:xfrm>
            <a:custGeom>
              <a:rect b="b" l="l" r="r" t="t"/>
              <a:pathLst>
                <a:path extrusionOk="0" h="1612" w="3166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51"/>
            <p:cNvSpPr/>
            <p:nvPr/>
          </p:nvSpPr>
          <p:spPr>
            <a:xfrm>
              <a:off x="1391722" y="1940553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p51"/>
            <p:cNvSpPr/>
            <p:nvPr/>
          </p:nvSpPr>
          <p:spPr>
            <a:xfrm>
              <a:off x="1391722" y="1941503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p51"/>
            <p:cNvSpPr/>
            <p:nvPr/>
          </p:nvSpPr>
          <p:spPr>
            <a:xfrm>
              <a:off x="1391722" y="1940933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51"/>
            <p:cNvSpPr/>
            <p:nvPr/>
          </p:nvSpPr>
          <p:spPr>
            <a:xfrm>
              <a:off x="1391586" y="1938937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51"/>
            <p:cNvSpPr/>
            <p:nvPr/>
          </p:nvSpPr>
          <p:spPr>
            <a:xfrm>
              <a:off x="1381403" y="1935230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51"/>
            <p:cNvSpPr/>
            <p:nvPr/>
          </p:nvSpPr>
          <p:spPr>
            <a:xfrm>
              <a:off x="1391396" y="1938516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0" name="Google Shape;4920;p51"/>
            <p:cNvSpPr/>
            <p:nvPr/>
          </p:nvSpPr>
          <p:spPr>
            <a:xfrm>
              <a:off x="1382163" y="1935665"/>
              <a:ext cx="204" cy="109"/>
            </a:xfrm>
            <a:custGeom>
              <a:rect b="b" l="l" r="r" t="t"/>
              <a:pathLst>
                <a:path extrusionOk="0" h="8" w="15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p51"/>
            <p:cNvSpPr/>
            <p:nvPr/>
          </p:nvSpPr>
          <p:spPr>
            <a:xfrm>
              <a:off x="1391722" y="1940173"/>
              <a:ext cx="68" cy="163"/>
            </a:xfrm>
            <a:custGeom>
              <a:rect b="b" l="l" r="r" t="t"/>
              <a:pathLst>
                <a:path extrusionOk="0" h="12" w="5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51"/>
            <p:cNvSpPr/>
            <p:nvPr/>
          </p:nvSpPr>
          <p:spPr>
            <a:xfrm>
              <a:off x="1391627" y="1941978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51"/>
            <p:cNvSpPr/>
            <p:nvPr/>
          </p:nvSpPr>
          <p:spPr>
            <a:xfrm>
              <a:off x="1391722" y="1939602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51"/>
            <p:cNvSpPr/>
            <p:nvPr/>
          </p:nvSpPr>
          <p:spPr>
            <a:xfrm>
              <a:off x="1391722" y="193998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51"/>
            <p:cNvSpPr/>
            <p:nvPr/>
          </p:nvSpPr>
          <p:spPr>
            <a:xfrm>
              <a:off x="1391722" y="193941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51"/>
            <p:cNvSpPr/>
            <p:nvPr/>
          </p:nvSpPr>
          <p:spPr>
            <a:xfrm>
              <a:off x="1391627" y="1939127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p51"/>
            <p:cNvSpPr/>
            <p:nvPr/>
          </p:nvSpPr>
          <p:spPr>
            <a:xfrm>
              <a:off x="1391491" y="1938652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p51"/>
            <p:cNvSpPr/>
            <p:nvPr/>
          </p:nvSpPr>
          <p:spPr>
            <a:xfrm>
              <a:off x="1391532" y="1938801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p51"/>
            <p:cNvSpPr/>
            <p:nvPr/>
          </p:nvSpPr>
          <p:spPr>
            <a:xfrm>
              <a:off x="1174075" y="1791214"/>
              <a:ext cx="223703" cy="138382"/>
            </a:xfrm>
            <a:custGeom>
              <a:rect b="b" l="l" r="r" t="t"/>
              <a:pathLst>
                <a:path extrusionOk="0" h="10192" w="16476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51"/>
            <p:cNvSpPr/>
            <p:nvPr/>
          </p:nvSpPr>
          <p:spPr>
            <a:xfrm>
              <a:off x="1356122" y="1909990"/>
              <a:ext cx="28160" cy="28771"/>
            </a:xfrm>
            <a:custGeom>
              <a:rect b="b" l="l" r="r" t="t"/>
              <a:pathLst>
                <a:path extrusionOk="0" h="2119" w="2074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51"/>
            <p:cNvSpPr/>
            <p:nvPr/>
          </p:nvSpPr>
          <p:spPr>
            <a:xfrm>
              <a:off x="1378552" y="193466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p51"/>
            <p:cNvSpPr/>
            <p:nvPr/>
          </p:nvSpPr>
          <p:spPr>
            <a:xfrm>
              <a:off x="1374370" y="1937892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p51"/>
            <p:cNvSpPr/>
            <p:nvPr/>
          </p:nvSpPr>
          <p:spPr>
            <a:xfrm>
              <a:off x="1373759" y="1938462"/>
              <a:ext cx="149" cy="163"/>
            </a:xfrm>
            <a:custGeom>
              <a:rect b="b" l="l" r="r" t="t"/>
              <a:pathLst>
                <a:path extrusionOk="0" h="12" w="11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4" name="Google Shape;4934;p51"/>
            <p:cNvSpPr/>
            <p:nvPr/>
          </p:nvSpPr>
          <p:spPr>
            <a:xfrm>
              <a:off x="1377601" y="1935190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5" name="Google Shape;4935;p51"/>
            <p:cNvSpPr/>
            <p:nvPr/>
          </p:nvSpPr>
          <p:spPr>
            <a:xfrm>
              <a:off x="1378362" y="1934714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p51"/>
            <p:cNvSpPr/>
            <p:nvPr/>
          </p:nvSpPr>
          <p:spPr>
            <a:xfrm>
              <a:off x="1377370" y="1935380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7" name="Google Shape;4937;p51"/>
            <p:cNvSpPr/>
            <p:nvPr/>
          </p:nvSpPr>
          <p:spPr>
            <a:xfrm>
              <a:off x="1377031" y="1935570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8" name="Google Shape;4938;p51"/>
            <p:cNvSpPr/>
            <p:nvPr/>
          </p:nvSpPr>
          <p:spPr>
            <a:xfrm>
              <a:off x="1376705" y="1935855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9" name="Google Shape;4939;p51"/>
            <p:cNvSpPr/>
            <p:nvPr/>
          </p:nvSpPr>
          <p:spPr>
            <a:xfrm>
              <a:off x="1375470" y="1936900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0" name="Google Shape;4940;p51"/>
            <p:cNvSpPr/>
            <p:nvPr/>
          </p:nvSpPr>
          <p:spPr>
            <a:xfrm>
              <a:off x="1377846" y="1935040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1" name="Google Shape;4941;p51"/>
            <p:cNvSpPr/>
            <p:nvPr/>
          </p:nvSpPr>
          <p:spPr>
            <a:xfrm>
              <a:off x="1378076" y="1934905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2" name="Google Shape;4942;p51"/>
            <p:cNvSpPr/>
            <p:nvPr/>
          </p:nvSpPr>
          <p:spPr>
            <a:xfrm>
              <a:off x="1374899" y="1937376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3" name="Google Shape;4943;p51"/>
            <p:cNvSpPr/>
            <p:nvPr/>
          </p:nvSpPr>
          <p:spPr>
            <a:xfrm>
              <a:off x="1375890" y="1936520"/>
              <a:ext cx="204" cy="109"/>
            </a:xfrm>
            <a:custGeom>
              <a:rect b="b" l="l" r="r" t="t"/>
              <a:pathLst>
                <a:path extrusionOk="0" h="8" w="15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4" name="Google Shape;4944;p51"/>
            <p:cNvSpPr/>
            <p:nvPr/>
          </p:nvSpPr>
          <p:spPr>
            <a:xfrm>
              <a:off x="1376325" y="1936140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5" name="Google Shape;4945;p51"/>
            <p:cNvSpPr/>
            <p:nvPr/>
          </p:nvSpPr>
          <p:spPr>
            <a:xfrm>
              <a:off x="1378226" y="1934810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p51"/>
            <p:cNvSpPr/>
            <p:nvPr/>
          </p:nvSpPr>
          <p:spPr>
            <a:xfrm>
              <a:off x="1378647" y="1928917"/>
              <a:ext cx="3435" cy="5716"/>
            </a:xfrm>
            <a:custGeom>
              <a:rect b="b" l="l" r="r" t="t"/>
              <a:pathLst>
                <a:path extrusionOk="0" h="421" w="253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7" name="Google Shape;4947;p51"/>
            <p:cNvSpPr/>
            <p:nvPr/>
          </p:nvSpPr>
          <p:spPr>
            <a:xfrm>
              <a:off x="1384078" y="1926867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8" name="Google Shape;4948;p51"/>
            <p:cNvSpPr/>
            <p:nvPr/>
          </p:nvSpPr>
          <p:spPr>
            <a:xfrm>
              <a:off x="1383127" y="1927152"/>
              <a:ext cx="869" cy="869"/>
            </a:xfrm>
            <a:custGeom>
              <a:rect b="b" l="l" r="r" t="t"/>
              <a:pathLst>
                <a:path extrusionOk="0" h="64" w="64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9" name="Google Shape;4949;p51"/>
            <p:cNvSpPr/>
            <p:nvPr/>
          </p:nvSpPr>
          <p:spPr>
            <a:xfrm>
              <a:off x="1378647" y="1934524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0" name="Google Shape;4950;p51"/>
            <p:cNvSpPr/>
            <p:nvPr/>
          </p:nvSpPr>
          <p:spPr>
            <a:xfrm>
              <a:off x="1358213" y="1927342"/>
              <a:ext cx="394" cy="543"/>
            </a:xfrm>
            <a:custGeom>
              <a:rect b="b" l="l" r="r" t="t"/>
              <a:pathLst>
                <a:path extrusionOk="0" h="40" w="29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1" name="Google Shape;4951;p51"/>
            <p:cNvSpPr/>
            <p:nvPr/>
          </p:nvSpPr>
          <p:spPr>
            <a:xfrm>
              <a:off x="1360874" y="1924206"/>
              <a:ext cx="109" cy="163"/>
            </a:xfrm>
            <a:custGeom>
              <a:rect b="b" l="l" r="r" t="t"/>
              <a:pathLst>
                <a:path extrusionOk="0" h="12" w="8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2" name="Google Shape;4952;p51"/>
            <p:cNvSpPr/>
            <p:nvPr/>
          </p:nvSpPr>
          <p:spPr>
            <a:xfrm>
              <a:off x="1361064" y="1923975"/>
              <a:ext cx="109" cy="149"/>
            </a:xfrm>
            <a:custGeom>
              <a:rect b="b" l="l" r="r" t="t"/>
              <a:pathLst>
                <a:path extrusionOk="0" h="11" w="8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3" name="Google Shape;4953;p51"/>
            <p:cNvSpPr/>
            <p:nvPr/>
          </p:nvSpPr>
          <p:spPr>
            <a:xfrm>
              <a:off x="1356122" y="1927912"/>
              <a:ext cx="2064" cy="2865"/>
            </a:xfrm>
            <a:custGeom>
              <a:rect b="b" l="l" r="r" t="t"/>
              <a:pathLst>
                <a:path extrusionOk="0" h="211" w="152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4" name="Google Shape;4954;p51"/>
            <p:cNvSpPr/>
            <p:nvPr/>
          </p:nvSpPr>
          <p:spPr>
            <a:xfrm>
              <a:off x="1358647" y="1926826"/>
              <a:ext cx="339" cy="434"/>
            </a:xfrm>
            <a:custGeom>
              <a:rect b="b" l="l" r="r" t="t"/>
              <a:pathLst>
                <a:path extrusionOk="0" h="32" w="25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5" name="Google Shape;4955;p51"/>
            <p:cNvSpPr/>
            <p:nvPr/>
          </p:nvSpPr>
          <p:spPr>
            <a:xfrm>
              <a:off x="1377465" y="1910085"/>
              <a:ext cx="1955" cy="14"/>
            </a:xfrm>
            <a:custGeom>
              <a:rect b="b" l="l" r="r" t="t"/>
              <a:pathLst>
                <a:path extrusionOk="0" h="1" w="144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6" name="Google Shape;4956;p51"/>
            <p:cNvSpPr/>
            <p:nvPr/>
          </p:nvSpPr>
          <p:spPr>
            <a:xfrm>
              <a:off x="1359788" y="1925441"/>
              <a:ext cx="204" cy="299"/>
            </a:xfrm>
            <a:custGeom>
              <a:rect b="b" l="l" r="r" t="t"/>
              <a:pathLst>
                <a:path extrusionOk="0" h="22" w="15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7" name="Google Shape;4957;p51"/>
            <p:cNvSpPr/>
            <p:nvPr/>
          </p:nvSpPr>
          <p:spPr>
            <a:xfrm>
              <a:off x="1359448" y="1925876"/>
              <a:ext cx="258" cy="339"/>
            </a:xfrm>
            <a:custGeom>
              <a:rect b="b" l="l" r="r" t="t"/>
              <a:pathLst>
                <a:path extrusionOk="0" h="25" w="19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8" name="Google Shape;4958;p51"/>
            <p:cNvSpPr/>
            <p:nvPr/>
          </p:nvSpPr>
          <p:spPr>
            <a:xfrm>
              <a:off x="1360113" y="1925115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9" name="Google Shape;4959;p51"/>
            <p:cNvSpPr/>
            <p:nvPr/>
          </p:nvSpPr>
          <p:spPr>
            <a:xfrm>
              <a:off x="1361213" y="1923785"/>
              <a:ext cx="149" cy="149"/>
            </a:xfrm>
            <a:custGeom>
              <a:rect b="b" l="l" r="r" t="t"/>
              <a:pathLst>
                <a:path extrusionOk="0" h="11" w="11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0" name="Google Shape;4960;p51"/>
            <p:cNvSpPr/>
            <p:nvPr/>
          </p:nvSpPr>
          <p:spPr>
            <a:xfrm>
              <a:off x="1360643" y="1924450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51"/>
            <p:cNvSpPr/>
            <p:nvPr/>
          </p:nvSpPr>
          <p:spPr>
            <a:xfrm>
              <a:off x="1360399" y="1924735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2" name="Google Shape;4962;p51"/>
            <p:cNvSpPr/>
            <p:nvPr/>
          </p:nvSpPr>
          <p:spPr>
            <a:xfrm>
              <a:off x="1359068" y="1926351"/>
              <a:ext cx="258" cy="339"/>
            </a:xfrm>
            <a:custGeom>
              <a:rect b="b" l="l" r="r" t="t"/>
              <a:pathLst>
                <a:path extrusionOk="0" h="25" w="19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3" name="Google Shape;4963;p51"/>
            <p:cNvSpPr/>
            <p:nvPr/>
          </p:nvSpPr>
          <p:spPr>
            <a:xfrm>
              <a:off x="1380833" y="1905333"/>
              <a:ext cx="7386" cy="17841"/>
            </a:xfrm>
            <a:custGeom>
              <a:rect b="b" l="l" r="r" t="t"/>
              <a:pathLst>
                <a:path extrusionOk="0" h="1314" w="544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4" name="Google Shape;4964;p51"/>
            <p:cNvSpPr/>
            <p:nvPr/>
          </p:nvSpPr>
          <p:spPr>
            <a:xfrm>
              <a:off x="1381973" y="1909664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5" name="Google Shape;4965;p51"/>
            <p:cNvSpPr/>
            <p:nvPr/>
          </p:nvSpPr>
          <p:spPr>
            <a:xfrm>
              <a:off x="1381837" y="1909800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6" name="Google Shape;4966;p51"/>
            <p:cNvSpPr/>
            <p:nvPr/>
          </p:nvSpPr>
          <p:spPr>
            <a:xfrm>
              <a:off x="1386970" y="1905618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7" name="Google Shape;4967;p51"/>
            <p:cNvSpPr/>
            <p:nvPr/>
          </p:nvSpPr>
          <p:spPr>
            <a:xfrm>
              <a:off x="1382123" y="1909515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p51"/>
            <p:cNvSpPr/>
            <p:nvPr/>
          </p:nvSpPr>
          <p:spPr>
            <a:xfrm>
              <a:off x="1382543" y="1908374"/>
              <a:ext cx="584" cy="774"/>
            </a:xfrm>
            <a:custGeom>
              <a:rect b="b" l="l" r="r" t="t"/>
              <a:pathLst>
                <a:path extrusionOk="0" h="57" w="43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p51"/>
            <p:cNvSpPr/>
            <p:nvPr/>
          </p:nvSpPr>
          <p:spPr>
            <a:xfrm>
              <a:off x="1387214" y="1905767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p51"/>
            <p:cNvSpPr/>
            <p:nvPr/>
          </p:nvSpPr>
          <p:spPr>
            <a:xfrm>
              <a:off x="1382408" y="1909189"/>
              <a:ext cx="109" cy="149"/>
            </a:xfrm>
            <a:custGeom>
              <a:rect b="b" l="l" r="r" t="t"/>
              <a:pathLst>
                <a:path extrusionOk="0" h="11" w="8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51"/>
            <p:cNvSpPr/>
            <p:nvPr/>
          </p:nvSpPr>
          <p:spPr>
            <a:xfrm>
              <a:off x="1381593" y="190994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51"/>
            <p:cNvSpPr/>
            <p:nvPr/>
          </p:nvSpPr>
          <p:spPr>
            <a:xfrm>
              <a:off x="1387499" y="1905957"/>
              <a:ext cx="720" cy="584"/>
            </a:xfrm>
            <a:custGeom>
              <a:rect b="b" l="l" r="r" t="t"/>
              <a:pathLst>
                <a:path extrusionOk="0" h="43" w="53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51"/>
            <p:cNvSpPr/>
            <p:nvPr/>
          </p:nvSpPr>
          <p:spPr>
            <a:xfrm>
              <a:off x="1382258" y="1909379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p51"/>
            <p:cNvSpPr/>
            <p:nvPr/>
          </p:nvSpPr>
          <p:spPr>
            <a:xfrm>
              <a:off x="1381688" y="1909854"/>
              <a:ext cx="109" cy="54"/>
            </a:xfrm>
            <a:custGeom>
              <a:rect b="b" l="l" r="r" t="t"/>
              <a:pathLst>
                <a:path extrusionOk="0" h="4" w="8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p51"/>
            <p:cNvSpPr/>
            <p:nvPr/>
          </p:nvSpPr>
          <p:spPr>
            <a:xfrm>
              <a:off x="1380833" y="1922875"/>
              <a:ext cx="2105" cy="299"/>
            </a:xfrm>
            <a:custGeom>
              <a:rect b="b" l="l" r="r" t="t"/>
              <a:pathLst>
                <a:path extrusionOk="0" h="22" w="155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51"/>
            <p:cNvSpPr/>
            <p:nvPr/>
          </p:nvSpPr>
          <p:spPr>
            <a:xfrm>
              <a:off x="1490539" y="1892285"/>
              <a:ext cx="19416" cy="14772"/>
            </a:xfrm>
            <a:custGeom>
              <a:rect b="b" l="l" r="r" t="t"/>
              <a:pathLst>
                <a:path extrusionOk="0" h="1088" w="143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p51"/>
            <p:cNvSpPr/>
            <p:nvPr/>
          </p:nvSpPr>
          <p:spPr>
            <a:xfrm>
              <a:off x="1510647" y="1894932"/>
              <a:ext cx="23353" cy="13252"/>
            </a:xfrm>
            <a:custGeom>
              <a:rect b="b" l="l" r="r" t="t"/>
              <a:pathLst>
                <a:path extrusionOk="0" h="976" w="172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p51"/>
            <p:cNvSpPr/>
            <p:nvPr/>
          </p:nvSpPr>
          <p:spPr>
            <a:xfrm>
              <a:off x="1510797" y="1904382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p51"/>
            <p:cNvSpPr/>
            <p:nvPr/>
          </p:nvSpPr>
          <p:spPr>
            <a:xfrm>
              <a:off x="1511598" y="1896453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51"/>
            <p:cNvSpPr/>
            <p:nvPr/>
          </p:nvSpPr>
          <p:spPr>
            <a:xfrm>
              <a:off x="1510647" y="1905998"/>
              <a:ext cx="14" cy="448"/>
            </a:xfrm>
            <a:custGeom>
              <a:rect b="b" l="l" r="r" t="t"/>
              <a:pathLst>
                <a:path extrusionOk="0" h="33" w="1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51"/>
            <p:cNvSpPr/>
            <p:nvPr/>
          </p:nvSpPr>
          <p:spPr>
            <a:xfrm>
              <a:off x="1510552" y="1907709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51"/>
            <p:cNvSpPr/>
            <p:nvPr/>
          </p:nvSpPr>
          <p:spPr>
            <a:xfrm>
              <a:off x="1510932" y="1902821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51"/>
            <p:cNvSpPr/>
            <p:nvPr/>
          </p:nvSpPr>
          <p:spPr>
            <a:xfrm>
              <a:off x="1511082" y="1901056"/>
              <a:ext cx="54" cy="353"/>
            </a:xfrm>
            <a:custGeom>
              <a:rect b="b" l="l" r="r" t="t"/>
              <a:pathLst>
                <a:path extrusionOk="0" h="26" w="4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4" name="Google Shape;4984;p51"/>
            <p:cNvSpPr/>
            <p:nvPr/>
          </p:nvSpPr>
          <p:spPr>
            <a:xfrm>
              <a:off x="1511462" y="1897824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51"/>
            <p:cNvSpPr/>
            <p:nvPr/>
          </p:nvSpPr>
          <p:spPr>
            <a:xfrm>
              <a:off x="1511272" y="1899399"/>
              <a:ext cx="54" cy="339"/>
            </a:xfrm>
            <a:custGeom>
              <a:rect b="b" l="l" r="r" t="t"/>
              <a:pathLst>
                <a:path extrusionOk="0" h="25" w="4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51"/>
            <p:cNvSpPr/>
            <p:nvPr/>
          </p:nvSpPr>
          <p:spPr>
            <a:xfrm>
              <a:off x="1511788" y="1895068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51"/>
            <p:cNvSpPr/>
            <p:nvPr/>
          </p:nvSpPr>
          <p:spPr>
            <a:xfrm>
              <a:off x="1394193" y="1931619"/>
              <a:ext cx="29585" cy="30481"/>
            </a:xfrm>
            <a:custGeom>
              <a:rect b="b" l="l" r="r" t="t"/>
              <a:pathLst>
                <a:path extrusionOk="0" h="2245" w="2179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51"/>
            <p:cNvSpPr/>
            <p:nvPr/>
          </p:nvSpPr>
          <p:spPr>
            <a:xfrm>
              <a:off x="1418863" y="1933615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9" name="Google Shape;4989;p51"/>
            <p:cNvSpPr/>
            <p:nvPr/>
          </p:nvSpPr>
          <p:spPr>
            <a:xfrm>
              <a:off x="1419488" y="1933194"/>
              <a:ext cx="244" cy="149"/>
            </a:xfrm>
            <a:custGeom>
              <a:rect b="b" l="l" r="r" t="t"/>
              <a:pathLst>
                <a:path extrusionOk="0" h="11" w="18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p51"/>
            <p:cNvSpPr/>
            <p:nvPr/>
          </p:nvSpPr>
          <p:spPr>
            <a:xfrm>
              <a:off x="1421429" y="1932189"/>
              <a:ext cx="353" cy="163"/>
            </a:xfrm>
            <a:custGeom>
              <a:rect b="b" l="l" r="r" t="t"/>
              <a:pathLst>
                <a:path extrusionOk="0" h="12" w="26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51"/>
            <p:cNvSpPr/>
            <p:nvPr/>
          </p:nvSpPr>
          <p:spPr>
            <a:xfrm>
              <a:off x="1420058" y="1932814"/>
              <a:ext cx="394" cy="204"/>
            </a:xfrm>
            <a:custGeom>
              <a:rect b="b" l="l" r="r" t="t"/>
              <a:pathLst>
                <a:path extrusionOk="0" h="15" w="29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51"/>
            <p:cNvSpPr/>
            <p:nvPr/>
          </p:nvSpPr>
          <p:spPr>
            <a:xfrm>
              <a:off x="1423575" y="1931619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51"/>
            <p:cNvSpPr/>
            <p:nvPr/>
          </p:nvSpPr>
          <p:spPr>
            <a:xfrm>
              <a:off x="1422190" y="1931958"/>
              <a:ext cx="299" cy="109"/>
            </a:xfrm>
            <a:custGeom>
              <a:rect b="b" l="l" r="r" t="t"/>
              <a:pathLst>
                <a:path extrusionOk="0" h="8" w="22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51"/>
            <p:cNvSpPr/>
            <p:nvPr/>
          </p:nvSpPr>
          <p:spPr>
            <a:xfrm>
              <a:off x="1422814" y="1931768"/>
              <a:ext cx="394" cy="109"/>
            </a:xfrm>
            <a:custGeom>
              <a:rect b="b" l="l" r="r" t="t"/>
              <a:pathLst>
                <a:path extrusionOk="0" h="8" w="29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51"/>
            <p:cNvSpPr/>
            <p:nvPr/>
          </p:nvSpPr>
          <p:spPr>
            <a:xfrm>
              <a:off x="1399189" y="194425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51"/>
            <p:cNvSpPr/>
            <p:nvPr/>
          </p:nvSpPr>
          <p:spPr>
            <a:xfrm>
              <a:off x="1420669" y="1932433"/>
              <a:ext cx="489" cy="244"/>
            </a:xfrm>
            <a:custGeom>
              <a:rect b="b" l="l" r="r" t="t"/>
              <a:pathLst>
                <a:path extrusionOk="0" h="18" w="36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51"/>
            <p:cNvSpPr/>
            <p:nvPr/>
          </p:nvSpPr>
          <p:spPr>
            <a:xfrm>
              <a:off x="1399135" y="1942793"/>
              <a:ext cx="204" cy="1195"/>
            </a:xfrm>
            <a:custGeom>
              <a:rect b="b" l="l" r="r" t="t"/>
              <a:pathLst>
                <a:path extrusionOk="0" h="88" w="15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51"/>
            <p:cNvSpPr/>
            <p:nvPr/>
          </p:nvSpPr>
          <p:spPr>
            <a:xfrm>
              <a:off x="1494680" y="2006254"/>
              <a:ext cx="293288" cy="299506"/>
            </a:xfrm>
            <a:custGeom>
              <a:rect b="b" l="l" r="r" t="t"/>
              <a:pathLst>
                <a:path extrusionOk="0" h="22059" w="21601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p51"/>
            <p:cNvSpPr/>
            <p:nvPr/>
          </p:nvSpPr>
          <p:spPr>
            <a:xfrm>
              <a:off x="1610849" y="2278130"/>
              <a:ext cx="35193" cy="37406"/>
            </a:xfrm>
            <a:custGeom>
              <a:rect b="b" l="l" r="r" t="t"/>
              <a:pathLst>
                <a:path extrusionOk="0" h="2755" w="2592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51"/>
            <p:cNvSpPr/>
            <p:nvPr/>
          </p:nvSpPr>
          <p:spPr>
            <a:xfrm>
              <a:off x="1645078" y="2303846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51"/>
            <p:cNvSpPr/>
            <p:nvPr/>
          </p:nvSpPr>
          <p:spPr>
            <a:xfrm>
              <a:off x="1644983" y="2300289"/>
              <a:ext cx="54" cy="244"/>
            </a:xfrm>
            <a:custGeom>
              <a:rect b="b" l="l" r="r" t="t"/>
              <a:pathLst>
                <a:path extrusionOk="0" h="18" w="4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51"/>
            <p:cNvSpPr/>
            <p:nvPr/>
          </p:nvSpPr>
          <p:spPr>
            <a:xfrm>
              <a:off x="1645173" y="2304471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51"/>
            <p:cNvSpPr/>
            <p:nvPr/>
          </p:nvSpPr>
          <p:spPr>
            <a:xfrm>
              <a:off x="1645024" y="2303235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51"/>
            <p:cNvSpPr/>
            <p:nvPr/>
          </p:nvSpPr>
          <p:spPr>
            <a:xfrm>
              <a:off x="1645268" y="2305082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51"/>
            <p:cNvSpPr/>
            <p:nvPr/>
          </p:nvSpPr>
          <p:spPr>
            <a:xfrm>
              <a:off x="1644983" y="2301999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51"/>
            <p:cNvSpPr/>
            <p:nvPr/>
          </p:nvSpPr>
          <p:spPr>
            <a:xfrm>
              <a:off x="1644983" y="2302610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51"/>
            <p:cNvSpPr/>
            <p:nvPr/>
          </p:nvSpPr>
          <p:spPr>
            <a:xfrm>
              <a:off x="1644983" y="2300859"/>
              <a:ext cx="14" cy="244"/>
            </a:xfrm>
            <a:custGeom>
              <a:rect b="b" l="l" r="r" t="t"/>
              <a:pathLst>
                <a:path extrusionOk="0" h="18" w="1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p51"/>
            <p:cNvSpPr/>
            <p:nvPr/>
          </p:nvSpPr>
          <p:spPr>
            <a:xfrm>
              <a:off x="1645838" y="2306942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51"/>
            <p:cNvSpPr/>
            <p:nvPr/>
          </p:nvSpPr>
          <p:spPr>
            <a:xfrm>
              <a:off x="1645594" y="2306317"/>
              <a:ext cx="109" cy="299"/>
            </a:xfrm>
            <a:custGeom>
              <a:rect b="b" l="l" r="r" t="t"/>
              <a:pathLst>
                <a:path extrusionOk="0" h="22" w="8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51"/>
            <p:cNvSpPr/>
            <p:nvPr/>
          </p:nvSpPr>
          <p:spPr>
            <a:xfrm>
              <a:off x="1645404" y="2305706"/>
              <a:ext cx="109" cy="299"/>
            </a:xfrm>
            <a:custGeom>
              <a:rect b="b" l="l" r="r" t="t"/>
              <a:pathLst>
                <a:path extrusionOk="0" h="22" w="8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51"/>
            <p:cNvSpPr/>
            <p:nvPr/>
          </p:nvSpPr>
          <p:spPr>
            <a:xfrm>
              <a:off x="1617312" y="2278700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51"/>
            <p:cNvSpPr/>
            <p:nvPr/>
          </p:nvSpPr>
          <p:spPr>
            <a:xfrm>
              <a:off x="1618032" y="2278660"/>
              <a:ext cx="244" cy="14"/>
            </a:xfrm>
            <a:custGeom>
              <a:rect b="b" l="l" r="r" t="t"/>
              <a:pathLst>
                <a:path extrusionOk="0" h="1" w="18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51"/>
            <p:cNvSpPr/>
            <p:nvPr/>
          </p:nvSpPr>
          <p:spPr>
            <a:xfrm>
              <a:off x="1645024" y="2299718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51"/>
            <p:cNvSpPr/>
            <p:nvPr/>
          </p:nvSpPr>
          <p:spPr>
            <a:xfrm>
              <a:off x="1645078" y="2299189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51"/>
            <p:cNvSpPr/>
            <p:nvPr/>
          </p:nvSpPr>
          <p:spPr>
            <a:xfrm>
              <a:off x="1644983" y="2301429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51"/>
            <p:cNvSpPr/>
            <p:nvPr/>
          </p:nvSpPr>
          <p:spPr>
            <a:xfrm>
              <a:off x="1645119" y="2298673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51"/>
            <p:cNvSpPr/>
            <p:nvPr/>
          </p:nvSpPr>
          <p:spPr>
            <a:xfrm>
              <a:off x="1618697" y="2278565"/>
              <a:ext cx="204" cy="54"/>
            </a:xfrm>
            <a:custGeom>
              <a:rect b="b" l="l" r="r" t="t"/>
              <a:pathLst>
                <a:path extrusionOk="0" h="4" w="15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51"/>
            <p:cNvSpPr/>
            <p:nvPr/>
          </p:nvSpPr>
          <p:spPr>
            <a:xfrm>
              <a:off x="1533091" y="2481100"/>
              <a:ext cx="1575" cy="3014"/>
            </a:xfrm>
            <a:custGeom>
              <a:rect b="b" l="l" r="r" t="t"/>
              <a:pathLst>
                <a:path extrusionOk="0" h="222" w="116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51"/>
            <p:cNvSpPr/>
            <p:nvPr/>
          </p:nvSpPr>
          <p:spPr>
            <a:xfrm>
              <a:off x="1496866" y="2211818"/>
              <a:ext cx="147845" cy="264069"/>
            </a:xfrm>
            <a:custGeom>
              <a:rect b="b" l="l" r="r" t="t"/>
              <a:pathLst>
                <a:path extrusionOk="0" h="19449" w="10889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51"/>
            <p:cNvSpPr/>
            <p:nvPr/>
          </p:nvSpPr>
          <p:spPr>
            <a:xfrm>
              <a:off x="1532711" y="2487712"/>
              <a:ext cx="24589" cy="16850"/>
            </a:xfrm>
            <a:custGeom>
              <a:rect b="b" l="l" r="r" t="t"/>
              <a:pathLst>
                <a:path extrusionOk="0" h="1241" w="1811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51"/>
            <p:cNvSpPr/>
            <p:nvPr/>
          </p:nvSpPr>
          <p:spPr>
            <a:xfrm>
              <a:off x="1640177" y="2240588"/>
              <a:ext cx="3245" cy="244"/>
            </a:xfrm>
            <a:custGeom>
              <a:rect b="b" l="l" r="r" t="t"/>
              <a:pathLst>
                <a:path extrusionOk="0" h="18" w="239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51"/>
            <p:cNvSpPr/>
            <p:nvPr/>
          </p:nvSpPr>
          <p:spPr>
            <a:xfrm>
              <a:off x="1639946" y="224058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51"/>
            <p:cNvSpPr/>
            <p:nvPr/>
          </p:nvSpPr>
          <p:spPr>
            <a:xfrm>
              <a:off x="1620924" y="2257221"/>
              <a:ext cx="12709" cy="14555"/>
            </a:xfrm>
            <a:custGeom>
              <a:rect b="b" l="l" r="r" t="t"/>
              <a:pathLst>
                <a:path extrusionOk="0" h="1072" w="936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51"/>
            <p:cNvSpPr/>
            <p:nvPr/>
          </p:nvSpPr>
          <p:spPr>
            <a:xfrm>
              <a:off x="1615031" y="2277560"/>
              <a:ext cx="733" cy="828"/>
            </a:xfrm>
            <a:custGeom>
              <a:rect b="b" l="l" r="r" t="t"/>
              <a:pathLst>
                <a:path extrusionOk="0" h="61" w="54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51"/>
            <p:cNvSpPr/>
            <p:nvPr/>
          </p:nvSpPr>
          <p:spPr>
            <a:xfrm>
              <a:off x="1644453" y="2246291"/>
              <a:ext cx="109" cy="1100"/>
            </a:xfrm>
            <a:custGeom>
              <a:rect b="b" l="l" r="r" t="t"/>
              <a:pathLst>
                <a:path extrusionOk="0" h="81" w="8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51"/>
            <p:cNvSpPr/>
            <p:nvPr/>
          </p:nvSpPr>
          <p:spPr>
            <a:xfrm>
              <a:off x="1644358" y="2245001"/>
              <a:ext cx="109" cy="1208"/>
            </a:xfrm>
            <a:custGeom>
              <a:rect b="b" l="l" r="r" t="t"/>
              <a:pathLst>
                <a:path extrusionOk="0" h="89" w="8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51"/>
            <p:cNvSpPr/>
            <p:nvPr/>
          </p:nvSpPr>
          <p:spPr>
            <a:xfrm>
              <a:off x="1644168" y="2243671"/>
              <a:ext cx="68" cy="489"/>
            </a:xfrm>
            <a:custGeom>
              <a:rect b="b" l="l" r="r" t="t"/>
              <a:pathLst>
                <a:path extrusionOk="0" h="36" w="5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51"/>
            <p:cNvSpPr/>
            <p:nvPr/>
          </p:nvSpPr>
          <p:spPr>
            <a:xfrm>
              <a:off x="1644358" y="224490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51"/>
            <p:cNvSpPr/>
            <p:nvPr/>
          </p:nvSpPr>
          <p:spPr>
            <a:xfrm>
              <a:off x="1635710" y="2253745"/>
              <a:ext cx="3720" cy="1914"/>
            </a:xfrm>
            <a:custGeom>
              <a:rect b="b" l="l" r="r" t="t"/>
              <a:pathLst>
                <a:path extrusionOk="0" h="141" w="274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51"/>
            <p:cNvSpPr/>
            <p:nvPr/>
          </p:nvSpPr>
          <p:spPr>
            <a:xfrm>
              <a:off x="1614081" y="2280031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51"/>
            <p:cNvSpPr/>
            <p:nvPr/>
          </p:nvSpPr>
          <p:spPr>
            <a:xfrm>
              <a:off x="1611284" y="2310119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51"/>
            <p:cNvSpPr/>
            <p:nvPr/>
          </p:nvSpPr>
          <p:spPr>
            <a:xfrm>
              <a:off x="1611379" y="230973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51"/>
            <p:cNvSpPr/>
            <p:nvPr/>
          </p:nvSpPr>
          <p:spPr>
            <a:xfrm>
              <a:off x="1611379" y="230950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51"/>
            <p:cNvSpPr/>
            <p:nvPr/>
          </p:nvSpPr>
          <p:spPr>
            <a:xfrm>
              <a:off x="1613700" y="2281226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51"/>
            <p:cNvSpPr/>
            <p:nvPr/>
          </p:nvSpPr>
          <p:spPr>
            <a:xfrm>
              <a:off x="1611134" y="2310553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51"/>
            <p:cNvSpPr/>
            <p:nvPr/>
          </p:nvSpPr>
          <p:spPr>
            <a:xfrm>
              <a:off x="1481659" y="2178417"/>
              <a:ext cx="61465" cy="331549"/>
            </a:xfrm>
            <a:custGeom>
              <a:rect b="b" l="l" r="r" t="t"/>
              <a:pathLst>
                <a:path extrusionOk="0" h="24419" w="4527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51"/>
            <p:cNvSpPr/>
            <p:nvPr/>
          </p:nvSpPr>
          <p:spPr>
            <a:xfrm>
              <a:off x="1538223" y="2504929"/>
              <a:ext cx="4671" cy="855"/>
            </a:xfrm>
            <a:custGeom>
              <a:rect b="b" l="l" r="r" t="t"/>
              <a:pathLst>
                <a:path extrusionOk="0" h="63" w="344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51"/>
            <p:cNvSpPr/>
            <p:nvPr/>
          </p:nvSpPr>
          <p:spPr>
            <a:xfrm>
              <a:off x="1490593" y="2404157"/>
              <a:ext cx="3476" cy="4236"/>
            </a:xfrm>
            <a:custGeom>
              <a:rect b="b" l="l" r="r" t="t"/>
              <a:pathLst>
                <a:path extrusionOk="0" h="312" w="256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51"/>
            <p:cNvSpPr/>
            <p:nvPr/>
          </p:nvSpPr>
          <p:spPr>
            <a:xfrm>
              <a:off x="1481225" y="2421916"/>
              <a:ext cx="163" cy="869"/>
            </a:xfrm>
            <a:custGeom>
              <a:rect b="b" l="l" r="r" t="t"/>
              <a:pathLst>
                <a:path extrusionOk="0" h="64" w="12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51"/>
            <p:cNvSpPr/>
            <p:nvPr/>
          </p:nvSpPr>
          <p:spPr>
            <a:xfrm>
              <a:off x="1543206" y="2219000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p51"/>
            <p:cNvSpPr/>
            <p:nvPr/>
          </p:nvSpPr>
          <p:spPr>
            <a:xfrm>
              <a:off x="1542351" y="2224132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p51"/>
            <p:cNvSpPr/>
            <p:nvPr/>
          </p:nvSpPr>
          <p:spPr>
            <a:xfrm>
              <a:off x="1542446" y="2223617"/>
              <a:ext cx="109" cy="434"/>
            </a:xfrm>
            <a:custGeom>
              <a:rect b="b" l="l" r="r" t="t"/>
              <a:pathLst>
                <a:path extrusionOk="0" h="32" w="8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51"/>
            <p:cNvSpPr/>
            <p:nvPr/>
          </p:nvSpPr>
          <p:spPr>
            <a:xfrm>
              <a:off x="1542256" y="2224513"/>
              <a:ext cx="68" cy="204"/>
            </a:xfrm>
            <a:custGeom>
              <a:rect b="b" l="l" r="r" t="t"/>
              <a:pathLst>
                <a:path extrusionOk="0" h="15" w="5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p51"/>
            <p:cNvSpPr/>
            <p:nvPr/>
          </p:nvSpPr>
          <p:spPr>
            <a:xfrm>
              <a:off x="1542066" y="2225137"/>
              <a:ext cx="68" cy="204"/>
            </a:xfrm>
            <a:custGeom>
              <a:rect b="b" l="l" r="r" t="t"/>
              <a:pathLst>
                <a:path extrusionOk="0" h="15" w="5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51"/>
            <p:cNvSpPr/>
            <p:nvPr/>
          </p:nvSpPr>
          <p:spPr>
            <a:xfrm>
              <a:off x="1532466" y="2238158"/>
              <a:ext cx="1874" cy="6381"/>
            </a:xfrm>
            <a:custGeom>
              <a:rect b="b" l="l" r="r" t="t"/>
              <a:pathLst>
                <a:path extrusionOk="0" h="470" w="138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51"/>
            <p:cNvSpPr/>
            <p:nvPr/>
          </p:nvSpPr>
          <p:spPr>
            <a:xfrm>
              <a:off x="1542161" y="2224893"/>
              <a:ext cx="68" cy="163"/>
            </a:xfrm>
            <a:custGeom>
              <a:rect b="b" l="l" r="r" t="t"/>
              <a:pathLst>
                <a:path extrusionOk="0" h="12" w="5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51"/>
            <p:cNvSpPr/>
            <p:nvPr/>
          </p:nvSpPr>
          <p:spPr>
            <a:xfrm>
              <a:off x="1543016" y="2220141"/>
              <a:ext cx="68" cy="584"/>
            </a:xfrm>
            <a:custGeom>
              <a:rect b="b" l="l" r="r" t="t"/>
              <a:pathLst>
                <a:path extrusionOk="0" h="43" w="5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51"/>
            <p:cNvSpPr/>
            <p:nvPr/>
          </p:nvSpPr>
          <p:spPr>
            <a:xfrm>
              <a:off x="1531611" y="2504576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51"/>
            <p:cNvSpPr/>
            <p:nvPr/>
          </p:nvSpPr>
          <p:spPr>
            <a:xfrm>
              <a:off x="1508556" y="2474447"/>
              <a:ext cx="1059" cy="149"/>
            </a:xfrm>
            <a:custGeom>
              <a:rect b="b" l="l" r="r" t="t"/>
              <a:pathLst>
                <a:path extrusionOk="0" h="11" w="78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51"/>
            <p:cNvSpPr/>
            <p:nvPr/>
          </p:nvSpPr>
          <p:spPr>
            <a:xfrm>
              <a:off x="1542921" y="2220955"/>
              <a:ext cx="68" cy="339"/>
            </a:xfrm>
            <a:custGeom>
              <a:rect b="b" l="l" r="r" t="t"/>
              <a:pathLst>
                <a:path extrusionOk="0" h="25" w="5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51"/>
            <p:cNvSpPr/>
            <p:nvPr/>
          </p:nvSpPr>
          <p:spPr>
            <a:xfrm>
              <a:off x="1532996" y="250510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51"/>
            <p:cNvSpPr/>
            <p:nvPr/>
          </p:nvSpPr>
          <p:spPr>
            <a:xfrm>
              <a:off x="1542826" y="2221566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51"/>
            <p:cNvSpPr/>
            <p:nvPr/>
          </p:nvSpPr>
          <p:spPr>
            <a:xfrm>
              <a:off x="1540830" y="2504861"/>
              <a:ext cx="638" cy="68"/>
            </a:xfrm>
            <a:custGeom>
              <a:rect b="b" l="l" r="r" t="t"/>
              <a:pathLst>
                <a:path extrusionOk="0" h="5" w="47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51"/>
            <p:cNvSpPr/>
            <p:nvPr/>
          </p:nvSpPr>
          <p:spPr>
            <a:xfrm>
              <a:off x="1543111" y="2219530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51"/>
            <p:cNvSpPr/>
            <p:nvPr/>
          </p:nvSpPr>
          <p:spPr>
            <a:xfrm>
              <a:off x="1508516" y="2416173"/>
              <a:ext cx="149" cy="1059"/>
            </a:xfrm>
            <a:custGeom>
              <a:rect b="b" l="l" r="r" t="t"/>
              <a:pathLst>
                <a:path extrusionOk="0" h="78" w="11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51"/>
            <p:cNvSpPr/>
            <p:nvPr/>
          </p:nvSpPr>
          <p:spPr>
            <a:xfrm>
              <a:off x="1512738" y="2402867"/>
              <a:ext cx="68" cy="244"/>
            </a:xfrm>
            <a:custGeom>
              <a:rect b="b" l="l" r="r" t="t"/>
              <a:pathLst>
                <a:path extrusionOk="0" h="18" w="5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51"/>
            <p:cNvSpPr/>
            <p:nvPr/>
          </p:nvSpPr>
          <p:spPr>
            <a:xfrm>
              <a:off x="1507660" y="2400396"/>
              <a:ext cx="3910" cy="1724"/>
            </a:xfrm>
            <a:custGeom>
              <a:rect b="b" l="l" r="r" t="t"/>
              <a:pathLst>
                <a:path extrusionOk="0" h="127" w="288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51"/>
            <p:cNvSpPr/>
            <p:nvPr/>
          </p:nvSpPr>
          <p:spPr>
            <a:xfrm>
              <a:off x="1542541" y="2223141"/>
              <a:ext cx="109" cy="339"/>
            </a:xfrm>
            <a:custGeom>
              <a:rect b="b" l="l" r="r" t="t"/>
              <a:pathLst>
                <a:path extrusionOk="0" h="25" w="8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51"/>
            <p:cNvSpPr/>
            <p:nvPr/>
          </p:nvSpPr>
          <p:spPr>
            <a:xfrm>
              <a:off x="1542785" y="2222137"/>
              <a:ext cx="54" cy="299"/>
            </a:xfrm>
            <a:custGeom>
              <a:rect b="b" l="l" r="r" t="t"/>
              <a:pathLst>
                <a:path extrusionOk="0" h="22" w="4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51"/>
            <p:cNvSpPr/>
            <p:nvPr/>
          </p:nvSpPr>
          <p:spPr>
            <a:xfrm>
              <a:off x="1541590" y="2504915"/>
              <a:ext cx="448" cy="54"/>
            </a:xfrm>
            <a:custGeom>
              <a:rect b="b" l="l" r="r" t="t"/>
              <a:pathLst>
                <a:path extrusionOk="0" h="4" w="33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51"/>
            <p:cNvSpPr/>
            <p:nvPr/>
          </p:nvSpPr>
          <p:spPr>
            <a:xfrm>
              <a:off x="1542636" y="2222666"/>
              <a:ext cx="109" cy="299"/>
            </a:xfrm>
            <a:custGeom>
              <a:rect b="b" l="l" r="r" t="t"/>
              <a:pathLst>
                <a:path extrusionOk="0" h="22" w="8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51"/>
            <p:cNvSpPr/>
            <p:nvPr/>
          </p:nvSpPr>
          <p:spPr>
            <a:xfrm>
              <a:off x="1514978" y="2347728"/>
              <a:ext cx="204" cy="1195"/>
            </a:xfrm>
            <a:custGeom>
              <a:rect b="b" l="l" r="r" t="t"/>
              <a:pathLst>
                <a:path extrusionOk="0" h="88" w="15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51"/>
            <p:cNvSpPr/>
            <p:nvPr/>
          </p:nvSpPr>
          <p:spPr>
            <a:xfrm>
              <a:off x="1530620" y="2480530"/>
              <a:ext cx="1005" cy="24059"/>
            </a:xfrm>
            <a:custGeom>
              <a:rect b="b" l="l" r="r" t="t"/>
              <a:pathLst>
                <a:path extrusionOk="0" h="1772" w="74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51"/>
            <p:cNvSpPr/>
            <p:nvPr/>
          </p:nvSpPr>
          <p:spPr>
            <a:xfrm>
              <a:off x="1523858" y="2474868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51"/>
            <p:cNvSpPr/>
            <p:nvPr/>
          </p:nvSpPr>
          <p:spPr>
            <a:xfrm>
              <a:off x="1525243" y="2475724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51"/>
            <p:cNvSpPr/>
            <p:nvPr/>
          </p:nvSpPr>
          <p:spPr>
            <a:xfrm>
              <a:off x="1524483" y="2475248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51"/>
            <p:cNvSpPr/>
            <p:nvPr/>
          </p:nvSpPr>
          <p:spPr>
            <a:xfrm>
              <a:off x="1523057" y="2474488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51"/>
            <p:cNvSpPr/>
            <p:nvPr/>
          </p:nvSpPr>
          <p:spPr>
            <a:xfrm>
              <a:off x="1495386" y="2453008"/>
              <a:ext cx="1208" cy="2539"/>
            </a:xfrm>
            <a:custGeom>
              <a:rect b="b" l="l" r="r" t="t"/>
              <a:pathLst>
                <a:path extrusionOk="0" h="187" w="89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51"/>
            <p:cNvSpPr/>
            <p:nvPr/>
          </p:nvSpPr>
          <p:spPr>
            <a:xfrm>
              <a:off x="1542215" y="2504956"/>
              <a:ext cx="339" cy="68"/>
            </a:xfrm>
            <a:custGeom>
              <a:rect b="b" l="l" r="r" t="t"/>
              <a:pathLst>
                <a:path extrusionOk="0" h="5" w="25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51"/>
            <p:cNvSpPr/>
            <p:nvPr/>
          </p:nvSpPr>
          <p:spPr>
            <a:xfrm>
              <a:off x="1531801" y="2504861"/>
              <a:ext cx="543" cy="258"/>
            </a:xfrm>
            <a:custGeom>
              <a:rect b="b" l="l" r="r" t="t"/>
              <a:pathLst>
                <a:path extrusionOk="0" h="19" w="4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51"/>
            <p:cNvSpPr/>
            <p:nvPr/>
          </p:nvSpPr>
          <p:spPr>
            <a:xfrm>
              <a:off x="1532466" y="250510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51"/>
            <p:cNvSpPr/>
            <p:nvPr/>
          </p:nvSpPr>
          <p:spPr>
            <a:xfrm>
              <a:off x="1532656" y="250510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51"/>
            <p:cNvSpPr/>
            <p:nvPr/>
          </p:nvSpPr>
          <p:spPr>
            <a:xfrm>
              <a:off x="1542785" y="2505105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51"/>
            <p:cNvSpPr/>
            <p:nvPr/>
          </p:nvSpPr>
          <p:spPr>
            <a:xfrm>
              <a:off x="1522297" y="2306412"/>
              <a:ext cx="625" cy="3014"/>
            </a:xfrm>
            <a:custGeom>
              <a:rect b="b" l="l" r="r" t="t"/>
              <a:pathLst>
                <a:path extrusionOk="0" h="222" w="46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51"/>
            <p:cNvSpPr/>
            <p:nvPr/>
          </p:nvSpPr>
          <p:spPr>
            <a:xfrm>
              <a:off x="1541930" y="2225368"/>
              <a:ext cx="109" cy="204"/>
            </a:xfrm>
            <a:custGeom>
              <a:rect b="b" l="l" r="r" t="t"/>
              <a:pathLst>
                <a:path extrusionOk="0" h="15" w="8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51"/>
            <p:cNvSpPr/>
            <p:nvPr/>
          </p:nvSpPr>
          <p:spPr>
            <a:xfrm>
              <a:off x="1538223" y="2504834"/>
              <a:ext cx="2620" cy="41"/>
            </a:xfrm>
            <a:custGeom>
              <a:rect b="b" l="l" r="r" t="t"/>
              <a:pathLst>
                <a:path extrusionOk="0" h="3" w="193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51"/>
            <p:cNvSpPr/>
            <p:nvPr/>
          </p:nvSpPr>
          <p:spPr>
            <a:xfrm>
              <a:off x="1518495" y="2283982"/>
              <a:ext cx="815" cy="434"/>
            </a:xfrm>
            <a:custGeom>
              <a:rect b="b" l="l" r="r" t="t"/>
              <a:pathLst>
                <a:path extrusionOk="0" h="32" w="6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51"/>
            <p:cNvSpPr/>
            <p:nvPr/>
          </p:nvSpPr>
          <p:spPr>
            <a:xfrm>
              <a:off x="1578290" y="2191723"/>
              <a:ext cx="61669" cy="63298"/>
            </a:xfrm>
            <a:custGeom>
              <a:rect b="b" l="l" r="r" t="t"/>
              <a:pathLst>
                <a:path extrusionOk="0" h="4662" w="4542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51"/>
            <p:cNvSpPr/>
            <p:nvPr/>
          </p:nvSpPr>
          <p:spPr>
            <a:xfrm>
              <a:off x="1613184" y="2195620"/>
              <a:ext cx="54" cy="149"/>
            </a:xfrm>
            <a:custGeom>
              <a:rect b="b" l="l" r="r" t="t"/>
              <a:pathLst>
                <a:path extrusionOk="0" h="11" w="4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51"/>
            <p:cNvSpPr/>
            <p:nvPr/>
          </p:nvSpPr>
          <p:spPr>
            <a:xfrm>
              <a:off x="1612804" y="2194954"/>
              <a:ext cx="204" cy="339"/>
            </a:xfrm>
            <a:custGeom>
              <a:rect b="b" l="l" r="r" t="t"/>
              <a:pathLst>
                <a:path extrusionOk="0" h="25" w="15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51"/>
            <p:cNvSpPr/>
            <p:nvPr/>
          </p:nvSpPr>
          <p:spPr>
            <a:xfrm>
              <a:off x="1613035" y="2195335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51"/>
            <p:cNvSpPr/>
            <p:nvPr/>
          </p:nvSpPr>
          <p:spPr>
            <a:xfrm>
              <a:off x="1638086" y="2239733"/>
              <a:ext cx="109" cy="910"/>
            </a:xfrm>
            <a:custGeom>
              <a:rect b="b" l="l" r="r" t="t"/>
              <a:pathLst>
                <a:path extrusionOk="0" h="67" w="8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51"/>
            <p:cNvSpPr/>
            <p:nvPr/>
          </p:nvSpPr>
          <p:spPr>
            <a:xfrm>
              <a:off x="1612560" y="2194615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51"/>
            <p:cNvSpPr/>
            <p:nvPr/>
          </p:nvSpPr>
          <p:spPr>
            <a:xfrm>
              <a:off x="1625201" y="2214031"/>
              <a:ext cx="299" cy="54"/>
            </a:xfrm>
            <a:custGeom>
              <a:rect b="b" l="l" r="r" t="t"/>
              <a:pathLst>
                <a:path extrusionOk="0" h="4" w="22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51"/>
            <p:cNvSpPr/>
            <p:nvPr/>
          </p:nvSpPr>
          <p:spPr>
            <a:xfrm>
              <a:off x="1613184" y="2196095"/>
              <a:ext cx="149" cy="244"/>
            </a:xfrm>
            <a:custGeom>
              <a:rect b="b" l="l" r="r" t="t"/>
              <a:pathLst>
                <a:path extrusionOk="0" h="18" w="11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51"/>
            <p:cNvSpPr/>
            <p:nvPr/>
          </p:nvSpPr>
          <p:spPr>
            <a:xfrm>
              <a:off x="1639280" y="2227228"/>
              <a:ext cx="434" cy="679"/>
            </a:xfrm>
            <a:custGeom>
              <a:rect b="b" l="l" r="r" t="t"/>
              <a:pathLst>
                <a:path extrusionOk="0" h="50" w="32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p51"/>
            <p:cNvSpPr/>
            <p:nvPr/>
          </p:nvSpPr>
          <p:spPr>
            <a:xfrm>
              <a:off x="1613320" y="2196000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8" name="Google Shape;5088;p51"/>
            <p:cNvSpPr/>
            <p:nvPr/>
          </p:nvSpPr>
          <p:spPr>
            <a:xfrm>
              <a:off x="1613280" y="2195810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51"/>
            <p:cNvSpPr/>
            <p:nvPr/>
          </p:nvSpPr>
          <p:spPr>
            <a:xfrm>
              <a:off x="1638181" y="2226943"/>
              <a:ext cx="1113" cy="299"/>
            </a:xfrm>
            <a:custGeom>
              <a:rect b="b" l="l" r="r" t="t"/>
              <a:pathLst>
                <a:path extrusionOk="0" h="22" w="82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51"/>
            <p:cNvSpPr/>
            <p:nvPr/>
          </p:nvSpPr>
          <p:spPr>
            <a:xfrm>
              <a:off x="1634759" y="2250514"/>
              <a:ext cx="584" cy="14"/>
            </a:xfrm>
            <a:custGeom>
              <a:rect b="b" l="l" r="r" t="t"/>
              <a:pathLst>
                <a:path extrusionOk="0" h="1" w="43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1" name="Google Shape;5091;p51"/>
            <p:cNvSpPr/>
            <p:nvPr/>
          </p:nvSpPr>
          <p:spPr>
            <a:xfrm>
              <a:off x="1581101" y="2216013"/>
              <a:ext cx="489" cy="489"/>
            </a:xfrm>
            <a:custGeom>
              <a:rect b="b" l="l" r="r" t="t"/>
              <a:pathLst>
                <a:path extrusionOk="0" h="36" w="36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p51"/>
            <p:cNvSpPr/>
            <p:nvPr/>
          </p:nvSpPr>
          <p:spPr>
            <a:xfrm>
              <a:off x="1580436" y="2215294"/>
              <a:ext cx="489" cy="489"/>
            </a:xfrm>
            <a:custGeom>
              <a:rect b="b" l="l" r="r" t="t"/>
              <a:pathLst>
                <a:path extrusionOk="0" h="36" w="36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p51"/>
            <p:cNvSpPr/>
            <p:nvPr/>
          </p:nvSpPr>
          <p:spPr>
            <a:xfrm>
              <a:off x="1581807" y="2216719"/>
              <a:ext cx="448" cy="489"/>
            </a:xfrm>
            <a:custGeom>
              <a:rect b="b" l="l" r="r" t="t"/>
              <a:pathLst>
                <a:path extrusionOk="0" h="36" w="33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p51"/>
            <p:cNvSpPr/>
            <p:nvPr/>
          </p:nvSpPr>
          <p:spPr>
            <a:xfrm>
              <a:off x="1582472" y="2217439"/>
              <a:ext cx="543" cy="530"/>
            </a:xfrm>
            <a:custGeom>
              <a:rect b="b" l="l" r="r" t="t"/>
              <a:pathLst>
                <a:path extrusionOk="0" h="39" w="4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51"/>
            <p:cNvSpPr/>
            <p:nvPr/>
          </p:nvSpPr>
          <p:spPr>
            <a:xfrm>
              <a:off x="1638140" y="2238878"/>
              <a:ext cx="14" cy="869"/>
            </a:xfrm>
            <a:custGeom>
              <a:rect b="b" l="l" r="r" t="t"/>
              <a:pathLst>
                <a:path extrusionOk="0" h="64" w="1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6" name="Google Shape;5096;p51"/>
            <p:cNvSpPr/>
            <p:nvPr/>
          </p:nvSpPr>
          <p:spPr>
            <a:xfrm>
              <a:off x="1579662" y="2214438"/>
              <a:ext cx="638" cy="679"/>
            </a:xfrm>
            <a:custGeom>
              <a:rect b="b" l="l" r="r" t="t"/>
              <a:pathLst>
                <a:path extrusionOk="0" h="50" w="47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7" name="Google Shape;5097;p51"/>
            <p:cNvSpPr/>
            <p:nvPr/>
          </p:nvSpPr>
          <p:spPr>
            <a:xfrm>
              <a:off x="1579146" y="2213773"/>
              <a:ext cx="530" cy="679"/>
            </a:xfrm>
            <a:custGeom>
              <a:rect b="b" l="l" r="r" t="t"/>
              <a:pathLst>
                <a:path extrusionOk="0" h="50" w="39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51"/>
            <p:cNvSpPr/>
            <p:nvPr/>
          </p:nvSpPr>
          <p:spPr>
            <a:xfrm>
              <a:off x="1578290" y="2212687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9" name="Google Shape;5099;p51"/>
            <p:cNvSpPr/>
            <p:nvPr/>
          </p:nvSpPr>
          <p:spPr>
            <a:xfrm>
              <a:off x="1619932" y="2254220"/>
              <a:ext cx="774" cy="68"/>
            </a:xfrm>
            <a:custGeom>
              <a:rect b="b" l="l" r="r" t="t"/>
              <a:pathLst>
                <a:path extrusionOk="0" h="5" w="57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p51"/>
            <p:cNvSpPr/>
            <p:nvPr/>
          </p:nvSpPr>
          <p:spPr>
            <a:xfrm>
              <a:off x="1578616" y="2213108"/>
              <a:ext cx="394" cy="489"/>
            </a:xfrm>
            <a:custGeom>
              <a:rect b="b" l="l" r="r" t="t"/>
              <a:pathLst>
                <a:path extrusionOk="0" h="36" w="29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51"/>
            <p:cNvSpPr/>
            <p:nvPr/>
          </p:nvSpPr>
          <p:spPr>
            <a:xfrm>
              <a:off x="1622254" y="2254410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51"/>
            <p:cNvSpPr/>
            <p:nvPr/>
          </p:nvSpPr>
          <p:spPr>
            <a:xfrm>
              <a:off x="1618982" y="2254275"/>
              <a:ext cx="774" cy="109"/>
            </a:xfrm>
            <a:custGeom>
              <a:rect b="b" l="l" r="r" t="t"/>
              <a:pathLst>
                <a:path extrusionOk="0" h="8" w="57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51"/>
            <p:cNvSpPr/>
            <p:nvPr/>
          </p:nvSpPr>
          <p:spPr>
            <a:xfrm>
              <a:off x="1621263" y="225422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51"/>
            <p:cNvSpPr/>
            <p:nvPr/>
          </p:nvSpPr>
          <p:spPr>
            <a:xfrm>
              <a:off x="1617461" y="2254370"/>
              <a:ext cx="1534" cy="109"/>
            </a:xfrm>
            <a:custGeom>
              <a:rect b="b" l="l" r="r" t="t"/>
              <a:pathLst>
                <a:path extrusionOk="0" h="8" w="113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51"/>
            <p:cNvSpPr/>
            <p:nvPr/>
          </p:nvSpPr>
          <p:spPr>
            <a:xfrm>
              <a:off x="1622824" y="2254600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51"/>
            <p:cNvSpPr/>
            <p:nvPr/>
          </p:nvSpPr>
          <p:spPr>
            <a:xfrm>
              <a:off x="1621779" y="225431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51"/>
            <p:cNvSpPr/>
            <p:nvPr/>
          </p:nvSpPr>
          <p:spPr>
            <a:xfrm>
              <a:off x="1584712" y="2219475"/>
              <a:ext cx="489" cy="448"/>
            </a:xfrm>
            <a:custGeom>
              <a:rect b="b" l="l" r="r" t="t"/>
              <a:pathLst>
                <a:path extrusionOk="0" h="33" w="36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p51"/>
            <p:cNvSpPr/>
            <p:nvPr/>
          </p:nvSpPr>
          <p:spPr>
            <a:xfrm>
              <a:off x="1583137" y="2218050"/>
              <a:ext cx="679" cy="679"/>
            </a:xfrm>
            <a:custGeom>
              <a:rect b="b" l="l" r="r" t="t"/>
              <a:pathLst>
                <a:path extrusionOk="0" h="50" w="5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p51"/>
            <p:cNvSpPr/>
            <p:nvPr/>
          </p:nvSpPr>
          <p:spPr>
            <a:xfrm>
              <a:off x="1586084" y="2220616"/>
              <a:ext cx="448" cy="299"/>
            </a:xfrm>
            <a:custGeom>
              <a:rect b="b" l="l" r="r" t="t"/>
              <a:pathLst>
                <a:path extrusionOk="0" h="22" w="33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51"/>
            <p:cNvSpPr/>
            <p:nvPr/>
          </p:nvSpPr>
          <p:spPr>
            <a:xfrm>
              <a:off x="1583952" y="2218810"/>
              <a:ext cx="584" cy="543"/>
            </a:xfrm>
            <a:custGeom>
              <a:rect b="b" l="l" r="r" t="t"/>
              <a:pathLst>
                <a:path extrusionOk="0" h="40" w="43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51"/>
            <p:cNvSpPr/>
            <p:nvPr/>
          </p:nvSpPr>
          <p:spPr>
            <a:xfrm>
              <a:off x="1585418" y="2220100"/>
              <a:ext cx="448" cy="339"/>
            </a:xfrm>
            <a:custGeom>
              <a:rect b="b" l="l" r="r" t="t"/>
              <a:pathLst>
                <a:path extrusionOk="0" h="25" w="33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51"/>
            <p:cNvSpPr/>
            <p:nvPr/>
          </p:nvSpPr>
          <p:spPr>
            <a:xfrm>
              <a:off x="1586749" y="2221050"/>
              <a:ext cx="584" cy="394"/>
            </a:xfrm>
            <a:custGeom>
              <a:rect b="b" l="l" r="r" t="t"/>
              <a:pathLst>
                <a:path extrusionOk="0" h="29" w="43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51"/>
            <p:cNvSpPr/>
            <p:nvPr/>
          </p:nvSpPr>
          <p:spPr>
            <a:xfrm>
              <a:off x="1638086" y="2239638"/>
              <a:ext cx="14" cy="339"/>
            </a:xfrm>
            <a:custGeom>
              <a:rect b="b" l="l" r="r" t="t"/>
              <a:pathLst>
                <a:path extrusionOk="0" h="25" w="1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51"/>
            <p:cNvSpPr/>
            <p:nvPr/>
          </p:nvSpPr>
          <p:spPr>
            <a:xfrm>
              <a:off x="1638086" y="2240168"/>
              <a:ext cx="68" cy="475"/>
            </a:xfrm>
            <a:custGeom>
              <a:rect b="b" l="l" r="r" t="t"/>
              <a:pathLst>
                <a:path extrusionOk="0" h="35" w="5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51"/>
            <p:cNvSpPr/>
            <p:nvPr/>
          </p:nvSpPr>
          <p:spPr>
            <a:xfrm>
              <a:off x="1638140" y="223916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51"/>
            <p:cNvSpPr/>
            <p:nvPr/>
          </p:nvSpPr>
          <p:spPr>
            <a:xfrm>
              <a:off x="1405367" y="1962046"/>
              <a:ext cx="22118" cy="18031"/>
            </a:xfrm>
            <a:custGeom>
              <a:rect b="b" l="l" r="r" t="t"/>
              <a:pathLst>
                <a:path extrusionOk="0" h="1328" w="1629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51"/>
            <p:cNvSpPr/>
            <p:nvPr/>
          </p:nvSpPr>
          <p:spPr>
            <a:xfrm>
              <a:off x="1408599" y="1961951"/>
              <a:ext cx="434" cy="54"/>
            </a:xfrm>
            <a:custGeom>
              <a:rect b="b" l="l" r="r" t="t"/>
              <a:pathLst>
                <a:path extrusionOk="0" h="4" w="32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51"/>
            <p:cNvSpPr/>
            <p:nvPr/>
          </p:nvSpPr>
          <p:spPr>
            <a:xfrm>
              <a:off x="1407553" y="196195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51"/>
            <p:cNvSpPr/>
            <p:nvPr/>
          </p:nvSpPr>
          <p:spPr>
            <a:xfrm>
              <a:off x="1418918" y="1963988"/>
              <a:ext cx="339" cy="14"/>
            </a:xfrm>
            <a:custGeom>
              <a:rect b="b" l="l" r="r" t="t"/>
              <a:pathLst>
                <a:path extrusionOk="0" h="1" w="25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51"/>
            <p:cNvSpPr/>
            <p:nvPr/>
          </p:nvSpPr>
          <p:spPr>
            <a:xfrm>
              <a:off x="1408123" y="196195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51"/>
            <p:cNvSpPr/>
            <p:nvPr/>
          </p:nvSpPr>
          <p:spPr>
            <a:xfrm>
              <a:off x="1407214" y="1961951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51"/>
            <p:cNvSpPr/>
            <p:nvPr/>
          </p:nvSpPr>
          <p:spPr>
            <a:xfrm>
              <a:off x="1419773" y="196404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51"/>
            <p:cNvSpPr/>
            <p:nvPr/>
          </p:nvSpPr>
          <p:spPr>
            <a:xfrm>
              <a:off x="1420533" y="1963988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51"/>
            <p:cNvSpPr/>
            <p:nvPr/>
          </p:nvSpPr>
          <p:spPr>
            <a:xfrm>
              <a:off x="1418442" y="1963893"/>
              <a:ext cx="339" cy="68"/>
            </a:xfrm>
            <a:custGeom>
              <a:rect b="b" l="l" r="r" t="t"/>
              <a:pathLst>
                <a:path extrusionOk="0" h="5" w="25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51"/>
            <p:cNvSpPr/>
            <p:nvPr/>
          </p:nvSpPr>
          <p:spPr>
            <a:xfrm>
              <a:off x="1417057" y="1963322"/>
              <a:ext cx="353" cy="258"/>
            </a:xfrm>
            <a:custGeom>
              <a:rect b="b" l="l" r="r" t="t"/>
              <a:pathLst>
                <a:path extrusionOk="0" h="19" w="26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51"/>
            <p:cNvSpPr/>
            <p:nvPr/>
          </p:nvSpPr>
          <p:spPr>
            <a:xfrm>
              <a:off x="1417533" y="1963607"/>
              <a:ext cx="299" cy="109"/>
            </a:xfrm>
            <a:custGeom>
              <a:rect b="b" l="l" r="r" t="t"/>
              <a:pathLst>
                <a:path extrusionOk="0" h="8" w="22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51"/>
            <p:cNvSpPr/>
            <p:nvPr/>
          </p:nvSpPr>
          <p:spPr>
            <a:xfrm>
              <a:off x="1409115" y="1961992"/>
              <a:ext cx="353" cy="68"/>
            </a:xfrm>
            <a:custGeom>
              <a:rect b="b" l="l" r="r" t="t"/>
              <a:pathLst>
                <a:path extrusionOk="0" h="5" w="26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51"/>
            <p:cNvSpPr/>
            <p:nvPr/>
          </p:nvSpPr>
          <p:spPr>
            <a:xfrm>
              <a:off x="1409549" y="1962087"/>
              <a:ext cx="299" cy="109"/>
            </a:xfrm>
            <a:custGeom>
              <a:rect b="b" l="l" r="r" t="t"/>
              <a:pathLst>
                <a:path extrusionOk="0" h="8" w="22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51"/>
            <p:cNvSpPr/>
            <p:nvPr/>
          </p:nvSpPr>
          <p:spPr>
            <a:xfrm>
              <a:off x="1417913" y="1963757"/>
              <a:ext cx="448" cy="149"/>
            </a:xfrm>
            <a:custGeom>
              <a:rect b="b" l="l" r="r" t="t"/>
              <a:pathLst>
                <a:path extrusionOk="0" h="11" w="33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51"/>
            <p:cNvSpPr/>
            <p:nvPr/>
          </p:nvSpPr>
          <p:spPr>
            <a:xfrm>
              <a:off x="1427662" y="1972433"/>
              <a:ext cx="41031" cy="16768"/>
            </a:xfrm>
            <a:custGeom>
              <a:rect b="b" l="l" r="r" t="t"/>
              <a:pathLst>
                <a:path extrusionOk="0" h="1235" w="3022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51"/>
            <p:cNvSpPr/>
            <p:nvPr/>
          </p:nvSpPr>
          <p:spPr>
            <a:xfrm>
              <a:off x="1428272" y="1975013"/>
              <a:ext cx="109" cy="489"/>
            </a:xfrm>
            <a:custGeom>
              <a:rect b="b" l="l" r="r" t="t"/>
              <a:pathLst>
                <a:path extrusionOk="0" h="36" w="8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51"/>
            <p:cNvSpPr/>
            <p:nvPr/>
          </p:nvSpPr>
          <p:spPr>
            <a:xfrm>
              <a:off x="1428272" y="1975637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51"/>
            <p:cNvSpPr/>
            <p:nvPr/>
          </p:nvSpPr>
          <p:spPr>
            <a:xfrm>
              <a:off x="1428707" y="1973641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51"/>
            <p:cNvSpPr/>
            <p:nvPr/>
          </p:nvSpPr>
          <p:spPr>
            <a:xfrm>
              <a:off x="1428272" y="1976072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51"/>
            <p:cNvSpPr/>
            <p:nvPr/>
          </p:nvSpPr>
          <p:spPr>
            <a:xfrm>
              <a:off x="1427797" y="1978923"/>
              <a:ext cx="299" cy="869"/>
            </a:xfrm>
            <a:custGeom>
              <a:rect b="b" l="l" r="r" t="t"/>
              <a:pathLst>
                <a:path extrusionOk="0" h="64" w="22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51"/>
            <p:cNvSpPr/>
            <p:nvPr/>
          </p:nvSpPr>
          <p:spPr>
            <a:xfrm>
              <a:off x="1428082" y="1976642"/>
              <a:ext cx="394" cy="2295"/>
            </a:xfrm>
            <a:custGeom>
              <a:rect b="b" l="l" r="r" t="t"/>
              <a:pathLst>
                <a:path extrusionOk="0" h="169" w="29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51"/>
            <p:cNvSpPr/>
            <p:nvPr/>
          </p:nvSpPr>
          <p:spPr>
            <a:xfrm>
              <a:off x="1428272" y="1976397"/>
              <a:ext cx="68" cy="258"/>
            </a:xfrm>
            <a:custGeom>
              <a:rect b="b" l="l" r="r" t="t"/>
              <a:pathLst>
                <a:path extrusionOk="0" h="19" w="5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51"/>
            <p:cNvSpPr/>
            <p:nvPr/>
          </p:nvSpPr>
          <p:spPr>
            <a:xfrm>
              <a:off x="1428368" y="1974497"/>
              <a:ext cx="109" cy="489"/>
            </a:xfrm>
            <a:custGeom>
              <a:rect b="b" l="l" r="r" t="t"/>
              <a:pathLst>
                <a:path extrusionOk="0" h="36" w="8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51"/>
            <p:cNvSpPr/>
            <p:nvPr/>
          </p:nvSpPr>
          <p:spPr>
            <a:xfrm>
              <a:off x="1427662" y="1979778"/>
              <a:ext cx="149" cy="489"/>
            </a:xfrm>
            <a:custGeom>
              <a:rect b="b" l="l" r="r" t="t"/>
              <a:pathLst>
                <a:path extrusionOk="0" h="36" w="11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51"/>
            <p:cNvSpPr/>
            <p:nvPr/>
          </p:nvSpPr>
          <p:spPr>
            <a:xfrm>
              <a:off x="1428558" y="1973967"/>
              <a:ext cx="109" cy="394"/>
            </a:xfrm>
            <a:custGeom>
              <a:rect b="b" l="l" r="r" t="t"/>
              <a:pathLst>
                <a:path extrusionOk="0" h="29" w="8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51"/>
            <p:cNvSpPr/>
            <p:nvPr/>
          </p:nvSpPr>
          <p:spPr>
            <a:xfrm>
              <a:off x="1456704" y="1951401"/>
              <a:ext cx="86665" cy="123066"/>
            </a:xfrm>
            <a:custGeom>
              <a:rect b="b" l="l" r="r" t="t"/>
              <a:pathLst>
                <a:path extrusionOk="0" h="9064" w="6383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51"/>
            <p:cNvSpPr/>
            <p:nvPr/>
          </p:nvSpPr>
          <p:spPr>
            <a:xfrm>
              <a:off x="1525392" y="2067095"/>
              <a:ext cx="54" cy="434"/>
            </a:xfrm>
            <a:custGeom>
              <a:rect b="b" l="l" r="r" t="t"/>
              <a:pathLst>
                <a:path extrusionOk="0" h="32" w="4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p51"/>
            <p:cNvSpPr/>
            <p:nvPr/>
          </p:nvSpPr>
          <p:spPr>
            <a:xfrm>
              <a:off x="1536743" y="2029771"/>
              <a:ext cx="2675" cy="679"/>
            </a:xfrm>
            <a:custGeom>
              <a:rect b="b" l="l" r="r" t="t"/>
              <a:pathLst>
                <a:path extrusionOk="0" h="50" w="197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51"/>
            <p:cNvSpPr/>
            <p:nvPr/>
          </p:nvSpPr>
          <p:spPr>
            <a:xfrm>
              <a:off x="1540124" y="2029540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51"/>
            <p:cNvSpPr/>
            <p:nvPr/>
          </p:nvSpPr>
          <p:spPr>
            <a:xfrm>
              <a:off x="1536363" y="2030436"/>
              <a:ext cx="258" cy="14"/>
            </a:xfrm>
            <a:custGeom>
              <a:rect b="b" l="l" r="r" t="t"/>
              <a:pathLst>
                <a:path extrusionOk="0" h="1" w="19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51"/>
            <p:cNvSpPr/>
            <p:nvPr/>
          </p:nvSpPr>
          <p:spPr>
            <a:xfrm>
              <a:off x="1542215" y="2028440"/>
              <a:ext cx="720" cy="353"/>
            </a:xfrm>
            <a:custGeom>
              <a:rect b="b" l="l" r="r" t="t"/>
              <a:pathLst>
                <a:path extrusionOk="0" h="26" w="53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51"/>
            <p:cNvSpPr/>
            <p:nvPr/>
          </p:nvSpPr>
          <p:spPr>
            <a:xfrm>
              <a:off x="1525433" y="2066335"/>
              <a:ext cx="68" cy="489"/>
            </a:xfrm>
            <a:custGeom>
              <a:rect b="b" l="l" r="r" t="t"/>
              <a:pathLst>
                <a:path extrusionOk="0" h="36" w="5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51"/>
            <p:cNvSpPr/>
            <p:nvPr/>
          </p:nvSpPr>
          <p:spPr>
            <a:xfrm>
              <a:off x="1525487" y="2065520"/>
              <a:ext cx="54" cy="638"/>
            </a:xfrm>
            <a:custGeom>
              <a:rect b="b" l="l" r="r" t="t"/>
              <a:pathLst>
                <a:path extrusionOk="0" h="47" w="4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51"/>
            <p:cNvSpPr/>
            <p:nvPr/>
          </p:nvSpPr>
          <p:spPr>
            <a:xfrm>
              <a:off x="1539459" y="2029676"/>
              <a:ext cx="339" cy="109"/>
            </a:xfrm>
            <a:custGeom>
              <a:rect b="b" l="l" r="r" t="t"/>
              <a:pathLst>
                <a:path extrusionOk="0" h="8" w="25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51"/>
            <p:cNvSpPr/>
            <p:nvPr/>
          </p:nvSpPr>
          <p:spPr>
            <a:xfrm>
              <a:off x="1525202" y="2068521"/>
              <a:ext cx="109" cy="434"/>
            </a:xfrm>
            <a:custGeom>
              <a:rect b="b" l="l" r="r" t="t"/>
              <a:pathLst>
                <a:path extrusionOk="0" h="32" w="8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51"/>
            <p:cNvSpPr/>
            <p:nvPr/>
          </p:nvSpPr>
          <p:spPr>
            <a:xfrm>
              <a:off x="1524157" y="2073178"/>
              <a:ext cx="95" cy="394"/>
            </a:xfrm>
            <a:custGeom>
              <a:rect b="b" l="l" r="r" t="t"/>
              <a:pathLst>
                <a:path extrusionOk="0" h="29" w="7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p51"/>
            <p:cNvSpPr/>
            <p:nvPr/>
          </p:nvSpPr>
          <p:spPr>
            <a:xfrm>
              <a:off x="1525338" y="2067855"/>
              <a:ext cx="68" cy="434"/>
            </a:xfrm>
            <a:custGeom>
              <a:rect b="b" l="l" r="r" t="t"/>
              <a:pathLst>
                <a:path extrusionOk="0" h="32" w="5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p51"/>
            <p:cNvSpPr/>
            <p:nvPr/>
          </p:nvSpPr>
          <p:spPr>
            <a:xfrm>
              <a:off x="1524483" y="2071983"/>
              <a:ext cx="163" cy="448"/>
            </a:xfrm>
            <a:custGeom>
              <a:rect b="b" l="l" r="r" t="t"/>
              <a:pathLst>
                <a:path extrusionOk="0" h="33" w="12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51"/>
            <p:cNvSpPr/>
            <p:nvPr/>
          </p:nvSpPr>
          <p:spPr>
            <a:xfrm>
              <a:off x="1523953" y="2073653"/>
              <a:ext cx="163" cy="339"/>
            </a:xfrm>
            <a:custGeom>
              <a:rect b="b" l="l" r="r" t="t"/>
              <a:pathLst>
                <a:path extrusionOk="0" h="25" w="12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51"/>
            <p:cNvSpPr/>
            <p:nvPr/>
          </p:nvSpPr>
          <p:spPr>
            <a:xfrm>
              <a:off x="1523532" y="207460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p51"/>
            <p:cNvSpPr/>
            <p:nvPr/>
          </p:nvSpPr>
          <p:spPr>
            <a:xfrm>
              <a:off x="1523573" y="2074413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51"/>
            <p:cNvSpPr/>
            <p:nvPr/>
          </p:nvSpPr>
          <p:spPr>
            <a:xfrm>
              <a:off x="1523763" y="2074074"/>
              <a:ext cx="163" cy="258"/>
            </a:xfrm>
            <a:custGeom>
              <a:rect b="b" l="l" r="r" t="t"/>
              <a:pathLst>
                <a:path extrusionOk="0" h="19" w="12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51"/>
            <p:cNvSpPr/>
            <p:nvPr/>
          </p:nvSpPr>
          <p:spPr>
            <a:xfrm>
              <a:off x="1524347" y="2072608"/>
              <a:ext cx="95" cy="434"/>
            </a:xfrm>
            <a:custGeom>
              <a:rect b="b" l="l" r="r" t="t"/>
              <a:pathLst>
                <a:path extrusionOk="0" h="32" w="7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51"/>
            <p:cNvSpPr/>
            <p:nvPr/>
          </p:nvSpPr>
          <p:spPr>
            <a:xfrm>
              <a:off x="1525107" y="2069281"/>
              <a:ext cx="54" cy="434"/>
            </a:xfrm>
            <a:custGeom>
              <a:rect b="b" l="l" r="r" t="t"/>
              <a:pathLst>
                <a:path extrusionOk="0" h="32" w="4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51"/>
            <p:cNvSpPr/>
            <p:nvPr/>
          </p:nvSpPr>
          <p:spPr>
            <a:xfrm>
              <a:off x="1524822" y="2070707"/>
              <a:ext cx="95" cy="434"/>
            </a:xfrm>
            <a:custGeom>
              <a:rect b="b" l="l" r="r" t="t"/>
              <a:pathLst>
                <a:path extrusionOk="0" h="32" w="7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51"/>
            <p:cNvSpPr/>
            <p:nvPr/>
          </p:nvSpPr>
          <p:spPr>
            <a:xfrm>
              <a:off x="1524958" y="2069987"/>
              <a:ext cx="109" cy="448"/>
            </a:xfrm>
            <a:custGeom>
              <a:rect b="b" l="l" r="r" t="t"/>
              <a:pathLst>
                <a:path extrusionOk="0" h="33" w="8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51"/>
            <p:cNvSpPr/>
            <p:nvPr/>
          </p:nvSpPr>
          <p:spPr>
            <a:xfrm>
              <a:off x="1524673" y="2071372"/>
              <a:ext cx="109" cy="489"/>
            </a:xfrm>
            <a:custGeom>
              <a:rect b="b" l="l" r="r" t="t"/>
              <a:pathLst>
                <a:path extrusionOk="0" h="36" w="8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51"/>
            <p:cNvSpPr/>
            <p:nvPr/>
          </p:nvSpPr>
          <p:spPr>
            <a:xfrm>
              <a:off x="1467063" y="1987667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51"/>
            <p:cNvSpPr/>
            <p:nvPr/>
          </p:nvSpPr>
          <p:spPr>
            <a:xfrm>
              <a:off x="1467783" y="1986906"/>
              <a:ext cx="244" cy="299"/>
            </a:xfrm>
            <a:custGeom>
              <a:rect b="b" l="l" r="r" t="t"/>
              <a:pathLst>
                <a:path extrusionOk="0" h="22" w="18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51"/>
            <p:cNvSpPr/>
            <p:nvPr/>
          </p:nvSpPr>
          <p:spPr>
            <a:xfrm>
              <a:off x="1466724" y="1987993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51"/>
            <p:cNvSpPr/>
            <p:nvPr/>
          </p:nvSpPr>
          <p:spPr>
            <a:xfrm>
              <a:off x="1467389" y="1987287"/>
              <a:ext cx="258" cy="244"/>
            </a:xfrm>
            <a:custGeom>
              <a:rect b="b" l="l" r="r" t="t"/>
              <a:pathLst>
                <a:path extrusionOk="0" h="18" w="19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51"/>
            <p:cNvSpPr/>
            <p:nvPr/>
          </p:nvSpPr>
          <p:spPr>
            <a:xfrm>
              <a:off x="1468163" y="1986662"/>
              <a:ext cx="149" cy="163"/>
            </a:xfrm>
            <a:custGeom>
              <a:rect b="b" l="l" r="r" t="t"/>
              <a:pathLst>
                <a:path extrusionOk="0" h="12" w="11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51"/>
            <p:cNvSpPr/>
            <p:nvPr/>
          </p:nvSpPr>
          <p:spPr>
            <a:xfrm>
              <a:off x="1469344" y="1985481"/>
              <a:ext cx="353" cy="299"/>
            </a:xfrm>
            <a:custGeom>
              <a:rect b="b" l="l" r="r" t="t"/>
              <a:pathLst>
                <a:path extrusionOk="0" h="22" w="26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51"/>
            <p:cNvSpPr/>
            <p:nvPr/>
          </p:nvSpPr>
          <p:spPr>
            <a:xfrm>
              <a:off x="1465828" y="1988997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51"/>
            <p:cNvSpPr/>
            <p:nvPr/>
          </p:nvSpPr>
          <p:spPr>
            <a:xfrm>
              <a:off x="1466059" y="1988658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51"/>
            <p:cNvSpPr/>
            <p:nvPr/>
          </p:nvSpPr>
          <p:spPr>
            <a:xfrm>
              <a:off x="1466398" y="1988332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51"/>
            <p:cNvSpPr/>
            <p:nvPr/>
          </p:nvSpPr>
          <p:spPr>
            <a:xfrm>
              <a:off x="1470010" y="1984476"/>
              <a:ext cx="258" cy="489"/>
            </a:xfrm>
            <a:custGeom>
              <a:rect b="b" l="l" r="r" t="t"/>
              <a:pathLst>
                <a:path extrusionOk="0" h="36" w="19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51"/>
            <p:cNvSpPr/>
            <p:nvPr/>
          </p:nvSpPr>
          <p:spPr>
            <a:xfrm>
              <a:off x="1468448" y="1986377"/>
              <a:ext cx="149" cy="163"/>
            </a:xfrm>
            <a:custGeom>
              <a:rect b="b" l="l" r="r" t="t"/>
              <a:pathLst>
                <a:path extrusionOk="0" h="12" w="11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51"/>
            <p:cNvSpPr/>
            <p:nvPr/>
          </p:nvSpPr>
          <p:spPr>
            <a:xfrm>
              <a:off x="1469154" y="1985766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51"/>
            <p:cNvSpPr/>
            <p:nvPr/>
          </p:nvSpPr>
          <p:spPr>
            <a:xfrm>
              <a:off x="1470295" y="1983811"/>
              <a:ext cx="204" cy="584"/>
            </a:xfrm>
            <a:custGeom>
              <a:rect b="b" l="l" r="r" t="t"/>
              <a:pathLst>
                <a:path extrusionOk="0" h="43" w="15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51"/>
            <p:cNvSpPr/>
            <p:nvPr/>
          </p:nvSpPr>
          <p:spPr>
            <a:xfrm>
              <a:off x="1469725" y="1985006"/>
              <a:ext cx="299" cy="394"/>
            </a:xfrm>
            <a:custGeom>
              <a:rect b="b" l="l" r="r" t="t"/>
              <a:pathLst>
                <a:path extrusionOk="0" h="29" w="22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51"/>
            <p:cNvSpPr/>
            <p:nvPr/>
          </p:nvSpPr>
          <p:spPr>
            <a:xfrm>
              <a:off x="1468679" y="1986146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51"/>
            <p:cNvSpPr/>
            <p:nvPr/>
          </p:nvSpPr>
          <p:spPr>
            <a:xfrm>
              <a:off x="1468964" y="1985956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51"/>
            <p:cNvSpPr/>
            <p:nvPr/>
          </p:nvSpPr>
          <p:spPr>
            <a:xfrm>
              <a:off x="1527008" y="2118853"/>
              <a:ext cx="88322" cy="99360"/>
            </a:xfrm>
            <a:custGeom>
              <a:rect b="b" l="l" r="r" t="t"/>
              <a:pathLst>
                <a:path extrusionOk="0" h="7318" w="6505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51"/>
            <p:cNvSpPr/>
            <p:nvPr/>
          </p:nvSpPr>
          <p:spPr>
            <a:xfrm>
              <a:off x="1596443" y="2164147"/>
              <a:ext cx="8812" cy="4820"/>
            </a:xfrm>
            <a:custGeom>
              <a:rect b="b" l="l" r="r" t="t"/>
              <a:pathLst>
                <a:path extrusionOk="0" h="355" w="649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51"/>
            <p:cNvSpPr/>
            <p:nvPr/>
          </p:nvSpPr>
          <p:spPr>
            <a:xfrm>
              <a:off x="1614230" y="2188587"/>
              <a:ext cx="54" cy="625"/>
            </a:xfrm>
            <a:custGeom>
              <a:rect b="b" l="l" r="r" t="t"/>
              <a:pathLst>
                <a:path extrusionOk="0" h="46" w="4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51"/>
            <p:cNvSpPr/>
            <p:nvPr/>
          </p:nvSpPr>
          <p:spPr>
            <a:xfrm>
              <a:off x="1584047" y="2146754"/>
              <a:ext cx="4616" cy="923"/>
            </a:xfrm>
            <a:custGeom>
              <a:rect b="b" l="l" r="r" t="t"/>
              <a:pathLst>
                <a:path extrusionOk="0" h="68" w="34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3" name="Google Shape;5183;p51"/>
            <p:cNvSpPr/>
            <p:nvPr/>
          </p:nvSpPr>
          <p:spPr>
            <a:xfrm>
              <a:off x="1612370" y="2190433"/>
              <a:ext cx="1724" cy="2349"/>
            </a:xfrm>
            <a:custGeom>
              <a:rect b="b" l="l" r="r" t="t"/>
              <a:pathLst>
                <a:path extrusionOk="0" h="173" w="127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51"/>
            <p:cNvSpPr/>
            <p:nvPr/>
          </p:nvSpPr>
          <p:spPr>
            <a:xfrm>
              <a:off x="1614040" y="2189917"/>
              <a:ext cx="149" cy="530"/>
            </a:xfrm>
            <a:custGeom>
              <a:rect b="b" l="l" r="r" t="t"/>
              <a:pathLst>
                <a:path extrusionOk="0" h="39" w="11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51"/>
            <p:cNvSpPr/>
            <p:nvPr/>
          </p:nvSpPr>
          <p:spPr>
            <a:xfrm>
              <a:off x="1529140" y="2128031"/>
              <a:ext cx="163" cy="54"/>
            </a:xfrm>
            <a:custGeom>
              <a:rect b="b" l="l" r="r" t="t"/>
              <a:pathLst>
                <a:path extrusionOk="0" h="4" w="12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51"/>
            <p:cNvSpPr/>
            <p:nvPr/>
          </p:nvSpPr>
          <p:spPr>
            <a:xfrm>
              <a:off x="1614230" y="2189293"/>
              <a:ext cx="54" cy="489"/>
            </a:xfrm>
            <a:custGeom>
              <a:rect b="b" l="l" r="r" t="t"/>
              <a:pathLst>
                <a:path extrusionOk="0" h="36" w="4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51"/>
            <p:cNvSpPr/>
            <p:nvPr/>
          </p:nvSpPr>
          <p:spPr>
            <a:xfrm>
              <a:off x="1529425" y="2128126"/>
              <a:ext cx="394" cy="149"/>
            </a:xfrm>
            <a:custGeom>
              <a:rect b="b" l="l" r="r" t="t"/>
              <a:pathLst>
                <a:path extrusionOk="0" h="11" w="29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51"/>
            <p:cNvSpPr/>
            <p:nvPr/>
          </p:nvSpPr>
          <p:spPr>
            <a:xfrm>
              <a:off x="1575290" y="214080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51"/>
            <p:cNvSpPr/>
            <p:nvPr/>
          </p:nvSpPr>
          <p:spPr>
            <a:xfrm>
              <a:off x="1615085" y="2180983"/>
              <a:ext cx="299" cy="2009"/>
            </a:xfrm>
            <a:custGeom>
              <a:rect b="b" l="l" r="r" t="t"/>
              <a:pathLst>
                <a:path extrusionOk="0" h="148" w="22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51"/>
            <p:cNvSpPr/>
            <p:nvPr/>
          </p:nvSpPr>
          <p:spPr>
            <a:xfrm>
              <a:off x="1595493" y="2161391"/>
              <a:ext cx="964" cy="2770"/>
            </a:xfrm>
            <a:custGeom>
              <a:rect b="b" l="l" r="r" t="t"/>
              <a:pathLst>
                <a:path extrusionOk="0" h="204" w="71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51"/>
            <p:cNvSpPr/>
            <p:nvPr/>
          </p:nvSpPr>
          <p:spPr>
            <a:xfrm>
              <a:off x="1543736" y="2212822"/>
              <a:ext cx="4711" cy="3775"/>
            </a:xfrm>
            <a:custGeom>
              <a:rect b="b" l="l" r="r" t="t"/>
              <a:pathLst>
                <a:path extrusionOk="0" h="278" w="347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51"/>
            <p:cNvSpPr/>
            <p:nvPr/>
          </p:nvSpPr>
          <p:spPr>
            <a:xfrm>
              <a:off x="1568542" y="2210324"/>
              <a:ext cx="8092" cy="855"/>
            </a:xfrm>
            <a:custGeom>
              <a:rect b="b" l="l" r="r" t="t"/>
              <a:pathLst>
                <a:path extrusionOk="0" h="63" w="596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p51"/>
            <p:cNvSpPr/>
            <p:nvPr/>
          </p:nvSpPr>
          <p:spPr>
            <a:xfrm>
              <a:off x="1530375" y="2180128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p51"/>
            <p:cNvSpPr/>
            <p:nvPr/>
          </p:nvSpPr>
          <p:spPr>
            <a:xfrm>
              <a:off x="1527049" y="2176177"/>
              <a:ext cx="2675" cy="3340"/>
            </a:xfrm>
            <a:custGeom>
              <a:rect b="b" l="l" r="r" t="t"/>
              <a:pathLst>
                <a:path extrusionOk="0" h="246" w="197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51"/>
            <p:cNvSpPr/>
            <p:nvPr/>
          </p:nvSpPr>
          <p:spPr>
            <a:xfrm>
              <a:off x="1540314" y="2216583"/>
              <a:ext cx="3435" cy="1629"/>
            </a:xfrm>
            <a:custGeom>
              <a:rect b="b" l="l" r="r" t="t"/>
              <a:pathLst>
                <a:path extrusionOk="0" h="120" w="253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51"/>
            <p:cNvSpPr/>
            <p:nvPr/>
          </p:nvSpPr>
          <p:spPr>
            <a:xfrm>
              <a:off x="1530565" y="2180413"/>
              <a:ext cx="353" cy="489"/>
            </a:xfrm>
            <a:custGeom>
              <a:rect b="b" l="l" r="r" t="t"/>
              <a:pathLst>
                <a:path extrusionOk="0" h="36" w="26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51"/>
            <p:cNvSpPr/>
            <p:nvPr/>
          </p:nvSpPr>
          <p:spPr>
            <a:xfrm>
              <a:off x="1540260" y="2217819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51"/>
            <p:cNvSpPr/>
            <p:nvPr/>
          </p:nvSpPr>
          <p:spPr>
            <a:xfrm>
              <a:off x="1540124" y="2216149"/>
              <a:ext cx="109" cy="1018"/>
            </a:xfrm>
            <a:custGeom>
              <a:rect b="b" l="l" r="r" t="t"/>
              <a:pathLst>
                <a:path extrusionOk="0" h="75" w="8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51"/>
            <p:cNvSpPr/>
            <p:nvPr/>
          </p:nvSpPr>
          <p:spPr>
            <a:xfrm>
              <a:off x="1540219" y="2217289"/>
              <a:ext cx="54" cy="258"/>
            </a:xfrm>
            <a:custGeom>
              <a:rect b="b" l="l" r="r" t="t"/>
              <a:pathLst>
                <a:path extrusionOk="0" h="19" w="4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51"/>
            <p:cNvSpPr/>
            <p:nvPr/>
          </p:nvSpPr>
          <p:spPr>
            <a:xfrm>
              <a:off x="1533512" y="2195335"/>
              <a:ext cx="869" cy="2675"/>
            </a:xfrm>
            <a:custGeom>
              <a:rect b="b" l="l" r="r" t="t"/>
              <a:pathLst>
                <a:path extrusionOk="0" h="197" w="64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51"/>
            <p:cNvSpPr/>
            <p:nvPr/>
          </p:nvSpPr>
          <p:spPr>
            <a:xfrm>
              <a:off x="1530090" y="217988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51"/>
            <p:cNvSpPr/>
            <p:nvPr/>
          </p:nvSpPr>
          <p:spPr>
            <a:xfrm>
              <a:off x="1543355" y="2216108"/>
              <a:ext cx="1100" cy="720"/>
            </a:xfrm>
            <a:custGeom>
              <a:rect b="b" l="l" r="r" t="t"/>
              <a:pathLst>
                <a:path extrusionOk="0" h="53" w="81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51"/>
            <p:cNvSpPr/>
            <p:nvPr/>
          </p:nvSpPr>
          <p:spPr>
            <a:xfrm>
              <a:off x="1579281" y="2208980"/>
              <a:ext cx="109" cy="299"/>
            </a:xfrm>
            <a:custGeom>
              <a:rect b="b" l="l" r="r" t="t"/>
              <a:pathLst>
                <a:path extrusionOk="0" h="22" w="8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51"/>
            <p:cNvSpPr/>
            <p:nvPr/>
          </p:nvSpPr>
          <p:spPr>
            <a:xfrm>
              <a:off x="1579376" y="2208641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51"/>
            <p:cNvSpPr/>
            <p:nvPr/>
          </p:nvSpPr>
          <p:spPr>
            <a:xfrm>
              <a:off x="1576620" y="2210786"/>
              <a:ext cx="2105" cy="122"/>
            </a:xfrm>
            <a:custGeom>
              <a:rect b="b" l="l" r="r" t="t"/>
              <a:pathLst>
                <a:path extrusionOk="0" h="9" w="155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51"/>
            <p:cNvSpPr/>
            <p:nvPr/>
          </p:nvSpPr>
          <p:spPr>
            <a:xfrm>
              <a:off x="1595588" y="2189958"/>
              <a:ext cx="5621" cy="1018"/>
            </a:xfrm>
            <a:custGeom>
              <a:rect b="b" l="l" r="r" t="t"/>
              <a:pathLst>
                <a:path extrusionOk="0" h="75" w="414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51"/>
            <p:cNvSpPr/>
            <p:nvPr/>
          </p:nvSpPr>
          <p:spPr>
            <a:xfrm>
              <a:off x="1611609" y="2192768"/>
              <a:ext cx="774" cy="299"/>
            </a:xfrm>
            <a:custGeom>
              <a:rect b="b" l="l" r="r" t="t"/>
              <a:pathLst>
                <a:path extrusionOk="0" h="22" w="57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51"/>
            <p:cNvSpPr/>
            <p:nvPr/>
          </p:nvSpPr>
          <p:spPr>
            <a:xfrm>
              <a:off x="1579526" y="2208260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51"/>
            <p:cNvSpPr/>
            <p:nvPr/>
          </p:nvSpPr>
          <p:spPr>
            <a:xfrm>
              <a:off x="1612180" y="2192619"/>
              <a:ext cx="394" cy="258"/>
            </a:xfrm>
            <a:custGeom>
              <a:rect b="b" l="l" r="r" t="t"/>
              <a:pathLst>
                <a:path extrusionOk="0" h="19" w="29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p51"/>
            <p:cNvSpPr/>
            <p:nvPr/>
          </p:nvSpPr>
          <p:spPr>
            <a:xfrm>
              <a:off x="1575385" y="2210636"/>
              <a:ext cx="1724" cy="204"/>
            </a:xfrm>
            <a:custGeom>
              <a:rect b="b" l="l" r="r" t="t"/>
              <a:pathLst>
                <a:path extrusionOk="0" h="15" w="127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51"/>
            <p:cNvSpPr/>
            <p:nvPr/>
          </p:nvSpPr>
          <p:spPr>
            <a:xfrm>
              <a:off x="1438877" y="2046607"/>
              <a:ext cx="93508" cy="136291"/>
            </a:xfrm>
            <a:custGeom>
              <a:rect b="b" l="l" r="r" t="t"/>
              <a:pathLst>
                <a:path extrusionOk="0" h="10038" w="6887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51"/>
            <p:cNvSpPr/>
            <p:nvPr/>
          </p:nvSpPr>
          <p:spPr>
            <a:xfrm>
              <a:off x="1518685" y="2074223"/>
              <a:ext cx="244" cy="54"/>
            </a:xfrm>
            <a:custGeom>
              <a:rect b="b" l="l" r="r" t="t"/>
              <a:pathLst>
                <a:path extrusionOk="0" h="4" w="18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51"/>
            <p:cNvSpPr/>
            <p:nvPr/>
          </p:nvSpPr>
          <p:spPr>
            <a:xfrm>
              <a:off x="1517545" y="2074549"/>
              <a:ext cx="299" cy="163"/>
            </a:xfrm>
            <a:custGeom>
              <a:rect b="b" l="l" r="r" t="t"/>
              <a:pathLst>
                <a:path extrusionOk="0" h="12" w="22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4" name="Google Shape;5214;p51"/>
            <p:cNvSpPr/>
            <p:nvPr/>
          </p:nvSpPr>
          <p:spPr>
            <a:xfrm>
              <a:off x="1518305" y="2074318"/>
              <a:ext cx="299" cy="54"/>
            </a:xfrm>
            <a:custGeom>
              <a:rect b="b" l="l" r="r" t="t"/>
              <a:pathLst>
                <a:path extrusionOk="0" h="4" w="22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p51"/>
            <p:cNvSpPr/>
            <p:nvPr/>
          </p:nvSpPr>
          <p:spPr>
            <a:xfrm>
              <a:off x="1517110" y="2074794"/>
              <a:ext cx="299" cy="204"/>
            </a:xfrm>
            <a:custGeom>
              <a:rect b="b" l="l" r="r" t="t"/>
              <a:pathLst>
                <a:path extrusionOk="0" h="15" w="22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51"/>
            <p:cNvSpPr/>
            <p:nvPr/>
          </p:nvSpPr>
          <p:spPr>
            <a:xfrm>
              <a:off x="1516594" y="2075024"/>
              <a:ext cx="434" cy="353"/>
            </a:xfrm>
            <a:custGeom>
              <a:rect b="b" l="l" r="r" t="t"/>
              <a:pathLst>
                <a:path extrusionOk="0" h="26" w="32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51"/>
            <p:cNvSpPr/>
            <p:nvPr/>
          </p:nvSpPr>
          <p:spPr>
            <a:xfrm>
              <a:off x="1519065" y="207422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51"/>
            <p:cNvSpPr/>
            <p:nvPr/>
          </p:nvSpPr>
          <p:spPr>
            <a:xfrm>
              <a:off x="1504184" y="2079356"/>
              <a:ext cx="2349" cy="964"/>
            </a:xfrm>
            <a:custGeom>
              <a:rect b="b" l="l" r="r" t="t"/>
              <a:pathLst>
                <a:path extrusionOk="0" h="71" w="173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51"/>
            <p:cNvSpPr/>
            <p:nvPr/>
          </p:nvSpPr>
          <p:spPr>
            <a:xfrm>
              <a:off x="1517925" y="2074413"/>
              <a:ext cx="299" cy="109"/>
            </a:xfrm>
            <a:custGeom>
              <a:rect b="b" l="l" r="r" t="t"/>
              <a:pathLst>
                <a:path extrusionOk="0" h="8" w="22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51"/>
            <p:cNvSpPr/>
            <p:nvPr/>
          </p:nvSpPr>
          <p:spPr>
            <a:xfrm>
              <a:off x="1522052" y="2182355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51"/>
            <p:cNvSpPr/>
            <p:nvPr/>
          </p:nvSpPr>
          <p:spPr>
            <a:xfrm>
              <a:off x="1518305" y="2072988"/>
              <a:ext cx="394" cy="394"/>
            </a:xfrm>
            <a:custGeom>
              <a:rect b="b" l="l" r="r" t="t"/>
              <a:pathLst>
                <a:path extrusionOk="0" h="29" w="29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51"/>
            <p:cNvSpPr/>
            <p:nvPr/>
          </p:nvSpPr>
          <p:spPr>
            <a:xfrm>
              <a:off x="1485176" y="204622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51"/>
            <p:cNvSpPr/>
            <p:nvPr/>
          </p:nvSpPr>
          <p:spPr>
            <a:xfrm>
              <a:off x="1485692" y="204622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51"/>
            <p:cNvSpPr/>
            <p:nvPr/>
          </p:nvSpPr>
          <p:spPr>
            <a:xfrm>
              <a:off x="1486411" y="204626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p51"/>
            <p:cNvSpPr/>
            <p:nvPr/>
          </p:nvSpPr>
          <p:spPr>
            <a:xfrm>
              <a:off x="1486982" y="2046457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51"/>
            <p:cNvSpPr/>
            <p:nvPr/>
          </p:nvSpPr>
          <p:spPr>
            <a:xfrm>
              <a:off x="1486506" y="2046322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51"/>
            <p:cNvSpPr/>
            <p:nvPr/>
          </p:nvSpPr>
          <p:spPr>
            <a:xfrm>
              <a:off x="1486792" y="2046417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51"/>
            <p:cNvSpPr/>
            <p:nvPr/>
          </p:nvSpPr>
          <p:spPr>
            <a:xfrm>
              <a:off x="1486887" y="2046457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51"/>
            <p:cNvSpPr/>
            <p:nvPr/>
          </p:nvSpPr>
          <p:spPr>
            <a:xfrm>
              <a:off x="1517965" y="2072513"/>
              <a:ext cx="299" cy="434"/>
            </a:xfrm>
            <a:custGeom>
              <a:rect b="b" l="l" r="r" t="t"/>
              <a:pathLst>
                <a:path extrusionOk="0" h="32" w="22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51"/>
            <p:cNvSpPr/>
            <p:nvPr/>
          </p:nvSpPr>
          <p:spPr>
            <a:xfrm>
              <a:off x="1484171" y="2046267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51"/>
            <p:cNvSpPr/>
            <p:nvPr/>
          </p:nvSpPr>
          <p:spPr>
            <a:xfrm>
              <a:off x="1485407" y="204622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51"/>
            <p:cNvSpPr/>
            <p:nvPr/>
          </p:nvSpPr>
          <p:spPr>
            <a:xfrm>
              <a:off x="1483655" y="2046362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51"/>
            <p:cNvSpPr/>
            <p:nvPr/>
          </p:nvSpPr>
          <p:spPr>
            <a:xfrm>
              <a:off x="1482800" y="2046417"/>
              <a:ext cx="584" cy="109"/>
            </a:xfrm>
            <a:custGeom>
              <a:rect b="b" l="l" r="r" t="t"/>
              <a:pathLst>
                <a:path extrusionOk="0" h="8" w="43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51"/>
            <p:cNvSpPr/>
            <p:nvPr/>
          </p:nvSpPr>
          <p:spPr>
            <a:xfrm>
              <a:off x="1519201" y="2073789"/>
              <a:ext cx="543" cy="353"/>
            </a:xfrm>
            <a:custGeom>
              <a:rect b="b" l="l" r="r" t="t"/>
              <a:pathLst>
                <a:path extrusionOk="0" h="26" w="4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51"/>
            <p:cNvSpPr/>
            <p:nvPr/>
          </p:nvSpPr>
          <p:spPr>
            <a:xfrm>
              <a:off x="1510606" y="2062248"/>
              <a:ext cx="1249" cy="299"/>
            </a:xfrm>
            <a:custGeom>
              <a:rect b="b" l="l" r="r" t="t"/>
              <a:pathLst>
                <a:path extrusionOk="0" h="22" w="92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51"/>
            <p:cNvSpPr/>
            <p:nvPr/>
          </p:nvSpPr>
          <p:spPr>
            <a:xfrm>
              <a:off x="1518726" y="2073463"/>
              <a:ext cx="448" cy="299"/>
            </a:xfrm>
            <a:custGeom>
              <a:rect b="b" l="l" r="r" t="t"/>
              <a:pathLst>
                <a:path extrusionOk="0" h="22" w="33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51"/>
            <p:cNvSpPr/>
            <p:nvPr/>
          </p:nvSpPr>
          <p:spPr>
            <a:xfrm>
              <a:off x="1484646" y="2046267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51"/>
            <p:cNvSpPr/>
            <p:nvPr/>
          </p:nvSpPr>
          <p:spPr>
            <a:xfrm>
              <a:off x="1486642" y="2046362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51"/>
            <p:cNvSpPr/>
            <p:nvPr/>
          </p:nvSpPr>
          <p:spPr>
            <a:xfrm>
              <a:off x="1526003" y="2172945"/>
              <a:ext cx="394" cy="299"/>
            </a:xfrm>
            <a:custGeom>
              <a:rect b="b" l="l" r="r" t="t"/>
              <a:pathLst>
                <a:path extrusionOk="0" h="22" w="29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51"/>
            <p:cNvSpPr/>
            <p:nvPr/>
          </p:nvSpPr>
          <p:spPr>
            <a:xfrm>
              <a:off x="1525677" y="2173325"/>
              <a:ext cx="299" cy="353"/>
            </a:xfrm>
            <a:custGeom>
              <a:rect b="b" l="l" r="r" t="t"/>
              <a:pathLst>
                <a:path extrusionOk="0" h="26" w="22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51"/>
            <p:cNvSpPr/>
            <p:nvPr/>
          </p:nvSpPr>
          <p:spPr>
            <a:xfrm>
              <a:off x="1529425" y="213253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51"/>
            <p:cNvSpPr/>
            <p:nvPr/>
          </p:nvSpPr>
          <p:spPr>
            <a:xfrm>
              <a:off x="1527714" y="2129212"/>
              <a:ext cx="163" cy="299"/>
            </a:xfrm>
            <a:custGeom>
              <a:rect b="b" l="l" r="r" t="t"/>
              <a:pathLst>
                <a:path extrusionOk="0" h="22" w="12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51"/>
            <p:cNvSpPr/>
            <p:nvPr/>
          </p:nvSpPr>
          <p:spPr>
            <a:xfrm>
              <a:off x="1527049" y="2127787"/>
              <a:ext cx="163" cy="299"/>
            </a:xfrm>
            <a:custGeom>
              <a:rect b="b" l="l" r="r" t="t"/>
              <a:pathLst>
                <a:path extrusionOk="0" h="22" w="12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51"/>
            <p:cNvSpPr/>
            <p:nvPr/>
          </p:nvSpPr>
          <p:spPr>
            <a:xfrm>
              <a:off x="1527388" y="2128452"/>
              <a:ext cx="149" cy="353"/>
            </a:xfrm>
            <a:custGeom>
              <a:rect b="b" l="l" r="r" t="t"/>
              <a:pathLst>
                <a:path extrusionOk="0" h="26" w="11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51"/>
            <p:cNvSpPr/>
            <p:nvPr/>
          </p:nvSpPr>
          <p:spPr>
            <a:xfrm>
              <a:off x="1525202" y="2175661"/>
              <a:ext cx="54" cy="339"/>
            </a:xfrm>
            <a:custGeom>
              <a:rect b="b" l="l" r="r" t="t"/>
              <a:pathLst>
                <a:path extrusionOk="0" h="25" w="4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51"/>
            <p:cNvSpPr/>
            <p:nvPr/>
          </p:nvSpPr>
          <p:spPr>
            <a:xfrm>
              <a:off x="1525243" y="2176041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51"/>
            <p:cNvSpPr/>
            <p:nvPr/>
          </p:nvSpPr>
          <p:spPr>
            <a:xfrm>
              <a:off x="1528094" y="2129973"/>
              <a:ext cx="163" cy="299"/>
            </a:xfrm>
            <a:custGeom>
              <a:rect b="b" l="l" r="r" t="t"/>
              <a:pathLst>
                <a:path extrusionOk="0" h="22" w="12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51"/>
            <p:cNvSpPr/>
            <p:nvPr/>
          </p:nvSpPr>
          <p:spPr>
            <a:xfrm>
              <a:off x="1525243" y="2174615"/>
              <a:ext cx="68" cy="434"/>
            </a:xfrm>
            <a:custGeom>
              <a:rect b="b" l="l" r="r" t="t"/>
              <a:pathLst>
                <a:path extrusionOk="0" h="32" w="5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51"/>
            <p:cNvSpPr/>
            <p:nvPr/>
          </p:nvSpPr>
          <p:spPr>
            <a:xfrm>
              <a:off x="1525297" y="2174181"/>
              <a:ext cx="149" cy="394"/>
            </a:xfrm>
            <a:custGeom>
              <a:rect b="b" l="l" r="r" t="t"/>
              <a:pathLst>
                <a:path extrusionOk="0" h="29" w="11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51"/>
            <p:cNvSpPr/>
            <p:nvPr/>
          </p:nvSpPr>
          <p:spPr>
            <a:xfrm>
              <a:off x="1525433" y="2173706"/>
              <a:ext cx="204" cy="448"/>
            </a:xfrm>
            <a:custGeom>
              <a:rect b="b" l="l" r="r" t="t"/>
              <a:pathLst>
                <a:path extrusionOk="0" h="33" w="15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51"/>
            <p:cNvSpPr/>
            <p:nvPr/>
          </p:nvSpPr>
          <p:spPr>
            <a:xfrm>
              <a:off x="1528950" y="2131683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51"/>
            <p:cNvSpPr/>
            <p:nvPr/>
          </p:nvSpPr>
          <p:spPr>
            <a:xfrm>
              <a:off x="1525202" y="2175131"/>
              <a:ext cx="54" cy="448"/>
            </a:xfrm>
            <a:custGeom>
              <a:rect b="b" l="l" r="r" t="t"/>
              <a:pathLst>
                <a:path extrusionOk="0" h="33" w="4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51"/>
            <p:cNvSpPr/>
            <p:nvPr/>
          </p:nvSpPr>
          <p:spPr>
            <a:xfrm>
              <a:off x="1528529" y="2130787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51"/>
            <p:cNvSpPr/>
            <p:nvPr/>
          </p:nvSpPr>
          <p:spPr>
            <a:xfrm>
              <a:off x="1499201" y="1953967"/>
              <a:ext cx="99781" cy="84031"/>
            </a:xfrm>
            <a:custGeom>
              <a:rect b="b" l="l" r="r" t="t"/>
              <a:pathLst>
                <a:path extrusionOk="0" h="6189" w="7349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51"/>
            <p:cNvSpPr/>
            <p:nvPr/>
          </p:nvSpPr>
          <p:spPr>
            <a:xfrm>
              <a:off x="1578575" y="2011862"/>
              <a:ext cx="4915" cy="1385"/>
            </a:xfrm>
            <a:custGeom>
              <a:rect b="b" l="l" r="r" t="t"/>
              <a:pathLst>
                <a:path extrusionOk="0" h="102" w="362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51"/>
            <p:cNvSpPr/>
            <p:nvPr/>
          </p:nvSpPr>
          <p:spPr>
            <a:xfrm>
              <a:off x="1547062" y="2032676"/>
              <a:ext cx="489" cy="774"/>
            </a:xfrm>
            <a:custGeom>
              <a:rect b="b" l="l" r="r" t="t"/>
              <a:pathLst>
                <a:path extrusionOk="0" h="57" w="36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51"/>
            <p:cNvSpPr/>
            <p:nvPr/>
          </p:nvSpPr>
          <p:spPr>
            <a:xfrm>
              <a:off x="1557381" y="2036817"/>
              <a:ext cx="625" cy="339"/>
            </a:xfrm>
            <a:custGeom>
              <a:rect b="b" l="l" r="r" t="t"/>
              <a:pathLst>
                <a:path extrusionOk="0" h="25" w="46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51"/>
            <p:cNvSpPr/>
            <p:nvPr/>
          </p:nvSpPr>
          <p:spPr>
            <a:xfrm>
              <a:off x="1592316" y="2006960"/>
              <a:ext cx="1100" cy="1684"/>
            </a:xfrm>
            <a:custGeom>
              <a:rect b="b" l="l" r="r" t="t"/>
              <a:pathLst>
                <a:path extrusionOk="0" h="124" w="81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51"/>
            <p:cNvSpPr/>
            <p:nvPr/>
          </p:nvSpPr>
          <p:spPr>
            <a:xfrm>
              <a:off x="1547537" y="2033436"/>
              <a:ext cx="2009" cy="2634"/>
            </a:xfrm>
            <a:custGeom>
              <a:rect b="b" l="l" r="r" t="t"/>
              <a:pathLst>
                <a:path extrusionOk="0" h="194" w="148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51"/>
            <p:cNvSpPr/>
            <p:nvPr/>
          </p:nvSpPr>
          <p:spPr>
            <a:xfrm>
              <a:off x="1546397" y="2031576"/>
              <a:ext cx="530" cy="869"/>
            </a:xfrm>
            <a:custGeom>
              <a:rect b="b" l="l" r="r" t="t"/>
              <a:pathLst>
                <a:path extrusionOk="0" h="64" w="39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51"/>
            <p:cNvSpPr/>
            <p:nvPr/>
          </p:nvSpPr>
          <p:spPr>
            <a:xfrm>
              <a:off x="1545582" y="2030544"/>
              <a:ext cx="679" cy="910"/>
            </a:xfrm>
            <a:custGeom>
              <a:rect b="b" l="l" r="r" t="t"/>
              <a:pathLst>
                <a:path extrusionOk="0" h="67" w="5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51"/>
            <p:cNvSpPr/>
            <p:nvPr/>
          </p:nvSpPr>
          <p:spPr>
            <a:xfrm>
              <a:off x="1544822" y="2029580"/>
              <a:ext cx="774" cy="923"/>
            </a:xfrm>
            <a:custGeom>
              <a:rect b="b" l="l" r="r" t="t"/>
              <a:pathLst>
                <a:path extrusionOk="0" h="68" w="57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51"/>
            <p:cNvSpPr/>
            <p:nvPr/>
          </p:nvSpPr>
          <p:spPr>
            <a:xfrm>
              <a:off x="1506941" y="1960376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p51"/>
            <p:cNvSpPr/>
            <p:nvPr/>
          </p:nvSpPr>
          <p:spPr>
            <a:xfrm>
              <a:off x="1508651" y="1958434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51"/>
            <p:cNvSpPr/>
            <p:nvPr/>
          </p:nvSpPr>
          <p:spPr>
            <a:xfrm>
              <a:off x="1508271" y="1958624"/>
              <a:ext cx="299" cy="299"/>
            </a:xfrm>
            <a:custGeom>
              <a:rect b="b" l="l" r="r" t="t"/>
              <a:pathLst>
                <a:path extrusionOk="0" h="22" w="22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51"/>
            <p:cNvSpPr/>
            <p:nvPr/>
          </p:nvSpPr>
          <p:spPr>
            <a:xfrm>
              <a:off x="1507280" y="1990084"/>
              <a:ext cx="3096" cy="1086"/>
            </a:xfrm>
            <a:custGeom>
              <a:rect b="b" l="l" r="r" t="t"/>
              <a:pathLst>
                <a:path extrusionOk="0" h="80" w="228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51"/>
            <p:cNvSpPr/>
            <p:nvPr/>
          </p:nvSpPr>
          <p:spPr>
            <a:xfrm>
              <a:off x="1614271" y="1998868"/>
              <a:ext cx="28730" cy="30970"/>
            </a:xfrm>
            <a:custGeom>
              <a:rect b="b" l="l" r="r" t="t"/>
              <a:pathLst>
                <a:path extrusionOk="0" h="2281" w="2116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51"/>
            <p:cNvSpPr/>
            <p:nvPr/>
          </p:nvSpPr>
          <p:spPr>
            <a:xfrm>
              <a:off x="1636321" y="202416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51"/>
            <p:cNvSpPr/>
            <p:nvPr/>
          </p:nvSpPr>
          <p:spPr>
            <a:xfrm>
              <a:off x="1639185" y="2024448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51"/>
            <p:cNvSpPr/>
            <p:nvPr/>
          </p:nvSpPr>
          <p:spPr>
            <a:xfrm>
              <a:off x="1636796" y="202416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51"/>
            <p:cNvSpPr/>
            <p:nvPr/>
          </p:nvSpPr>
          <p:spPr>
            <a:xfrm>
              <a:off x="1638900" y="2024312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51"/>
            <p:cNvSpPr/>
            <p:nvPr/>
          </p:nvSpPr>
          <p:spPr>
            <a:xfrm>
              <a:off x="1626871" y="202963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3" name="Google Shape;5273;p51"/>
            <p:cNvSpPr/>
            <p:nvPr/>
          </p:nvSpPr>
          <p:spPr>
            <a:xfrm>
              <a:off x="1639471" y="2024598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51"/>
            <p:cNvSpPr/>
            <p:nvPr/>
          </p:nvSpPr>
          <p:spPr>
            <a:xfrm>
              <a:off x="1627441" y="2029255"/>
              <a:ext cx="530" cy="339"/>
            </a:xfrm>
            <a:custGeom>
              <a:rect b="b" l="l" r="r" t="t"/>
              <a:pathLst>
                <a:path extrusionOk="0" h="25" w="39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51"/>
            <p:cNvSpPr/>
            <p:nvPr/>
          </p:nvSpPr>
          <p:spPr>
            <a:xfrm>
              <a:off x="1627156" y="2029580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51"/>
            <p:cNvSpPr/>
            <p:nvPr/>
          </p:nvSpPr>
          <p:spPr>
            <a:xfrm>
              <a:off x="1638561" y="2024258"/>
              <a:ext cx="163" cy="68"/>
            </a:xfrm>
            <a:custGeom>
              <a:rect b="b" l="l" r="r" t="t"/>
              <a:pathLst>
                <a:path extrusionOk="0" h="5" w="12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51"/>
            <p:cNvSpPr/>
            <p:nvPr/>
          </p:nvSpPr>
          <p:spPr>
            <a:xfrm>
              <a:off x="1637475" y="202412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51"/>
            <p:cNvSpPr/>
            <p:nvPr/>
          </p:nvSpPr>
          <p:spPr>
            <a:xfrm>
              <a:off x="1637230" y="202412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51"/>
            <p:cNvSpPr/>
            <p:nvPr/>
          </p:nvSpPr>
          <p:spPr>
            <a:xfrm>
              <a:off x="1638235" y="2024217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51"/>
            <p:cNvSpPr/>
            <p:nvPr/>
          </p:nvSpPr>
          <p:spPr>
            <a:xfrm>
              <a:off x="1639756" y="2024788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51"/>
            <p:cNvSpPr/>
            <p:nvPr/>
          </p:nvSpPr>
          <p:spPr>
            <a:xfrm>
              <a:off x="1637855" y="2024163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51"/>
            <p:cNvSpPr/>
            <p:nvPr/>
          </p:nvSpPr>
          <p:spPr>
            <a:xfrm>
              <a:off x="1639946" y="2025018"/>
              <a:ext cx="149" cy="163"/>
            </a:xfrm>
            <a:custGeom>
              <a:rect b="b" l="l" r="r" t="t"/>
              <a:pathLst>
                <a:path extrusionOk="0" h="12" w="11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p51"/>
            <p:cNvSpPr/>
            <p:nvPr/>
          </p:nvSpPr>
          <p:spPr>
            <a:xfrm>
              <a:off x="1589940" y="1981910"/>
              <a:ext cx="32613" cy="51690"/>
            </a:xfrm>
            <a:custGeom>
              <a:rect b="b" l="l" r="r" t="t"/>
              <a:pathLst>
                <a:path extrusionOk="0" h="3807" w="2402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51"/>
            <p:cNvSpPr/>
            <p:nvPr/>
          </p:nvSpPr>
          <p:spPr>
            <a:xfrm>
              <a:off x="1596688" y="2004394"/>
              <a:ext cx="584" cy="54"/>
            </a:xfrm>
            <a:custGeom>
              <a:rect b="b" l="l" r="r" t="t"/>
              <a:pathLst>
                <a:path extrusionOk="0" h="4" w="43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51"/>
            <p:cNvSpPr/>
            <p:nvPr/>
          </p:nvSpPr>
          <p:spPr>
            <a:xfrm>
              <a:off x="1594502" y="2005155"/>
              <a:ext cx="109" cy="163"/>
            </a:xfrm>
            <a:custGeom>
              <a:rect b="b" l="l" r="r" t="t"/>
              <a:pathLst>
                <a:path extrusionOk="0" h="12" w="8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6" name="Google Shape;5286;p51"/>
            <p:cNvSpPr/>
            <p:nvPr/>
          </p:nvSpPr>
          <p:spPr>
            <a:xfrm>
              <a:off x="1621019" y="202849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51"/>
            <p:cNvSpPr/>
            <p:nvPr/>
          </p:nvSpPr>
          <p:spPr>
            <a:xfrm>
              <a:off x="1594638" y="2004394"/>
              <a:ext cx="1969" cy="774"/>
            </a:xfrm>
            <a:custGeom>
              <a:rect b="b" l="l" r="r" t="t"/>
              <a:pathLst>
                <a:path extrusionOk="0" h="57" w="145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51"/>
            <p:cNvSpPr/>
            <p:nvPr/>
          </p:nvSpPr>
          <p:spPr>
            <a:xfrm>
              <a:off x="1621494" y="2028535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p51"/>
            <p:cNvSpPr/>
            <p:nvPr/>
          </p:nvSpPr>
          <p:spPr>
            <a:xfrm>
              <a:off x="1619878" y="2028589"/>
              <a:ext cx="353" cy="54"/>
            </a:xfrm>
            <a:custGeom>
              <a:rect b="b" l="l" r="r" t="t"/>
              <a:pathLst>
                <a:path extrusionOk="0" h="4" w="26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51"/>
            <p:cNvSpPr/>
            <p:nvPr/>
          </p:nvSpPr>
          <p:spPr>
            <a:xfrm>
              <a:off x="1619362" y="2028684"/>
              <a:ext cx="434" cy="149"/>
            </a:xfrm>
            <a:custGeom>
              <a:rect b="b" l="l" r="r" t="t"/>
              <a:pathLst>
                <a:path extrusionOk="0" h="11" w="32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51"/>
            <p:cNvSpPr/>
            <p:nvPr/>
          </p:nvSpPr>
          <p:spPr>
            <a:xfrm>
              <a:off x="1620353" y="2028494"/>
              <a:ext cx="448" cy="54"/>
            </a:xfrm>
            <a:custGeom>
              <a:rect b="b" l="l" r="r" t="t"/>
              <a:pathLst>
                <a:path extrusionOk="0" h="4" w="33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51"/>
            <p:cNvSpPr/>
            <p:nvPr/>
          </p:nvSpPr>
          <p:spPr>
            <a:xfrm>
              <a:off x="1618507" y="2029160"/>
              <a:ext cx="394" cy="299"/>
            </a:xfrm>
            <a:custGeom>
              <a:rect b="b" l="l" r="r" t="t"/>
              <a:pathLst>
                <a:path extrusionOk="0" h="22" w="29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51"/>
            <p:cNvSpPr/>
            <p:nvPr/>
          </p:nvSpPr>
          <p:spPr>
            <a:xfrm>
              <a:off x="1618928" y="2028874"/>
              <a:ext cx="353" cy="204"/>
            </a:xfrm>
            <a:custGeom>
              <a:rect b="b" l="l" r="r" t="t"/>
              <a:pathLst>
                <a:path extrusionOk="0" h="15" w="26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51"/>
            <p:cNvSpPr/>
            <p:nvPr/>
          </p:nvSpPr>
          <p:spPr>
            <a:xfrm>
              <a:off x="1622254" y="2028630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51"/>
            <p:cNvSpPr/>
            <p:nvPr/>
          </p:nvSpPr>
          <p:spPr>
            <a:xfrm>
              <a:off x="1599444" y="1983621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51"/>
            <p:cNvSpPr/>
            <p:nvPr/>
          </p:nvSpPr>
          <p:spPr>
            <a:xfrm>
              <a:off x="1591365" y="2001489"/>
              <a:ext cx="244" cy="299"/>
            </a:xfrm>
            <a:custGeom>
              <a:rect b="b" l="l" r="r" t="t"/>
              <a:pathLst>
                <a:path extrusionOk="0" h="22" w="18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51"/>
            <p:cNvSpPr/>
            <p:nvPr/>
          </p:nvSpPr>
          <p:spPr>
            <a:xfrm>
              <a:off x="1594067" y="2004869"/>
              <a:ext cx="258" cy="394"/>
            </a:xfrm>
            <a:custGeom>
              <a:rect b="b" l="l" r="r" t="t"/>
              <a:pathLst>
                <a:path extrusionOk="0" h="29" w="19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51"/>
            <p:cNvSpPr/>
            <p:nvPr/>
          </p:nvSpPr>
          <p:spPr>
            <a:xfrm>
              <a:off x="1599064" y="1984055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51"/>
            <p:cNvSpPr/>
            <p:nvPr/>
          </p:nvSpPr>
          <p:spPr>
            <a:xfrm>
              <a:off x="1599824" y="1983105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51"/>
            <p:cNvSpPr/>
            <p:nvPr/>
          </p:nvSpPr>
          <p:spPr>
            <a:xfrm>
              <a:off x="1593266" y="2003824"/>
              <a:ext cx="299" cy="394"/>
            </a:xfrm>
            <a:custGeom>
              <a:rect b="b" l="l" r="r" t="t"/>
              <a:pathLst>
                <a:path extrusionOk="0" h="29" w="22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51"/>
            <p:cNvSpPr/>
            <p:nvPr/>
          </p:nvSpPr>
          <p:spPr>
            <a:xfrm>
              <a:off x="1591936" y="2002154"/>
              <a:ext cx="244" cy="299"/>
            </a:xfrm>
            <a:custGeom>
              <a:rect b="b" l="l" r="r" t="t"/>
              <a:pathLst>
                <a:path extrusionOk="0" h="22" w="18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51"/>
            <p:cNvSpPr/>
            <p:nvPr/>
          </p:nvSpPr>
          <p:spPr>
            <a:xfrm>
              <a:off x="1590890" y="2000973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51"/>
            <p:cNvSpPr/>
            <p:nvPr/>
          </p:nvSpPr>
          <p:spPr>
            <a:xfrm>
              <a:off x="1598344" y="1984815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p51"/>
            <p:cNvSpPr/>
            <p:nvPr/>
          </p:nvSpPr>
          <p:spPr>
            <a:xfrm>
              <a:off x="1592547" y="2002914"/>
              <a:ext cx="299" cy="394"/>
            </a:xfrm>
            <a:custGeom>
              <a:rect b="b" l="l" r="r" t="t"/>
              <a:pathLst>
                <a:path extrusionOk="0" h="29" w="22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51"/>
            <p:cNvSpPr/>
            <p:nvPr/>
          </p:nvSpPr>
          <p:spPr>
            <a:xfrm>
              <a:off x="1595303" y="1987287"/>
              <a:ext cx="353" cy="584"/>
            </a:xfrm>
            <a:custGeom>
              <a:rect b="b" l="l" r="r" t="t"/>
              <a:pathLst>
                <a:path extrusionOk="0" h="43" w="26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51"/>
            <p:cNvSpPr/>
            <p:nvPr/>
          </p:nvSpPr>
          <p:spPr>
            <a:xfrm>
              <a:off x="1600245" y="1982534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51"/>
            <p:cNvSpPr/>
            <p:nvPr/>
          </p:nvSpPr>
          <p:spPr>
            <a:xfrm>
              <a:off x="1598684" y="1984476"/>
              <a:ext cx="149" cy="163"/>
            </a:xfrm>
            <a:custGeom>
              <a:rect b="b" l="l" r="r" t="t"/>
              <a:pathLst>
                <a:path extrusionOk="0" h="12" w="11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51"/>
            <p:cNvSpPr/>
            <p:nvPr/>
          </p:nvSpPr>
          <p:spPr>
            <a:xfrm>
              <a:off x="1596498" y="1985101"/>
              <a:ext cx="1534" cy="1195"/>
            </a:xfrm>
            <a:custGeom>
              <a:rect b="b" l="l" r="r" t="t"/>
              <a:pathLst>
                <a:path extrusionOk="0" h="88" w="113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51"/>
            <p:cNvSpPr/>
            <p:nvPr/>
          </p:nvSpPr>
          <p:spPr>
            <a:xfrm>
              <a:off x="1590456" y="2000538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51"/>
            <p:cNvSpPr/>
            <p:nvPr/>
          </p:nvSpPr>
          <p:spPr>
            <a:xfrm>
              <a:off x="1619783" y="1999968"/>
              <a:ext cx="109" cy="353"/>
            </a:xfrm>
            <a:custGeom>
              <a:rect b="b" l="l" r="r" t="t"/>
              <a:pathLst>
                <a:path extrusionOk="0" h="26" w="8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51"/>
            <p:cNvSpPr/>
            <p:nvPr/>
          </p:nvSpPr>
          <p:spPr>
            <a:xfrm>
              <a:off x="1619213" y="2003783"/>
              <a:ext cx="68" cy="190"/>
            </a:xfrm>
            <a:custGeom>
              <a:rect b="b" l="l" r="r" t="t"/>
              <a:pathLst>
                <a:path extrusionOk="0" h="14" w="5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51"/>
            <p:cNvSpPr/>
            <p:nvPr/>
          </p:nvSpPr>
          <p:spPr>
            <a:xfrm>
              <a:off x="1619267" y="2001964"/>
              <a:ext cx="54" cy="299"/>
            </a:xfrm>
            <a:custGeom>
              <a:rect b="b" l="l" r="r" t="t"/>
              <a:pathLst>
                <a:path extrusionOk="0" h="22" w="4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51"/>
            <p:cNvSpPr/>
            <p:nvPr/>
          </p:nvSpPr>
          <p:spPr>
            <a:xfrm>
              <a:off x="1619362" y="2001353"/>
              <a:ext cx="109" cy="299"/>
            </a:xfrm>
            <a:custGeom>
              <a:rect b="b" l="l" r="r" t="t"/>
              <a:pathLst>
                <a:path extrusionOk="0" h="22" w="8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51"/>
            <p:cNvSpPr/>
            <p:nvPr/>
          </p:nvSpPr>
          <p:spPr>
            <a:xfrm>
              <a:off x="1619552" y="2000688"/>
              <a:ext cx="109" cy="299"/>
            </a:xfrm>
            <a:custGeom>
              <a:rect b="b" l="l" r="r" t="t"/>
              <a:pathLst>
                <a:path extrusionOk="0" h="22" w="8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51"/>
            <p:cNvSpPr/>
            <p:nvPr/>
          </p:nvSpPr>
          <p:spPr>
            <a:xfrm>
              <a:off x="1619172" y="2003199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51"/>
            <p:cNvSpPr/>
            <p:nvPr/>
          </p:nvSpPr>
          <p:spPr>
            <a:xfrm>
              <a:off x="1620598" y="2025073"/>
              <a:ext cx="394" cy="774"/>
            </a:xfrm>
            <a:custGeom>
              <a:rect b="b" l="l" r="r" t="t"/>
              <a:pathLst>
                <a:path extrusionOk="0" h="57" w="29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51"/>
            <p:cNvSpPr/>
            <p:nvPr/>
          </p:nvSpPr>
          <p:spPr>
            <a:xfrm>
              <a:off x="1619118" y="2022031"/>
              <a:ext cx="258" cy="530"/>
            </a:xfrm>
            <a:custGeom>
              <a:rect b="b" l="l" r="r" t="t"/>
              <a:pathLst>
                <a:path extrusionOk="0" h="39" w="19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51"/>
            <p:cNvSpPr/>
            <p:nvPr/>
          </p:nvSpPr>
          <p:spPr>
            <a:xfrm>
              <a:off x="1622118" y="2027924"/>
              <a:ext cx="339" cy="584"/>
            </a:xfrm>
            <a:custGeom>
              <a:rect b="b" l="l" r="r" t="t"/>
              <a:pathLst>
                <a:path extrusionOk="0" h="43" w="25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51"/>
            <p:cNvSpPr/>
            <p:nvPr/>
          </p:nvSpPr>
          <p:spPr>
            <a:xfrm>
              <a:off x="1619172" y="2002588"/>
              <a:ext cx="54" cy="299"/>
            </a:xfrm>
            <a:custGeom>
              <a:rect b="b" l="l" r="r" t="t"/>
              <a:pathLst>
                <a:path extrusionOk="0" h="22" w="4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51"/>
            <p:cNvSpPr/>
            <p:nvPr/>
          </p:nvSpPr>
          <p:spPr>
            <a:xfrm>
              <a:off x="1619742" y="2023403"/>
              <a:ext cx="299" cy="584"/>
            </a:xfrm>
            <a:custGeom>
              <a:rect b="b" l="l" r="r" t="t"/>
              <a:pathLst>
                <a:path extrusionOk="0" h="43" w="22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51"/>
            <p:cNvSpPr/>
            <p:nvPr/>
          </p:nvSpPr>
          <p:spPr>
            <a:xfrm>
              <a:off x="1621548" y="2026879"/>
              <a:ext cx="434" cy="815"/>
            </a:xfrm>
            <a:custGeom>
              <a:rect b="b" l="l" r="r" t="t"/>
              <a:pathLst>
                <a:path extrusionOk="0" h="60" w="32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51"/>
            <p:cNvSpPr/>
            <p:nvPr/>
          </p:nvSpPr>
          <p:spPr>
            <a:xfrm>
              <a:off x="1621073" y="2025928"/>
              <a:ext cx="394" cy="774"/>
            </a:xfrm>
            <a:custGeom>
              <a:rect b="b" l="l" r="r" t="t"/>
              <a:pathLst>
                <a:path extrusionOk="0" h="57" w="29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51"/>
            <p:cNvSpPr/>
            <p:nvPr/>
          </p:nvSpPr>
          <p:spPr>
            <a:xfrm>
              <a:off x="1620123" y="2024122"/>
              <a:ext cx="394" cy="774"/>
            </a:xfrm>
            <a:custGeom>
              <a:rect b="b" l="l" r="r" t="t"/>
              <a:pathLst>
                <a:path extrusionOk="0" h="57" w="29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51"/>
            <p:cNvSpPr/>
            <p:nvPr/>
          </p:nvSpPr>
          <p:spPr>
            <a:xfrm>
              <a:off x="1619403" y="2022642"/>
              <a:ext cx="299" cy="638"/>
            </a:xfrm>
            <a:custGeom>
              <a:rect b="b" l="l" r="r" t="t"/>
              <a:pathLst>
                <a:path extrusionOk="0" h="47" w="22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51"/>
            <p:cNvSpPr/>
            <p:nvPr/>
          </p:nvSpPr>
          <p:spPr>
            <a:xfrm>
              <a:off x="1619457" y="2004449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51"/>
            <p:cNvSpPr/>
            <p:nvPr/>
          </p:nvSpPr>
          <p:spPr>
            <a:xfrm>
              <a:off x="1641466" y="2001964"/>
              <a:ext cx="20488" cy="25689"/>
            </a:xfrm>
            <a:custGeom>
              <a:rect b="b" l="l" r="r" t="t"/>
              <a:pathLst>
                <a:path extrusionOk="0" h="1892" w="1509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51"/>
            <p:cNvSpPr/>
            <p:nvPr/>
          </p:nvSpPr>
          <p:spPr>
            <a:xfrm>
              <a:off x="1659470" y="2015473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51"/>
            <p:cNvSpPr/>
            <p:nvPr/>
          </p:nvSpPr>
          <p:spPr>
            <a:xfrm>
              <a:off x="1656714" y="2018936"/>
              <a:ext cx="163" cy="258"/>
            </a:xfrm>
            <a:custGeom>
              <a:rect b="b" l="l" r="r" t="t"/>
              <a:pathLst>
                <a:path extrusionOk="0" h="19" w="12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51"/>
            <p:cNvSpPr/>
            <p:nvPr/>
          </p:nvSpPr>
          <p:spPr>
            <a:xfrm>
              <a:off x="1660760" y="2014143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p51"/>
            <p:cNvSpPr/>
            <p:nvPr/>
          </p:nvSpPr>
          <p:spPr>
            <a:xfrm>
              <a:off x="1654487" y="2022412"/>
              <a:ext cx="204" cy="339"/>
            </a:xfrm>
            <a:custGeom>
              <a:rect b="b" l="l" r="r" t="t"/>
              <a:pathLst>
                <a:path extrusionOk="0" h="25" w="15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51"/>
            <p:cNvSpPr/>
            <p:nvPr/>
          </p:nvSpPr>
          <p:spPr>
            <a:xfrm>
              <a:off x="1660095" y="2014808"/>
              <a:ext cx="244" cy="244"/>
            </a:xfrm>
            <a:custGeom>
              <a:rect b="b" l="l" r="r" t="t"/>
              <a:pathLst>
                <a:path extrusionOk="0" h="18" w="18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p51"/>
            <p:cNvSpPr/>
            <p:nvPr/>
          </p:nvSpPr>
          <p:spPr>
            <a:xfrm>
              <a:off x="1655478" y="2020646"/>
              <a:ext cx="204" cy="394"/>
            </a:xfrm>
            <a:custGeom>
              <a:rect b="b" l="l" r="r" t="t"/>
              <a:pathLst>
                <a:path extrusionOk="0" h="29" w="15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3" name="Google Shape;5333;p51"/>
            <p:cNvSpPr/>
            <p:nvPr/>
          </p:nvSpPr>
          <p:spPr>
            <a:xfrm>
              <a:off x="1654962" y="2021556"/>
              <a:ext cx="204" cy="339"/>
            </a:xfrm>
            <a:custGeom>
              <a:rect b="b" l="l" r="r" t="t"/>
              <a:pathLst>
                <a:path extrusionOk="0" h="25" w="15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51"/>
            <p:cNvSpPr/>
            <p:nvPr/>
          </p:nvSpPr>
          <p:spPr>
            <a:xfrm>
              <a:off x="1656049" y="2019791"/>
              <a:ext cx="258" cy="353"/>
            </a:xfrm>
            <a:custGeom>
              <a:rect b="b" l="l" r="r" t="t"/>
              <a:pathLst>
                <a:path extrusionOk="0" h="26" w="19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51"/>
            <p:cNvSpPr/>
            <p:nvPr/>
          </p:nvSpPr>
          <p:spPr>
            <a:xfrm>
              <a:off x="1645933" y="2026634"/>
              <a:ext cx="4711" cy="774"/>
            </a:xfrm>
            <a:custGeom>
              <a:rect b="b" l="l" r="r" t="t"/>
              <a:pathLst>
                <a:path extrusionOk="0" h="57" w="347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51"/>
            <p:cNvSpPr/>
            <p:nvPr/>
          </p:nvSpPr>
          <p:spPr>
            <a:xfrm>
              <a:off x="1658194" y="2017035"/>
              <a:ext cx="204" cy="258"/>
            </a:xfrm>
            <a:custGeom>
              <a:rect b="b" l="l" r="r" t="t"/>
              <a:pathLst>
                <a:path extrusionOk="0" h="19" w="15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51"/>
            <p:cNvSpPr/>
            <p:nvPr/>
          </p:nvSpPr>
          <p:spPr>
            <a:xfrm>
              <a:off x="1645268" y="2027395"/>
              <a:ext cx="489" cy="109"/>
            </a:xfrm>
            <a:custGeom>
              <a:rect b="b" l="l" r="r" t="t"/>
              <a:pathLst>
                <a:path extrusionOk="0" h="8" w="36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51"/>
            <p:cNvSpPr/>
            <p:nvPr/>
          </p:nvSpPr>
          <p:spPr>
            <a:xfrm>
              <a:off x="1658859" y="2016234"/>
              <a:ext cx="244" cy="299"/>
            </a:xfrm>
            <a:custGeom>
              <a:rect b="b" l="l" r="r" t="t"/>
              <a:pathLst>
                <a:path extrusionOk="0" h="22" w="18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51"/>
            <p:cNvSpPr/>
            <p:nvPr/>
          </p:nvSpPr>
          <p:spPr>
            <a:xfrm>
              <a:off x="1661371" y="2013613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51"/>
            <p:cNvSpPr/>
            <p:nvPr/>
          </p:nvSpPr>
          <p:spPr>
            <a:xfrm>
              <a:off x="1654107" y="2023308"/>
              <a:ext cx="149" cy="299"/>
            </a:xfrm>
            <a:custGeom>
              <a:rect b="b" l="l" r="r" t="t"/>
              <a:pathLst>
                <a:path extrusionOk="0" h="22" w="11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51"/>
            <p:cNvSpPr/>
            <p:nvPr/>
          </p:nvSpPr>
          <p:spPr>
            <a:xfrm>
              <a:off x="1641697" y="2026919"/>
              <a:ext cx="3476" cy="733"/>
            </a:xfrm>
            <a:custGeom>
              <a:rect b="b" l="l" r="r" t="t"/>
              <a:pathLst>
                <a:path extrusionOk="0" h="54" w="256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51"/>
            <p:cNvSpPr/>
            <p:nvPr/>
          </p:nvSpPr>
          <p:spPr>
            <a:xfrm>
              <a:off x="1643123" y="2023688"/>
              <a:ext cx="68" cy="163"/>
            </a:xfrm>
            <a:custGeom>
              <a:rect b="b" l="l" r="r" t="t"/>
              <a:pathLst>
                <a:path extrusionOk="0" h="12" w="5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51"/>
            <p:cNvSpPr/>
            <p:nvPr/>
          </p:nvSpPr>
          <p:spPr>
            <a:xfrm>
              <a:off x="1643082" y="2023837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51"/>
            <p:cNvSpPr/>
            <p:nvPr/>
          </p:nvSpPr>
          <p:spPr>
            <a:xfrm>
              <a:off x="1642458" y="2013097"/>
              <a:ext cx="1344" cy="8798"/>
            </a:xfrm>
            <a:custGeom>
              <a:rect b="b" l="l" r="r" t="t"/>
              <a:pathLst>
                <a:path extrusionOk="0" h="648" w="99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51"/>
            <p:cNvSpPr/>
            <p:nvPr/>
          </p:nvSpPr>
          <p:spPr>
            <a:xfrm>
              <a:off x="1644128" y="2004353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51"/>
            <p:cNvSpPr/>
            <p:nvPr/>
          </p:nvSpPr>
          <p:spPr>
            <a:xfrm>
              <a:off x="1644358" y="2003783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51"/>
            <p:cNvSpPr/>
            <p:nvPr/>
          </p:nvSpPr>
          <p:spPr>
            <a:xfrm>
              <a:off x="1644834" y="2002059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51"/>
            <p:cNvSpPr/>
            <p:nvPr/>
          </p:nvSpPr>
          <p:spPr>
            <a:xfrm>
              <a:off x="1644033" y="2004544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51"/>
            <p:cNvSpPr/>
            <p:nvPr/>
          </p:nvSpPr>
          <p:spPr>
            <a:xfrm>
              <a:off x="1643028" y="2023878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51"/>
            <p:cNvSpPr/>
            <p:nvPr/>
          </p:nvSpPr>
          <p:spPr>
            <a:xfrm>
              <a:off x="1643693" y="200511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51"/>
            <p:cNvSpPr/>
            <p:nvPr/>
          </p:nvSpPr>
          <p:spPr>
            <a:xfrm>
              <a:off x="1644453" y="2003389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51"/>
            <p:cNvSpPr/>
            <p:nvPr/>
          </p:nvSpPr>
          <p:spPr>
            <a:xfrm>
              <a:off x="1642607" y="2024598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51"/>
            <p:cNvSpPr/>
            <p:nvPr/>
          </p:nvSpPr>
          <p:spPr>
            <a:xfrm>
              <a:off x="1642987" y="2024027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51"/>
            <p:cNvSpPr/>
            <p:nvPr/>
          </p:nvSpPr>
          <p:spPr>
            <a:xfrm>
              <a:off x="1642702" y="2024407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51"/>
            <p:cNvSpPr/>
            <p:nvPr/>
          </p:nvSpPr>
          <p:spPr>
            <a:xfrm>
              <a:off x="1643652" y="200520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51"/>
            <p:cNvSpPr/>
            <p:nvPr/>
          </p:nvSpPr>
          <p:spPr>
            <a:xfrm>
              <a:off x="1642838" y="2024258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51"/>
            <p:cNvSpPr/>
            <p:nvPr/>
          </p:nvSpPr>
          <p:spPr>
            <a:xfrm>
              <a:off x="1643408" y="2021882"/>
              <a:ext cx="163" cy="1113"/>
            </a:xfrm>
            <a:custGeom>
              <a:rect b="b" l="l" r="r" t="t"/>
              <a:pathLst>
                <a:path extrusionOk="0" h="82" w="12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51"/>
            <p:cNvSpPr/>
            <p:nvPr/>
          </p:nvSpPr>
          <p:spPr>
            <a:xfrm>
              <a:off x="1644698" y="2002588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51"/>
            <p:cNvSpPr/>
            <p:nvPr/>
          </p:nvSpPr>
          <p:spPr>
            <a:xfrm>
              <a:off x="1643937" y="2004734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51"/>
            <p:cNvSpPr/>
            <p:nvPr/>
          </p:nvSpPr>
          <p:spPr>
            <a:xfrm>
              <a:off x="1642267" y="202520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51"/>
            <p:cNvSpPr/>
            <p:nvPr/>
          </p:nvSpPr>
          <p:spPr>
            <a:xfrm>
              <a:off x="1644603" y="2003009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51"/>
            <p:cNvSpPr/>
            <p:nvPr/>
          </p:nvSpPr>
          <p:spPr>
            <a:xfrm>
              <a:off x="1642892" y="2024122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51"/>
            <p:cNvSpPr/>
            <p:nvPr/>
          </p:nvSpPr>
          <p:spPr>
            <a:xfrm>
              <a:off x="1643598" y="200525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51"/>
            <p:cNvSpPr/>
            <p:nvPr/>
          </p:nvSpPr>
          <p:spPr>
            <a:xfrm>
              <a:off x="1643842" y="2004869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51"/>
            <p:cNvSpPr/>
            <p:nvPr/>
          </p:nvSpPr>
          <p:spPr>
            <a:xfrm>
              <a:off x="1642458" y="2024883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51"/>
            <p:cNvSpPr/>
            <p:nvPr/>
          </p:nvSpPr>
          <p:spPr>
            <a:xfrm>
              <a:off x="1643747" y="2004964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51"/>
            <p:cNvSpPr/>
            <p:nvPr/>
          </p:nvSpPr>
          <p:spPr>
            <a:xfrm>
              <a:off x="1415781" y="1868483"/>
              <a:ext cx="74445" cy="23055"/>
            </a:xfrm>
            <a:custGeom>
              <a:rect b="b" l="l" r="r" t="t"/>
              <a:pathLst>
                <a:path extrusionOk="0" h="1698" w="5483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51"/>
            <p:cNvSpPr/>
            <p:nvPr/>
          </p:nvSpPr>
          <p:spPr>
            <a:xfrm>
              <a:off x="1460410" y="1905007"/>
              <a:ext cx="815" cy="434"/>
            </a:xfrm>
            <a:custGeom>
              <a:rect b="b" l="l" r="r" t="t"/>
              <a:pathLst>
                <a:path extrusionOk="0" h="32" w="6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51"/>
            <p:cNvSpPr/>
            <p:nvPr/>
          </p:nvSpPr>
          <p:spPr>
            <a:xfrm>
              <a:off x="1461402" y="1905075"/>
              <a:ext cx="13333" cy="3286"/>
            </a:xfrm>
            <a:custGeom>
              <a:rect b="b" l="l" r="r" t="t"/>
              <a:pathLst>
                <a:path extrusionOk="0" h="242" w="982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51"/>
            <p:cNvSpPr/>
            <p:nvPr/>
          </p:nvSpPr>
          <p:spPr>
            <a:xfrm>
              <a:off x="1545446" y="1904002"/>
              <a:ext cx="11039" cy="3720"/>
            </a:xfrm>
            <a:custGeom>
              <a:rect b="b" l="l" r="r" t="t"/>
              <a:pathLst>
                <a:path extrusionOk="0" h="274" w="813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51"/>
            <p:cNvSpPr/>
            <p:nvPr/>
          </p:nvSpPr>
          <p:spPr>
            <a:xfrm>
              <a:off x="1591976" y="2466518"/>
              <a:ext cx="8907" cy="7115"/>
            </a:xfrm>
            <a:custGeom>
              <a:rect b="b" l="l" r="r" t="t"/>
              <a:pathLst>
                <a:path extrusionOk="0" h="524" w="656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51"/>
            <p:cNvSpPr/>
            <p:nvPr/>
          </p:nvSpPr>
          <p:spPr>
            <a:xfrm>
              <a:off x="1602621" y="2468718"/>
              <a:ext cx="10862" cy="5540"/>
            </a:xfrm>
            <a:custGeom>
              <a:rect b="b" l="l" r="r" t="t"/>
              <a:pathLst>
                <a:path extrusionOk="0" h="408" w="80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51"/>
            <p:cNvSpPr/>
            <p:nvPr/>
          </p:nvSpPr>
          <p:spPr>
            <a:xfrm>
              <a:off x="1441633" y="2034672"/>
              <a:ext cx="41181" cy="45838"/>
            </a:xfrm>
            <a:custGeom>
              <a:rect b="b" l="l" r="r" t="t"/>
              <a:pathLst>
                <a:path extrusionOk="0" h="3376" w="3033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51"/>
            <p:cNvSpPr/>
            <p:nvPr/>
          </p:nvSpPr>
          <p:spPr>
            <a:xfrm>
              <a:off x="1464633" y="2038813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51"/>
            <p:cNvSpPr/>
            <p:nvPr/>
          </p:nvSpPr>
          <p:spPr>
            <a:xfrm>
              <a:off x="1462501" y="2038053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51"/>
            <p:cNvSpPr/>
            <p:nvPr/>
          </p:nvSpPr>
          <p:spPr>
            <a:xfrm>
              <a:off x="1475767" y="2042140"/>
              <a:ext cx="244" cy="244"/>
            </a:xfrm>
            <a:custGeom>
              <a:rect b="b" l="l" r="r" t="t"/>
              <a:pathLst>
                <a:path extrusionOk="0" h="18" w="18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51"/>
            <p:cNvSpPr/>
            <p:nvPr/>
          </p:nvSpPr>
          <p:spPr>
            <a:xfrm>
              <a:off x="1463112" y="2038338"/>
              <a:ext cx="204" cy="54"/>
            </a:xfrm>
            <a:custGeom>
              <a:rect b="b" l="l" r="r" t="t"/>
              <a:pathLst>
                <a:path extrusionOk="0" h="4" w="15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51"/>
            <p:cNvSpPr/>
            <p:nvPr/>
          </p:nvSpPr>
          <p:spPr>
            <a:xfrm>
              <a:off x="1464158" y="2038718"/>
              <a:ext cx="204" cy="54"/>
            </a:xfrm>
            <a:custGeom>
              <a:rect b="b" l="l" r="r" t="t"/>
              <a:pathLst>
                <a:path extrusionOk="0" h="4" w="15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51"/>
            <p:cNvSpPr/>
            <p:nvPr/>
          </p:nvSpPr>
          <p:spPr>
            <a:xfrm>
              <a:off x="1463642" y="2038569"/>
              <a:ext cx="204" cy="68"/>
            </a:xfrm>
            <a:custGeom>
              <a:rect b="b" l="l" r="r" t="t"/>
              <a:pathLst>
                <a:path extrusionOk="0" h="5" w="15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51"/>
            <p:cNvSpPr/>
            <p:nvPr/>
          </p:nvSpPr>
          <p:spPr>
            <a:xfrm>
              <a:off x="1478048" y="2043891"/>
              <a:ext cx="149" cy="163"/>
            </a:xfrm>
            <a:custGeom>
              <a:rect b="b" l="l" r="r" t="t"/>
              <a:pathLst>
                <a:path extrusionOk="0" h="12" w="11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51"/>
            <p:cNvSpPr/>
            <p:nvPr/>
          </p:nvSpPr>
          <p:spPr>
            <a:xfrm>
              <a:off x="1478428" y="2044326"/>
              <a:ext cx="1670" cy="1819"/>
            </a:xfrm>
            <a:custGeom>
              <a:rect b="b" l="l" r="r" t="t"/>
              <a:pathLst>
                <a:path extrusionOk="0" h="134" w="123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51"/>
            <p:cNvSpPr/>
            <p:nvPr/>
          </p:nvSpPr>
          <p:spPr>
            <a:xfrm>
              <a:off x="1459026" y="2036152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51"/>
            <p:cNvSpPr/>
            <p:nvPr/>
          </p:nvSpPr>
          <p:spPr>
            <a:xfrm>
              <a:off x="1457559" y="2035147"/>
              <a:ext cx="244" cy="163"/>
            </a:xfrm>
            <a:custGeom>
              <a:rect b="b" l="l" r="r" t="t"/>
              <a:pathLst>
                <a:path extrusionOk="0" h="12" w="18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51"/>
            <p:cNvSpPr/>
            <p:nvPr/>
          </p:nvSpPr>
          <p:spPr>
            <a:xfrm>
              <a:off x="1458265" y="2035622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51"/>
            <p:cNvSpPr/>
            <p:nvPr/>
          </p:nvSpPr>
          <p:spPr>
            <a:xfrm>
              <a:off x="1477192" y="2043090"/>
              <a:ext cx="434" cy="394"/>
            </a:xfrm>
            <a:custGeom>
              <a:rect b="b" l="l" r="r" t="t"/>
              <a:pathLst>
                <a:path extrusionOk="0" h="29" w="32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51"/>
            <p:cNvSpPr/>
            <p:nvPr/>
          </p:nvSpPr>
          <p:spPr>
            <a:xfrm>
              <a:off x="1460356" y="2036912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51"/>
            <p:cNvSpPr/>
            <p:nvPr/>
          </p:nvSpPr>
          <p:spPr>
            <a:xfrm>
              <a:off x="1456935" y="2034726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51"/>
            <p:cNvSpPr/>
            <p:nvPr/>
          </p:nvSpPr>
          <p:spPr>
            <a:xfrm>
              <a:off x="1459691" y="2036532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51"/>
            <p:cNvSpPr/>
            <p:nvPr/>
          </p:nvSpPr>
          <p:spPr>
            <a:xfrm>
              <a:off x="1461021" y="2037293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51"/>
            <p:cNvSpPr/>
            <p:nvPr/>
          </p:nvSpPr>
          <p:spPr>
            <a:xfrm>
              <a:off x="1461687" y="2037673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51"/>
            <p:cNvSpPr/>
            <p:nvPr/>
          </p:nvSpPr>
          <p:spPr>
            <a:xfrm>
              <a:off x="1452522" y="2077971"/>
              <a:ext cx="299" cy="394"/>
            </a:xfrm>
            <a:custGeom>
              <a:rect b="b" l="l" r="r" t="t"/>
              <a:pathLst>
                <a:path extrusionOk="0" h="29" w="22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51"/>
            <p:cNvSpPr/>
            <p:nvPr/>
          </p:nvSpPr>
          <p:spPr>
            <a:xfrm>
              <a:off x="1480084" y="2046131"/>
              <a:ext cx="733" cy="815"/>
            </a:xfrm>
            <a:custGeom>
              <a:rect b="b" l="l" r="r" t="t"/>
              <a:pathLst>
                <a:path extrusionOk="0" h="60" w="54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51"/>
            <p:cNvSpPr/>
            <p:nvPr/>
          </p:nvSpPr>
          <p:spPr>
            <a:xfrm>
              <a:off x="1449100" y="2076925"/>
              <a:ext cx="530" cy="109"/>
            </a:xfrm>
            <a:custGeom>
              <a:rect b="b" l="l" r="r" t="t"/>
              <a:pathLst>
                <a:path extrusionOk="0" h="8" w="39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51"/>
            <p:cNvSpPr/>
            <p:nvPr/>
          </p:nvSpPr>
          <p:spPr>
            <a:xfrm>
              <a:off x="1446724" y="2070462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51"/>
            <p:cNvSpPr/>
            <p:nvPr/>
          </p:nvSpPr>
          <p:spPr>
            <a:xfrm>
              <a:off x="1451897" y="2077400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51"/>
            <p:cNvSpPr/>
            <p:nvPr/>
          </p:nvSpPr>
          <p:spPr>
            <a:xfrm>
              <a:off x="1447390" y="2071698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51"/>
            <p:cNvSpPr/>
            <p:nvPr/>
          </p:nvSpPr>
          <p:spPr>
            <a:xfrm>
              <a:off x="1447104" y="2071087"/>
              <a:ext cx="109" cy="204"/>
            </a:xfrm>
            <a:custGeom>
              <a:rect b="b" l="l" r="r" t="t"/>
              <a:pathLst>
                <a:path extrusionOk="0" h="15" w="8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p51"/>
            <p:cNvSpPr/>
            <p:nvPr/>
          </p:nvSpPr>
          <p:spPr>
            <a:xfrm>
              <a:off x="1447580" y="2072933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51"/>
            <p:cNvSpPr/>
            <p:nvPr/>
          </p:nvSpPr>
          <p:spPr>
            <a:xfrm>
              <a:off x="1482705" y="2049974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51"/>
            <p:cNvSpPr/>
            <p:nvPr/>
          </p:nvSpPr>
          <p:spPr>
            <a:xfrm>
              <a:off x="1452807" y="2078351"/>
              <a:ext cx="1534" cy="1819"/>
            </a:xfrm>
            <a:custGeom>
              <a:rect b="b" l="l" r="r" t="t"/>
              <a:pathLst>
                <a:path extrusionOk="0" h="134" w="113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51"/>
            <p:cNvSpPr/>
            <p:nvPr/>
          </p:nvSpPr>
          <p:spPr>
            <a:xfrm>
              <a:off x="1482460" y="2050313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51"/>
            <p:cNvSpPr/>
            <p:nvPr/>
          </p:nvSpPr>
          <p:spPr>
            <a:xfrm>
              <a:off x="1482610" y="2050123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51"/>
            <p:cNvSpPr/>
            <p:nvPr/>
          </p:nvSpPr>
          <p:spPr>
            <a:xfrm>
              <a:off x="1447390" y="2073463"/>
              <a:ext cx="54" cy="149"/>
            </a:xfrm>
            <a:custGeom>
              <a:rect b="b" l="l" r="r" t="t"/>
              <a:pathLst>
                <a:path extrusionOk="0" h="11" w="4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51"/>
            <p:cNvSpPr/>
            <p:nvPr/>
          </p:nvSpPr>
          <p:spPr>
            <a:xfrm>
              <a:off x="1481320" y="2047598"/>
              <a:ext cx="1453" cy="2295"/>
            </a:xfrm>
            <a:custGeom>
              <a:rect b="b" l="l" r="r" t="t"/>
              <a:pathLst>
                <a:path extrusionOk="0" h="169" w="107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51"/>
            <p:cNvSpPr/>
            <p:nvPr/>
          </p:nvSpPr>
          <p:spPr>
            <a:xfrm>
              <a:off x="1451571" y="2077170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51"/>
            <p:cNvSpPr/>
            <p:nvPr/>
          </p:nvSpPr>
          <p:spPr>
            <a:xfrm>
              <a:off x="1450947" y="2076980"/>
              <a:ext cx="204" cy="54"/>
            </a:xfrm>
            <a:custGeom>
              <a:rect b="b" l="l" r="r" t="t"/>
              <a:pathLst>
                <a:path extrusionOk="0" h="4" w="15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51"/>
            <p:cNvSpPr/>
            <p:nvPr/>
          </p:nvSpPr>
          <p:spPr>
            <a:xfrm>
              <a:off x="1452237" y="2077645"/>
              <a:ext cx="204" cy="244"/>
            </a:xfrm>
            <a:custGeom>
              <a:rect b="b" l="l" r="r" t="t"/>
              <a:pathLst>
                <a:path extrusionOk="0" h="18" w="15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51"/>
            <p:cNvSpPr/>
            <p:nvPr/>
          </p:nvSpPr>
          <p:spPr>
            <a:xfrm>
              <a:off x="1449671" y="2076884"/>
              <a:ext cx="625" cy="54"/>
            </a:xfrm>
            <a:custGeom>
              <a:rect b="b" l="l" r="r" t="t"/>
              <a:pathLst>
                <a:path extrusionOk="0" h="4" w="46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51"/>
            <p:cNvSpPr/>
            <p:nvPr/>
          </p:nvSpPr>
          <p:spPr>
            <a:xfrm>
              <a:off x="1450621" y="2076884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51"/>
            <p:cNvSpPr/>
            <p:nvPr/>
          </p:nvSpPr>
          <p:spPr>
            <a:xfrm>
              <a:off x="1451286" y="2077075"/>
              <a:ext cx="204" cy="54"/>
            </a:xfrm>
            <a:custGeom>
              <a:rect b="b" l="l" r="r" t="t"/>
              <a:pathLst>
                <a:path extrusionOk="0" h="4" w="15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51"/>
            <p:cNvSpPr/>
            <p:nvPr/>
          </p:nvSpPr>
          <p:spPr>
            <a:xfrm>
              <a:off x="1450336" y="2076884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51"/>
            <p:cNvSpPr/>
            <p:nvPr/>
          </p:nvSpPr>
          <p:spPr>
            <a:xfrm>
              <a:off x="1447580" y="2072417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51"/>
            <p:cNvSpPr/>
            <p:nvPr/>
          </p:nvSpPr>
          <p:spPr>
            <a:xfrm>
              <a:off x="1480899" y="2047082"/>
              <a:ext cx="339" cy="339"/>
            </a:xfrm>
            <a:custGeom>
              <a:rect b="b" l="l" r="r" t="t"/>
              <a:pathLst>
                <a:path extrusionOk="0" h="25" w="25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51"/>
            <p:cNvSpPr/>
            <p:nvPr/>
          </p:nvSpPr>
          <p:spPr>
            <a:xfrm>
              <a:off x="1479989" y="2046077"/>
              <a:ext cx="299" cy="299"/>
            </a:xfrm>
            <a:custGeom>
              <a:rect b="b" l="l" r="r" t="t"/>
              <a:pathLst>
                <a:path extrusionOk="0" h="22" w="22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51"/>
            <p:cNvSpPr/>
            <p:nvPr/>
          </p:nvSpPr>
          <p:spPr>
            <a:xfrm>
              <a:off x="1504429" y="1192826"/>
              <a:ext cx="453000" cy="337170"/>
            </a:xfrm>
            <a:custGeom>
              <a:rect b="b" l="l" r="r" t="t"/>
              <a:pathLst>
                <a:path extrusionOk="0" h="24833" w="33364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51"/>
            <p:cNvSpPr/>
            <p:nvPr/>
          </p:nvSpPr>
          <p:spPr>
            <a:xfrm>
              <a:off x="1636850" y="1405097"/>
              <a:ext cx="21547" cy="12491"/>
            </a:xfrm>
            <a:custGeom>
              <a:rect b="b" l="l" r="r" t="t"/>
              <a:pathLst>
                <a:path extrusionOk="0" h="920" w="1587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51"/>
            <p:cNvSpPr/>
            <p:nvPr/>
          </p:nvSpPr>
          <p:spPr>
            <a:xfrm>
              <a:off x="1089269" y="1627361"/>
              <a:ext cx="38085" cy="22688"/>
            </a:xfrm>
            <a:custGeom>
              <a:rect b="b" l="l" r="r" t="t"/>
              <a:pathLst>
                <a:path extrusionOk="0" h="1671" w="2805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51"/>
            <p:cNvSpPr/>
            <p:nvPr/>
          </p:nvSpPr>
          <p:spPr>
            <a:xfrm>
              <a:off x="1108006" y="1344093"/>
              <a:ext cx="76156" cy="49612"/>
            </a:xfrm>
            <a:custGeom>
              <a:rect b="b" l="l" r="r" t="t"/>
              <a:pathLst>
                <a:path extrusionOk="0" h="3654" w="5609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51"/>
            <p:cNvSpPr/>
            <p:nvPr/>
          </p:nvSpPr>
          <p:spPr>
            <a:xfrm>
              <a:off x="1158773" y="1355960"/>
              <a:ext cx="133616" cy="70277"/>
            </a:xfrm>
            <a:custGeom>
              <a:rect b="b" l="l" r="r" t="t"/>
              <a:pathLst>
                <a:path extrusionOk="0" h="5176" w="9841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p51"/>
            <p:cNvSpPr/>
            <p:nvPr/>
          </p:nvSpPr>
          <p:spPr>
            <a:xfrm>
              <a:off x="1158243" y="1321487"/>
              <a:ext cx="9857" cy="6436"/>
            </a:xfrm>
            <a:custGeom>
              <a:rect b="b" l="l" r="r" t="t"/>
              <a:pathLst>
                <a:path extrusionOk="0" h="474" w="726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51"/>
            <p:cNvSpPr/>
            <p:nvPr/>
          </p:nvSpPr>
          <p:spPr>
            <a:xfrm>
              <a:off x="1130627" y="1298310"/>
              <a:ext cx="52871" cy="25947"/>
            </a:xfrm>
            <a:custGeom>
              <a:rect b="b" l="l" r="r" t="t"/>
              <a:pathLst>
                <a:path extrusionOk="0" h="1911" w="3894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p51"/>
            <p:cNvSpPr/>
            <p:nvPr/>
          </p:nvSpPr>
          <p:spPr>
            <a:xfrm>
              <a:off x="1171549" y="1310367"/>
              <a:ext cx="86380" cy="35437"/>
            </a:xfrm>
            <a:custGeom>
              <a:rect b="b" l="l" r="r" t="t"/>
              <a:pathLst>
                <a:path extrusionOk="0" h="2610" w="6362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51"/>
            <p:cNvSpPr/>
            <p:nvPr/>
          </p:nvSpPr>
          <p:spPr>
            <a:xfrm>
              <a:off x="1190001" y="1292064"/>
              <a:ext cx="7943" cy="3136"/>
            </a:xfrm>
            <a:custGeom>
              <a:rect b="b" l="l" r="r" t="t"/>
              <a:pathLst>
                <a:path extrusionOk="0" h="231" w="585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51"/>
            <p:cNvSpPr/>
            <p:nvPr/>
          </p:nvSpPr>
          <p:spPr>
            <a:xfrm>
              <a:off x="1203443" y="1290258"/>
              <a:ext cx="23829" cy="10971"/>
            </a:xfrm>
            <a:custGeom>
              <a:rect b="b" l="l" r="r" t="t"/>
              <a:pathLst>
                <a:path extrusionOk="0" h="808" w="1755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5" name="Google Shape;5425;p51"/>
            <p:cNvSpPr/>
            <p:nvPr/>
          </p:nvSpPr>
          <p:spPr>
            <a:xfrm>
              <a:off x="1201067" y="1279519"/>
              <a:ext cx="29300" cy="6789"/>
            </a:xfrm>
            <a:custGeom>
              <a:rect b="b" l="l" r="r" t="t"/>
              <a:pathLst>
                <a:path extrusionOk="0" h="500" w="2158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51"/>
            <p:cNvSpPr/>
            <p:nvPr/>
          </p:nvSpPr>
          <p:spPr>
            <a:xfrm>
              <a:off x="1259015" y="1268100"/>
              <a:ext cx="46978" cy="24073"/>
            </a:xfrm>
            <a:custGeom>
              <a:rect b="b" l="l" r="r" t="t"/>
              <a:pathLst>
                <a:path extrusionOk="0" h="1773" w="346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51"/>
            <p:cNvSpPr/>
            <p:nvPr/>
          </p:nvSpPr>
          <p:spPr>
            <a:xfrm>
              <a:off x="1256395" y="1294400"/>
              <a:ext cx="10332" cy="9328"/>
            </a:xfrm>
            <a:custGeom>
              <a:rect b="b" l="l" r="r" t="t"/>
              <a:pathLst>
                <a:path extrusionOk="0" h="687" w="761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8" name="Google Shape;5428;p51"/>
            <p:cNvSpPr/>
            <p:nvPr/>
          </p:nvSpPr>
          <p:spPr>
            <a:xfrm>
              <a:off x="1300753" y="1256369"/>
              <a:ext cx="8703" cy="4698"/>
            </a:xfrm>
            <a:custGeom>
              <a:rect b="b" l="l" r="r" t="t"/>
              <a:pathLst>
                <a:path extrusionOk="0" h="346" w="641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51"/>
            <p:cNvSpPr/>
            <p:nvPr/>
          </p:nvSpPr>
          <p:spPr>
            <a:xfrm>
              <a:off x="1265858" y="1330814"/>
              <a:ext cx="6626" cy="4901"/>
            </a:xfrm>
            <a:custGeom>
              <a:rect b="b" l="l" r="r" t="t"/>
              <a:pathLst>
                <a:path extrusionOk="0" h="361" w="488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51"/>
            <p:cNvSpPr/>
            <p:nvPr/>
          </p:nvSpPr>
          <p:spPr>
            <a:xfrm>
              <a:off x="1266945" y="1309756"/>
              <a:ext cx="52260" cy="27454"/>
            </a:xfrm>
            <a:custGeom>
              <a:rect b="b" l="l" r="r" t="t"/>
              <a:pathLst>
                <a:path extrusionOk="0" h="2022" w="3849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51"/>
            <p:cNvSpPr/>
            <p:nvPr/>
          </p:nvSpPr>
          <p:spPr>
            <a:xfrm>
              <a:off x="1309917" y="1312268"/>
              <a:ext cx="923" cy="109"/>
            </a:xfrm>
            <a:custGeom>
              <a:rect b="b" l="l" r="r" t="t"/>
              <a:pathLst>
                <a:path extrusionOk="0" h="8" w="68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51"/>
            <p:cNvSpPr/>
            <p:nvPr/>
          </p:nvSpPr>
          <p:spPr>
            <a:xfrm>
              <a:off x="1314344" y="1277224"/>
              <a:ext cx="23109" cy="14718"/>
            </a:xfrm>
            <a:custGeom>
              <a:rect b="b" l="l" r="r" t="t"/>
              <a:pathLst>
                <a:path extrusionOk="0" h="1084" w="1702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51"/>
            <p:cNvSpPr/>
            <p:nvPr/>
          </p:nvSpPr>
          <p:spPr>
            <a:xfrm>
              <a:off x="1329265" y="1294739"/>
              <a:ext cx="19973" cy="4548"/>
            </a:xfrm>
            <a:custGeom>
              <a:rect b="b" l="l" r="r" t="t"/>
              <a:pathLst>
                <a:path extrusionOk="0" h="335" w="1471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51"/>
            <p:cNvSpPr/>
            <p:nvPr/>
          </p:nvSpPr>
          <p:spPr>
            <a:xfrm>
              <a:off x="1324934" y="1329592"/>
              <a:ext cx="24684" cy="12138"/>
            </a:xfrm>
            <a:custGeom>
              <a:rect b="b" l="l" r="r" t="t"/>
              <a:pathLst>
                <a:path extrusionOk="0" h="894" w="1818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p51"/>
            <p:cNvSpPr/>
            <p:nvPr/>
          </p:nvSpPr>
          <p:spPr>
            <a:xfrm>
              <a:off x="1281500" y="1350040"/>
              <a:ext cx="45593" cy="39266"/>
            </a:xfrm>
            <a:custGeom>
              <a:rect b="b" l="l" r="r" t="t"/>
              <a:pathLst>
                <a:path extrusionOk="0" h="2892" w="3358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51"/>
            <p:cNvSpPr/>
            <p:nvPr/>
          </p:nvSpPr>
          <p:spPr>
            <a:xfrm>
              <a:off x="1325029" y="1306674"/>
              <a:ext cx="126216" cy="36999"/>
            </a:xfrm>
            <a:custGeom>
              <a:rect b="b" l="l" r="r" t="t"/>
              <a:pathLst>
                <a:path extrusionOk="0" h="2725" w="9296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51"/>
            <p:cNvSpPr/>
            <p:nvPr/>
          </p:nvSpPr>
          <p:spPr>
            <a:xfrm>
              <a:off x="1366386" y="1297251"/>
              <a:ext cx="10237" cy="5092"/>
            </a:xfrm>
            <a:custGeom>
              <a:rect b="b" l="l" r="r" t="t"/>
              <a:pathLst>
                <a:path extrusionOk="0" h="375" w="754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51"/>
            <p:cNvSpPr/>
            <p:nvPr/>
          </p:nvSpPr>
          <p:spPr>
            <a:xfrm>
              <a:off x="1325409" y="1232744"/>
              <a:ext cx="83529" cy="54948"/>
            </a:xfrm>
            <a:custGeom>
              <a:rect b="b" l="l" r="r" t="t"/>
              <a:pathLst>
                <a:path extrusionOk="0" h="4047" w="6152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51"/>
            <p:cNvSpPr/>
            <p:nvPr/>
          </p:nvSpPr>
          <p:spPr>
            <a:xfrm>
              <a:off x="1360263" y="1200633"/>
              <a:ext cx="230111" cy="117201"/>
            </a:xfrm>
            <a:custGeom>
              <a:rect b="b" l="l" r="r" t="t"/>
              <a:pathLst>
                <a:path extrusionOk="0" h="8632" w="16948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51"/>
            <p:cNvSpPr/>
            <p:nvPr/>
          </p:nvSpPr>
          <p:spPr>
            <a:xfrm>
              <a:off x="1448150" y="1504498"/>
              <a:ext cx="5567" cy="6476"/>
            </a:xfrm>
            <a:custGeom>
              <a:rect b="b" l="l" r="r" t="t"/>
              <a:pathLst>
                <a:path extrusionOk="0" h="477" w="41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51"/>
            <p:cNvSpPr/>
            <p:nvPr/>
          </p:nvSpPr>
          <p:spPr>
            <a:xfrm>
              <a:off x="1420818" y="1496650"/>
              <a:ext cx="12410" cy="7807"/>
            </a:xfrm>
            <a:custGeom>
              <a:rect b="b" l="l" r="r" t="t"/>
              <a:pathLst>
                <a:path extrusionOk="0" h="575" w="914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51"/>
            <p:cNvSpPr/>
            <p:nvPr/>
          </p:nvSpPr>
          <p:spPr>
            <a:xfrm>
              <a:off x="1395483" y="1461851"/>
              <a:ext cx="49110" cy="30699"/>
            </a:xfrm>
            <a:custGeom>
              <a:rect b="b" l="l" r="r" t="t"/>
              <a:pathLst>
                <a:path extrusionOk="0" h="2261" w="3617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51"/>
            <p:cNvSpPr/>
            <p:nvPr/>
          </p:nvSpPr>
          <p:spPr>
            <a:xfrm>
              <a:off x="1373895" y="1355132"/>
              <a:ext cx="215339" cy="153181"/>
            </a:xfrm>
            <a:custGeom>
              <a:rect b="b" l="l" r="r" t="t"/>
              <a:pathLst>
                <a:path extrusionOk="0" h="11282" w="1586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51"/>
            <p:cNvSpPr/>
            <p:nvPr/>
          </p:nvSpPr>
          <p:spPr>
            <a:xfrm>
              <a:off x="1468014" y="1430297"/>
              <a:ext cx="17841" cy="12722"/>
            </a:xfrm>
            <a:custGeom>
              <a:rect b="b" l="l" r="r" t="t"/>
              <a:pathLst>
                <a:path extrusionOk="0" h="937" w="1314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51"/>
            <p:cNvSpPr/>
            <p:nvPr/>
          </p:nvSpPr>
          <p:spPr>
            <a:xfrm>
              <a:off x="1442393" y="1355322"/>
              <a:ext cx="32667" cy="14188"/>
            </a:xfrm>
            <a:custGeom>
              <a:rect b="b" l="l" r="r" t="t"/>
              <a:pathLst>
                <a:path extrusionOk="0" h="1045" w="2406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51"/>
            <p:cNvSpPr/>
            <p:nvPr/>
          </p:nvSpPr>
          <p:spPr>
            <a:xfrm>
              <a:off x="1605052" y="1620450"/>
              <a:ext cx="47684" cy="43136"/>
            </a:xfrm>
            <a:custGeom>
              <a:rect b="b" l="l" r="r" t="t"/>
              <a:pathLst>
                <a:path extrusionOk="0" h="3177" w="3512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51"/>
            <p:cNvSpPr/>
            <p:nvPr/>
          </p:nvSpPr>
          <p:spPr>
            <a:xfrm>
              <a:off x="1053479" y="1595277"/>
              <a:ext cx="11704" cy="15777"/>
            </a:xfrm>
            <a:custGeom>
              <a:rect b="b" l="l" r="r" t="t"/>
              <a:pathLst>
                <a:path extrusionOk="0" h="1162" w="862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51"/>
            <p:cNvSpPr/>
            <p:nvPr/>
          </p:nvSpPr>
          <p:spPr>
            <a:xfrm>
              <a:off x="1341580" y="1422123"/>
              <a:ext cx="1439" cy="2009"/>
            </a:xfrm>
            <a:custGeom>
              <a:rect b="b" l="l" r="r" t="t"/>
              <a:pathLst>
                <a:path extrusionOk="0" h="148" w="106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51"/>
            <p:cNvSpPr/>
            <p:nvPr/>
          </p:nvSpPr>
          <p:spPr>
            <a:xfrm>
              <a:off x="993779" y="1350298"/>
              <a:ext cx="636812" cy="355798"/>
            </a:xfrm>
            <a:custGeom>
              <a:rect b="b" l="l" r="r" t="t"/>
              <a:pathLst>
                <a:path extrusionOk="0" h="26205" w="46902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51"/>
            <p:cNvSpPr/>
            <p:nvPr/>
          </p:nvSpPr>
          <p:spPr>
            <a:xfrm>
              <a:off x="890970" y="1547688"/>
              <a:ext cx="18547" cy="17176"/>
            </a:xfrm>
            <a:custGeom>
              <a:rect b="b" l="l" r="r" t="t"/>
              <a:pathLst>
                <a:path extrusionOk="0" h="1265" w="1366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51"/>
            <p:cNvSpPr/>
            <p:nvPr/>
          </p:nvSpPr>
          <p:spPr>
            <a:xfrm>
              <a:off x="797896" y="1528258"/>
              <a:ext cx="11229" cy="5064"/>
            </a:xfrm>
            <a:custGeom>
              <a:rect b="b" l="l" r="r" t="t"/>
              <a:pathLst>
                <a:path extrusionOk="0" h="373" w="827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51"/>
            <p:cNvSpPr/>
            <p:nvPr/>
          </p:nvSpPr>
          <p:spPr>
            <a:xfrm>
              <a:off x="793334" y="1391519"/>
              <a:ext cx="283403" cy="195652"/>
            </a:xfrm>
            <a:custGeom>
              <a:rect b="b" l="l" r="r" t="t"/>
              <a:pathLst>
                <a:path extrusionOk="0" h="14410" w="20873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51"/>
            <p:cNvSpPr/>
            <p:nvPr/>
          </p:nvSpPr>
          <p:spPr>
            <a:xfrm>
              <a:off x="815819" y="1587293"/>
              <a:ext cx="9518" cy="3435"/>
            </a:xfrm>
            <a:custGeom>
              <a:rect b="b" l="l" r="r" t="t"/>
              <a:pathLst>
                <a:path extrusionOk="0" h="253" w="701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51"/>
            <p:cNvSpPr/>
            <p:nvPr/>
          </p:nvSpPr>
          <p:spPr>
            <a:xfrm>
              <a:off x="1116791" y="1641060"/>
              <a:ext cx="428519" cy="210818"/>
            </a:xfrm>
            <a:custGeom>
              <a:rect b="b" l="l" r="r" t="t"/>
              <a:pathLst>
                <a:path extrusionOk="0" h="15527" w="31561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51"/>
            <p:cNvSpPr/>
            <p:nvPr/>
          </p:nvSpPr>
          <p:spPr>
            <a:xfrm>
              <a:off x="797231" y="1596418"/>
              <a:ext cx="3625" cy="3965"/>
            </a:xfrm>
            <a:custGeom>
              <a:rect b="b" l="l" r="r" t="t"/>
              <a:pathLst>
                <a:path extrusionOk="0" h="292" w="267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51"/>
            <p:cNvSpPr/>
            <p:nvPr/>
          </p:nvSpPr>
          <p:spPr>
            <a:xfrm>
              <a:off x="950901" y="1525692"/>
              <a:ext cx="2824" cy="1738"/>
            </a:xfrm>
            <a:custGeom>
              <a:rect b="b" l="l" r="r" t="t"/>
              <a:pathLst>
                <a:path extrusionOk="0" h="128" w="208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51"/>
            <p:cNvSpPr/>
            <p:nvPr/>
          </p:nvSpPr>
          <p:spPr>
            <a:xfrm>
              <a:off x="1054294" y="1571136"/>
              <a:ext cx="3571" cy="2200"/>
            </a:xfrm>
            <a:custGeom>
              <a:rect b="b" l="l" r="r" t="t"/>
              <a:pathLst>
                <a:path extrusionOk="0" h="162" w="263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51"/>
            <p:cNvSpPr/>
            <p:nvPr/>
          </p:nvSpPr>
          <p:spPr>
            <a:xfrm>
              <a:off x="1293570" y="1816780"/>
              <a:ext cx="1290" cy="1113"/>
            </a:xfrm>
            <a:custGeom>
              <a:rect b="b" l="l" r="r" t="t"/>
              <a:pathLst>
                <a:path extrusionOk="0" h="82" w="95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51"/>
            <p:cNvSpPr/>
            <p:nvPr/>
          </p:nvSpPr>
          <p:spPr>
            <a:xfrm>
              <a:off x="1278743" y="1812694"/>
              <a:ext cx="14786" cy="4100"/>
            </a:xfrm>
            <a:custGeom>
              <a:rect b="b" l="l" r="r" t="t"/>
              <a:pathLst>
                <a:path extrusionOk="0" h="302" w="1089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51"/>
            <p:cNvSpPr/>
            <p:nvPr/>
          </p:nvSpPr>
          <p:spPr>
            <a:xfrm>
              <a:off x="1173314" y="1789354"/>
              <a:ext cx="16741" cy="2254"/>
            </a:xfrm>
            <a:custGeom>
              <a:rect b="b" l="l" r="r" t="t"/>
              <a:pathLst>
                <a:path extrusionOk="0" h="166" w="1233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51"/>
            <p:cNvSpPr/>
            <p:nvPr/>
          </p:nvSpPr>
          <p:spPr>
            <a:xfrm>
              <a:off x="1317141" y="1844302"/>
              <a:ext cx="448" cy="14"/>
            </a:xfrm>
            <a:custGeom>
              <a:rect b="b" l="l" r="r" t="t"/>
              <a:pathLst>
                <a:path extrusionOk="0" h="1" w="33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51"/>
            <p:cNvSpPr/>
            <p:nvPr/>
          </p:nvSpPr>
          <p:spPr>
            <a:xfrm>
              <a:off x="1318906" y="1844641"/>
              <a:ext cx="339" cy="149"/>
            </a:xfrm>
            <a:custGeom>
              <a:rect b="b" l="l" r="r" t="t"/>
              <a:pathLst>
                <a:path extrusionOk="0" h="11" w="25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51"/>
            <p:cNvSpPr/>
            <p:nvPr/>
          </p:nvSpPr>
          <p:spPr>
            <a:xfrm>
              <a:off x="1317765" y="1844302"/>
              <a:ext cx="299" cy="68"/>
            </a:xfrm>
            <a:custGeom>
              <a:rect b="b" l="l" r="r" t="t"/>
              <a:pathLst>
                <a:path extrusionOk="0" h="5" w="22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51"/>
            <p:cNvSpPr/>
            <p:nvPr/>
          </p:nvSpPr>
          <p:spPr>
            <a:xfrm>
              <a:off x="1278173" y="1815545"/>
              <a:ext cx="584" cy="964"/>
            </a:xfrm>
            <a:custGeom>
              <a:rect b="b" l="l" r="r" t="t"/>
              <a:pathLst>
                <a:path extrusionOk="0" h="71" w="43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51"/>
            <p:cNvSpPr/>
            <p:nvPr/>
          </p:nvSpPr>
          <p:spPr>
            <a:xfrm>
              <a:off x="1252838" y="1797147"/>
              <a:ext cx="244" cy="258"/>
            </a:xfrm>
            <a:custGeom>
              <a:rect b="b" l="l" r="r" t="t"/>
              <a:pathLst>
                <a:path extrusionOk="0" h="19" w="18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51"/>
            <p:cNvSpPr/>
            <p:nvPr/>
          </p:nvSpPr>
          <p:spPr>
            <a:xfrm>
              <a:off x="1318240" y="1844397"/>
              <a:ext cx="299" cy="109"/>
            </a:xfrm>
            <a:custGeom>
              <a:rect b="b" l="l" r="r" t="t"/>
              <a:pathLst>
                <a:path extrusionOk="0" h="8" w="22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51"/>
            <p:cNvSpPr/>
            <p:nvPr/>
          </p:nvSpPr>
          <p:spPr>
            <a:xfrm>
              <a:off x="1294846" y="1817880"/>
              <a:ext cx="1018" cy="1249"/>
            </a:xfrm>
            <a:custGeom>
              <a:rect b="b" l="l" r="r" t="t"/>
              <a:pathLst>
                <a:path extrusionOk="0" h="92" w="75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51"/>
            <p:cNvSpPr/>
            <p:nvPr/>
          </p:nvSpPr>
          <p:spPr>
            <a:xfrm>
              <a:off x="1122833" y="165189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51"/>
            <p:cNvSpPr/>
            <p:nvPr/>
          </p:nvSpPr>
          <p:spPr>
            <a:xfrm>
              <a:off x="1124734" y="1651746"/>
              <a:ext cx="530" cy="68"/>
            </a:xfrm>
            <a:custGeom>
              <a:rect b="b" l="l" r="r" t="t"/>
              <a:pathLst>
                <a:path extrusionOk="0" h="5" w="39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51"/>
            <p:cNvSpPr/>
            <p:nvPr/>
          </p:nvSpPr>
          <p:spPr>
            <a:xfrm>
              <a:off x="1125969" y="1651556"/>
              <a:ext cx="489" cy="109"/>
            </a:xfrm>
            <a:custGeom>
              <a:rect b="b" l="l" r="r" t="t"/>
              <a:pathLst>
                <a:path extrusionOk="0" h="8" w="36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51"/>
            <p:cNvSpPr/>
            <p:nvPr/>
          </p:nvSpPr>
          <p:spPr>
            <a:xfrm>
              <a:off x="1117076" y="1651515"/>
              <a:ext cx="448" cy="54"/>
            </a:xfrm>
            <a:custGeom>
              <a:rect b="b" l="l" r="r" t="t"/>
              <a:pathLst>
                <a:path extrusionOk="0" h="4" w="33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51"/>
            <p:cNvSpPr/>
            <p:nvPr/>
          </p:nvSpPr>
          <p:spPr>
            <a:xfrm>
              <a:off x="1120783" y="1651841"/>
              <a:ext cx="394" cy="14"/>
            </a:xfrm>
            <a:custGeom>
              <a:rect b="b" l="l" r="r" t="t"/>
              <a:pathLst>
                <a:path extrusionOk="0" h="1" w="29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51"/>
            <p:cNvSpPr/>
            <p:nvPr/>
          </p:nvSpPr>
          <p:spPr>
            <a:xfrm>
              <a:off x="1123539" y="1651895"/>
              <a:ext cx="543" cy="14"/>
            </a:xfrm>
            <a:custGeom>
              <a:rect b="b" l="l" r="r" t="t"/>
              <a:pathLst>
                <a:path extrusionOk="0" h="1" w="4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51"/>
            <p:cNvSpPr/>
            <p:nvPr/>
          </p:nvSpPr>
          <p:spPr>
            <a:xfrm>
              <a:off x="1119072" y="1651705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p51"/>
            <p:cNvSpPr/>
            <p:nvPr/>
          </p:nvSpPr>
          <p:spPr>
            <a:xfrm>
              <a:off x="1543206" y="1679322"/>
              <a:ext cx="258" cy="434"/>
            </a:xfrm>
            <a:custGeom>
              <a:rect b="b" l="l" r="r" t="t"/>
              <a:pathLst>
                <a:path extrusionOk="0" h="32" w="19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51"/>
            <p:cNvSpPr/>
            <p:nvPr/>
          </p:nvSpPr>
          <p:spPr>
            <a:xfrm>
              <a:off x="1543736" y="1680177"/>
              <a:ext cx="299" cy="434"/>
            </a:xfrm>
            <a:custGeom>
              <a:rect b="b" l="l" r="r" t="t"/>
              <a:pathLst>
                <a:path extrusionOk="0" h="32" w="22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51"/>
            <p:cNvSpPr/>
            <p:nvPr/>
          </p:nvSpPr>
          <p:spPr>
            <a:xfrm>
              <a:off x="1542731" y="1678507"/>
              <a:ext cx="258" cy="394"/>
            </a:xfrm>
            <a:custGeom>
              <a:rect b="b" l="l" r="r" t="t"/>
              <a:pathLst>
                <a:path extrusionOk="0" h="29" w="19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51"/>
            <p:cNvSpPr/>
            <p:nvPr/>
          </p:nvSpPr>
          <p:spPr>
            <a:xfrm>
              <a:off x="1544251" y="1681032"/>
              <a:ext cx="299" cy="394"/>
            </a:xfrm>
            <a:custGeom>
              <a:rect b="b" l="l" r="r" t="t"/>
              <a:pathLst>
                <a:path extrusionOk="0" h="29" w="22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51"/>
            <p:cNvSpPr/>
            <p:nvPr/>
          </p:nvSpPr>
          <p:spPr>
            <a:xfrm>
              <a:off x="1544876" y="1681888"/>
              <a:ext cx="299" cy="394"/>
            </a:xfrm>
            <a:custGeom>
              <a:rect b="b" l="l" r="r" t="t"/>
              <a:pathLst>
                <a:path extrusionOk="0" h="29" w="22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51"/>
            <p:cNvSpPr/>
            <p:nvPr/>
          </p:nvSpPr>
          <p:spPr>
            <a:xfrm>
              <a:off x="1478333" y="1688541"/>
              <a:ext cx="530" cy="434"/>
            </a:xfrm>
            <a:custGeom>
              <a:rect b="b" l="l" r="r" t="t"/>
              <a:pathLst>
                <a:path extrusionOk="0" h="32" w="39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51"/>
            <p:cNvSpPr/>
            <p:nvPr/>
          </p:nvSpPr>
          <p:spPr>
            <a:xfrm>
              <a:off x="1478944" y="1688011"/>
              <a:ext cx="489" cy="448"/>
            </a:xfrm>
            <a:custGeom>
              <a:rect b="b" l="l" r="r" t="t"/>
              <a:pathLst>
                <a:path extrusionOk="0" h="33" w="36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51"/>
            <p:cNvSpPr/>
            <p:nvPr/>
          </p:nvSpPr>
          <p:spPr>
            <a:xfrm>
              <a:off x="1542310" y="1677706"/>
              <a:ext cx="244" cy="434"/>
            </a:xfrm>
            <a:custGeom>
              <a:rect b="b" l="l" r="r" t="t"/>
              <a:pathLst>
                <a:path extrusionOk="0" h="32" w="18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51"/>
            <p:cNvSpPr/>
            <p:nvPr/>
          </p:nvSpPr>
          <p:spPr>
            <a:xfrm>
              <a:off x="1539689" y="1670714"/>
              <a:ext cx="109" cy="353"/>
            </a:xfrm>
            <a:custGeom>
              <a:rect b="b" l="l" r="r" t="t"/>
              <a:pathLst>
                <a:path extrusionOk="0" h="26" w="8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51"/>
            <p:cNvSpPr/>
            <p:nvPr/>
          </p:nvSpPr>
          <p:spPr>
            <a:xfrm>
              <a:off x="1539975" y="1671949"/>
              <a:ext cx="163" cy="394"/>
            </a:xfrm>
            <a:custGeom>
              <a:rect b="b" l="l" r="r" t="t"/>
              <a:pathLst>
                <a:path extrusionOk="0" h="29" w="12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51"/>
            <p:cNvSpPr/>
            <p:nvPr/>
          </p:nvSpPr>
          <p:spPr>
            <a:xfrm>
              <a:off x="1477667" y="1689111"/>
              <a:ext cx="584" cy="489"/>
            </a:xfrm>
            <a:custGeom>
              <a:rect b="b" l="l" r="r" t="t"/>
              <a:pathLst>
                <a:path extrusionOk="0" h="36" w="43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51"/>
            <p:cNvSpPr/>
            <p:nvPr/>
          </p:nvSpPr>
          <p:spPr>
            <a:xfrm>
              <a:off x="1034661" y="1534586"/>
              <a:ext cx="679" cy="109"/>
            </a:xfrm>
            <a:custGeom>
              <a:rect b="b" l="l" r="r" t="t"/>
              <a:pathLst>
                <a:path extrusionOk="0" h="8" w="5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51"/>
            <p:cNvSpPr/>
            <p:nvPr/>
          </p:nvSpPr>
          <p:spPr>
            <a:xfrm>
              <a:off x="1540165" y="1672614"/>
              <a:ext cx="163" cy="394"/>
            </a:xfrm>
            <a:custGeom>
              <a:rect b="b" l="l" r="r" t="t"/>
              <a:pathLst>
                <a:path extrusionOk="0" h="29" w="12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51"/>
            <p:cNvSpPr/>
            <p:nvPr/>
          </p:nvSpPr>
          <p:spPr>
            <a:xfrm>
              <a:off x="1035462" y="1534721"/>
              <a:ext cx="638" cy="163"/>
            </a:xfrm>
            <a:custGeom>
              <a:rect b="b" l="l" r="r" t="t"/>
              <a:pathLst>
                <a:path extrusionOk="0" h="12" w="47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51"/>
            <p:cNvSpPr/>
            <p:nvPr/>
          </p:nvSpPr>
          <p:spPr>
            <a:xfrm>
              <a:off x="1539839" y="1671338"/>
              <a:ext cx="109" cy="339"/>
            </a:xfrm>
            <a:custGeom>
              <a:rect b="b" l="l" r="r" t="t"/>
              <a:pathLst>
                <a:path extrusionOk="0" h="25" w="8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51"/>
            <p:cNvSpPr/>
            <p:nvPr/>
          </p:nvSpPr>
          <p:spPr>
            <a:xfrm>
              <a:off x="1539554" y="1670103"/>
              <a:ext cx="109" cy="339"/>
            </a:xfrm>
            <a:custGeom>
              <a:rect b="b" l="l" r="r" t="t"/>
              <a:pathLst>
                <a:path extrusionOk="0" h="25" w="8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51"/>
            <p:cNvSpPr/>
            <p:nvPr/>
          </p:nvSpPr>
          <p:spPr>
            <a:xfrm>
              <a:off x="1033710" y="1534531"/>
              <a:ext cx="815" cy="68"/>
            </a:xfrm>
            <a:custGeom>
              <a:rect b="b" l="l" r="r" t="t"/>
              <a:pathLst>
                <a:path extrusionOk="0" h="5" w="6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51"/>
            <p:cNvSpPr/>
            <p:nvPr/>
          </p:nvSpPr>
          <p:spPr>
            <a:xfrm>
              <a:off x="1541210" y="1675425"/>
              <a:ext cx="204" cy="434"/>
            </a:xfrm>
            <a:custGeom>
              <a:rect b="b" l="l" r="r" t="t"/>
              <a:pathLst>
                <a:path extrusionOk="0" h="32" w="15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51"/>
            <p:cNvSpPr/>
            <p:nvPr/>
          </p:nvSpPr>
          <p:spPr>
            <a:xfrm>
              <a:off x="1541550" y="1676185"/>
              <a:ext cx="204" cy="394"/>
            </a:xfrm>
            <a:custGeom>
              <a:rect b="b" l="l" r="r" t="t"/>
              <a:pathLst>
                <a:path extrusionOk="0" h="29" w="15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51"/>
            <p:cNvSpPr/>
            <p:nvPr/>
          </p:nvSpPr>
          <p:spPr>
            <a:xfrm>
              <a:off x="1540884" y="1674705"/>
              <a:ext cx="204" cy="394"/>
            </a:xfrm>
            <a:custGeom>
              <a:rect b="b" l="l" r="r" t="t"/>
              <a:pathLst>
                <a:path extrusionOk="0" h="29" w="15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51"/>
            <p:cNvSpPr/>
            <p:nvPr/>
          </p:nvSpPr>
          <p:spPr>
            <a:xfrm>
              <a:off x="1540640" y="1673999"/>
              <a:ext cx="163" cy="394"/>
            </a:xfrm>
            <a:custGeom>
              <a:rect b="b" l="l" r="r" t="t"/>
              <a:pathLst>
                <a:path extrusionOk="0" h="29" w="12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51"/>
            <p:cNvSpPr/>
            <p:nvPr/>
          </p:nvSpPr>
          <p:spPr>
            <a:xfrm>
              <a:off x="1541930" y="1676946"/>
              <a:ext cx="204" cy="434"/>
            </a:xfrm>
            <a:custGeom>
              <a:rect b="b" l="l" r="r" t="t"/>
              <a:pathLst>
                <a:path extrusionOk="0" h="32" w="15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51"/>
            <p:cNvSpPr/>
            <p:nvPr/>
          </p:nvSpPr>
          <p:spPr>
            <a:xfrm>
              <a:off x="1540409" y="1673280"/>
              <a:ext cx="149" cy="394"/>
            </a:xfrm>
            <a:custGeom>
              <a:rect b="b" l="l" r="r" t="t"/>
              <a:pathLst>
                <a:path extrusionOk="0" h="29" w="11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51"/>
            <p:cNvSpPr/>
            <p:nvPr/>
          </p:nvSpPr>
          <p:spPr>
            <a:xfrm>
              <a:off x="1015408" y="1537953"/>
              <a:ext cx="964" cy="1303"/>
            </a:xfrm>
            <a:custGeom>
              <a:rect b="b" l="l" r="r" t="t"/>
              <a:pathLst>
                <a:path extrusionOk="0" h="96" w="71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51"/>
            <p:cNvSpPr/>
            <p:nvPr/>
          </p:nvSpPr>
          <p:spPr>
            <a:xfrm>
              <a:off x="1036181" y="1534871"/>
              <a:ext cx="964" cy="434"/>
            </a:xfrm>
            <a:custGeom>
              <a:rect b="b" l="l" r="r" t="t"/>
              <a:pathLst>
                <a:path extrusionOk="0" h="32" w="71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51"/>
            <p:cNvSpPr/>
            <p:nvPr/>
          </p:nvSpPr>
          <p:spPr>
            <a:xfrm>
              <a:off x="1072257" y="1586153"/>
              <a:ext cx="869" cy="638"/>
            </a:xfrm>
            <a:custGeom>
              <a:rect b="b" l="l" r="r" t="t"/>
              <a:pathLst>
                <a:path extrusionOk="0" h="47" w="64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51"/>
            <p:cNvSpPr/>
            <p:nvPr/>
          </p:nvSpPr>
          <p:spPr>
            <a:xfrm>
              <a:off x="1073357" y="1585447"/>
              <a:ext cx="774" cy="530"/>
            </a:xfrm>
            <a:custGeom>
              <a:rect b="b" l="l" r="r" t="t"/>
              <a:pathLst>
                <a:path extrusionOk="0" h="39" w="57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51"/>
            <p:cNvSpPr/>
            <p:nvPr/>
          </p:nvSpPr>
          <p:spPr>
            <a:xfrm>
              <a:off x="1075257" y="1584116"/>
              <a:ext cx="774" cy="530"/>
            </a:xfrm>
            <a:custGeom>
              <a:rect b="b" l="l" r="r" t="t"/>
              <a:pathLst>
                <a:path extrusionOk="0" h="39" w="57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51"/>
            <p:cNvSpPr/>
            <p:nvPr/>
          </p:nvSpPr>
          <p:spPr>
            <a:xfrm>
              <a:off x="1006379" y="1526928"/>
              <a:ext cx="1385" cy="3055"/>
            </a:xfrm>
            <a:custGeom>
              <a:rect b="b" l="l" r="r" t="t"/>
              <a:pathLst>
                <a:path extrusionOk="0" h="225" w="102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51"/>
            <p:cNvSpPr/>
            <p:nvPr/>
          </p:nvSpPr>
          <p:spPr>
            <a:xfrm>
              <a:off x="1074348" y="1584822"/>
              <a:ext cx="679" cy="448"/>
            </a:xfrm>
            <a:custGeom>
              <a:rect b="b" l="l" r="r" t="t"/>
              <a:pathLst>
                <a:path extrusionOk="0" h="33" w="5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51"/>
            <p:cNvSpPr/>
            <p:nvPr/>
          </p:nvSpPr>
          <p:spPr>
            <a:xfrm>
              <a:off x="1417248" y="1669913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51"/>
            <p:cNvSpPr/>
            <p:nvPr/>
          </p:nvSpPr>
          <p:spPr>
            <a:xfrm>
              <a:off x="1416677" y="1669532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51"/>
            <p:cNvSpPr/>
            <p:nvPr/>
          </p:nvSpPr>
          <p:spPr>
            <a:xfrm>
              <a:off x="1341010" y="1647374"/>
              <a:ext cx="2485" cy="1208"/>
            </a:xfrm>
            <a:custGeom>
              <a:rect b="b" l="l" r="r" t="t"/>
              <a:pathLst>
                <a:path extrusionOk="0" h="89" w="183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51"/>
            <p:cNvSpPr/>
            <p:nvPr/>
          </p:nvSpPr>
          <p:spPr>
            <a:xfrm>
              <a:off x="992313" y="1527457"/>
              <a:ext cx="5187" cy="2580"/>
            </a:xfrm>
            <a:custGeom>
              <a:rect b="b" l="l" r="r" t="t"/>
              <a:pathLst>
                <a:path extrusionOk="0" h="190" w="382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51"/>
            <p:cNvSpPr/>
            <p:nvPr/>
          </p:nvSpPr>
          <p:spPr>
            <a:xfrm>
              <a:off x="1416012" y="1669057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51"/>
            <p:cNvSpPr/>
            <p:nvPr/>
          </p:nvSpPr>
          <p:spPr>
            <a:xfrm>
              <a:off x="1417872" y="1670333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51"/>
            <p:cNvSpPr/>
            <p:nvPr/>
          </p:nvSpPr>
          <p:spPr>
            <a:xfrm>
              <a:off x="1037458" y="1535536"/>
              <a:ext cx="68" cy="54"/>
            </a:xfrm>
            <a:custGeom>
              <a:rect b="b" l="l" r="r" t="t"/>
              <a:pathLst>
                <a:path extrusionOk="0" h="4" w="5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51"/>
            <p:cNvSpPr/>
            <p:nvPr/>
          </p:nvSpPr>
          <p:spPr>
            <a:xfrm>
              <a:off x="1037173" y="1535292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51"/>
            <p:cNvSpPr/>
            <p:nvPr/>
          </p:nvSpPr>
          <p:spPr>
            <a:xfrm>
              <a:off x="1074443" y="158035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51"/>
            <p:cNvSpPr/>
            <p:nvPr/>
          </p:nvSpPr>
          <p:spPr>
            <a:xfrm>
              <a:off x="1370853" y="1652846"/>
              <a:ext cx="4766" cy="1385"/>
            </a:xfrm>
            <a:custGeom>
              <a:rect b="b" l="l" r="r" t="t"/>
              <a:pathLst>
                <a:path extrusionOk="0" h="102" w="351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51"/>
            <p:cNvSpPr/>
            <p:nvPr/>
          </p:nvSpPr>
          <p:spPr>
            <a:xfrm>
              <a:off x="1132813" y="1645052"/>
              <a:ext cx="202889" cy="1100"/>
            </a:xfrm>
            <a:custGeom>
              <a:rect b="b" l="l" r="r" t="t"/>
              <a:pathLst>
                <a:path extrusionOk="0" h="81" w="14943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51"/>
            <p:cNvSpPr/>
            <p:nvPr/>
          </p:nvSpPr>
          <p:spPr>
            <a:xfrm>
              <a:off x="1415496" y="1668718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51"/>
            <p:cNvSpPr/>
            <p:nvPr/>
          </p:nvSpPr>
          <p:spPr>
            <a:xfrm>
              <a:off x="1075678" y="1581930"/>
              <a:ext cx="1113" cy="1439"/>
            </a:xfrm>
            <a:custGeom>
              <a:rect b="b" l="l" r="r" t="t"/>
              <a:pathLst>
                <a:path extrusionOk="0" h="106" w="82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51"/>
            <p:cNvSpPr/>
            <p:nvPr/>
          </p:nvSpPr>
          <p:spPr>
            <a:xfrm>
              <a:off x="1457410" y="1699376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51"/>
            <p:cNvSpPr/>
            <p:nvPr/>
          </p:nvSpPr>
          <p:spPr>
            <a:xfrm>
              <a:off x="1456649" y="1702091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51"/>
            <p:cNvSpPr/>
            <p:nvPr/>
          </p:nvSpPr>
          <p:spPr>
            <a:xfrm>
              <a:off x="1457152" y="1701467"/>
              <a:ext cx="136" cy="163"/>
            </a:xfrm>
            <a:custGeom>
              <a:rect b="b" l="l" r="r" t="t"/>
              <a:pathLst>
                <a:path extrusionOk="0" h="12" w="1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51"/>
            <p:cNvSpPr/>
            <p:nvPr/>
          </p:nvSpPr>
          <p:spPr>
            <a:xfrm>
              <a:off x="1456935" y="1701806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51"/>
            <p:cNvSpPr/>
            <p:nvPr/>
          </p:nvSpPr>
          <p:spPr>
            <a:xfrm>
              <a:off x="1457464" y="1700095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51"/>
            <p:cNvSpPr/>
            <p:nvPr/>
          </p:nvSpPr>
          <p:spPr>
            <a:xfrm>
              <a:off x="1457369" y="1701181"/>
              <a:ext cx="54" cy="122"/>
            </a:xfrm>
            <a:custGeom>
              <a:rect b="b" l="l" r="r" t="t"/>
              <a:pathLst>
                <a:path extrusionOk="0" h="9" w="4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51"/>
            <p:cNvSpPr/>
            <p:nvPr/>
          </p:nvSpPr>
          <p:spPr>
            <a:xfrm>
              <a:off x="1539174" y="1665921"/>
              <a:ext cx="14" cy="285"/>
            </a:xfrm>
            <a:custGeom>
              <a:rect b="b" l="l" r="r" t="t"/>
              <a:pathLst>
                <a:path extrusionOk="0" h="21" w="1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51"/>
            <p:cNvSpPr/>
            <p:nvPr/>
          </p:nvSpPr>
          <p:spPr>
            <a:xfrm>
              <a:off x="1536512" y="1661494"/>
              <a:ext cx="2865" cy="530"/>
            </a:xfrm>
            <a:custGeom>
              <a:rect b="b" l="l" r="r" t="t"/>
              <a:pathLst>
                <a:path extrusionOk="0" h="39" w="211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51"/>
            <p:cNvSpPr/>
            <p:nvPr/>
          </p:nvSpPr>
          <p:spPr>
            <a:xfrm>
              <a:off x="1477423" y="1689681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51"/>
            <p:cNvSpPr/>
            <p:nvPr/>
          </p:nvSpPr>
          <p:spPr>
            <a:xfrm>
              <a:off x="1428843" y="1703327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51"/>
            <p:cNvSpPr/>
            <p:nvPr/>
          </p:nvSpPr>
          <p:spPr>
            <a:xfrm>
              <a:off x="1428897" y="1704223"/>
              <a:ext cx="54" cy="258"/>
            </a:xfrm>
            <a:custGeom>
              <a:rect b="b" l="l" r="r" t="t"/>
              <a:pathLst>
                <a:path extrusionOk="0" h="19" w="4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51"/>
            <p:cNvSpPr/>
            <p:nvPr/>
          </p:nvSpPr>
          <p:spPr>
            <a:xfrm>
              <a:off x="1428992" y="1705038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51"/>
            <p:cNvSpPr/>
            <p:nvPr/>
          </p:nvSpPr>
          <p:spPr>
            <a:xfrm>
              <a:off x="1456269" y="1702376"/>
              <a:ext cx="163" cy="149"/>
            </a:xfrm>
            <a:custGeom>
              <a:rect b="b" l="l" r="r" t="t"/>
              <a:pathLst>
                <a:path extrusionOk="0" h="11" w="12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51"/>
            <p:cNvSpPr/>
            <p:nvPr/>
          </p:nvSpPr>
          <p:spPr>
            <a:xfrm>
              <a:off x="1429223" y="1705893"/>
              <a:ext cx="68" cy="149"/>
            </a:xfrm>
            <a:custGeom>
              <a:rect b="b" l="l" r="r" t="t"/>
              <a:pathLst>
                <a:path extrusionOk="0" h="11" w="5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51"/>
            <p:cNvSpPr/>
            <p:nvPr/>
          </p:nvSpPr>
          <p:spPr>
            <a:xfrm>
              <a:off x="1428897" y="1702227"/>
              <a:ext cx="54" cy="258"/>
            </a:xfrm>
            <a:custGeom>
              <a:rect b="b" l="l" r="r" t="t"/>
              <a:pathLst>
                <a:path extrusionOk="0" h="19" w="4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51"/>
            <p:cNvSpPr/>
            <p:nvPr/>
          </p:nvSpPr>
          <p:spPr>
            <a:xfrm>
              <a:off x="1455794" y="1702702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51"/>
            <p:cNvSpPr/>
            <p:nvPr/>
          </p:nvSpPr>
          <p:spPr>
            <a:xfrm>
              <a:off x="1429562" y="1706653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51"/>
            <p:cNvSpPr/>
            <p:nvPr/>
          </p:nvSpPr>
          <p:spPr>
            <a:xfrm>
              <a:off x="1455224" y="1703042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51"/>
            <p:cNvSpPr/>
            <p:nvPr/>
          </p:nvSpPr>
          <p:spPr>
            <a:xfrm>
              <a:off x="1482080" y="1685595"/>
              <a:ext cx="299" cy="244"/>
            </a:xfrm>
            <a:custGeom>
              <a:rect b="b" l="l" r="r" t="t"/>
              <a:pathLst>
                <a:path extrusionOk="0" h="18" w="22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51"/>
            <p:cNvSpPr/>
            <p:nvPr/>
          </p:nvSpPr>
          <p:spPr>
            <a:xfrm>
              <a:off x="1539174" y="1665486"/>
              <a:ext cx="14" cy="244"/>
            </a:xfrm>
            <a:custGeom>
              <a:rect b="b" l="l" r="r" t="t"/>
              <a:pathLst>
                <a:path extrusionOk="0" h="18" w="1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51"/>
            <p:cNvSpPr/>
            <p:nvPr/>
          </p:nvSpPr>
          <p:spPr>
            <a:xfrm>
              <a:off x="1539174" y="1666871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51"/>
            <p:cNvSpPr/>
            <p:nvPr/>
          </p:nvSpPr>
          <p:spPr>
            <a:xfrm>
              <a:off x="1539174" y="1666396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51"/>
            <p:cNvSpPr/>
            <p:nvPr/>
          </p:nvSpPr>
          <p:spPr>
            <a:xfrm>
              <a:off x="1485217" y="1683409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51"/>
            <p:cNvSpPr/>
            <p:nvPr/>
          </p:nvSpPr>
          <p:spPr>
            <a:xfrm>
              <a:off x="1485407" y="1683354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51"/>
            <p:cNvSpPr/>
            <p:nvPr/>
          </p:nvSpPr>
          <p:spPr>
            <a:xfrm>
              <a:off x="1480139" y="1687115"/>
              <a:ext cx="394" cy="339"/>
            </a:xfrm>
            <a:custGeom>
              <a:rect b="b" l="l" r="r" t="t"/>
              <a:pathLst>
                <a:path extrusionOk="0" h="25" w="29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51"/>
            <p:cNvSpPr/>
            <p:nvPr/>
          </p:nvSpPr>
          <p:spPr>
            <a:xfrm>
              <a:off x="1539174" y="1665052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51"/>
            <p:cNvSpPr/>
            <p:nvPr/>
          </p:nvSpPr>
          <p:spPr>
            <a:xfrm>
              <a:off x="1485556" y="1683259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51"/>
            <p:cNvSpPr/>
            <p:nvPr/>
          </p:nvSpPr>
          <p:spPr>
            <a:xfrm>
              <a:off x="1483845" y="1684264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51"/>
            <p:cNvSpPr/>
            <p:nvPr/>
          </p:nvSpPr>
          <p:spPr>
            <a:xfrm>
              <a:off x="1484646" y="1683789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51"/>
            <p:cNvSpPr/>
            <p:nvPr/>
          </p:nvSpPr>
          <p:spPr>
            <a:xfrm>
              <a:off x="1484415" y="1683924"/>
              <a:ext cx="204" cy="163"/>
            </a:xfrm>
            <a:custGeom>
              <a:rect b="b" l="l" r="r" t="t"/>
              <a:pathLst>
                <a:path extrusionOk="0" h="12" w="15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51"/>
            <p:cNvSpPr/>
            <p:nvPr/>
          </p:nvSpPr>
          <p:spPr>
            <a:xfrm>
              <a:off x="1484130" y="1684115"/>
              <a:ext cx="244" cy="163"/>
            </a:xfrm>
            <a:custGeom>
              <a:rect b="b" l="l" r="r" t="t"/>
              <a:pathLst>
                <a:path extrusionOk="0" h="12" w="18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51"/>
            <p:cNvSpPr/>
            <p:nvPr/>
          </p:nvSpPr>
          <p:spPr>
            <a:xfrm>
              <a:off x="1485026" y="1683544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51"/>
            <p:cNvSpPr/>
            <p:nvPr/>
          </p:nvSpPr>
          <p:spPr>
            <a:xfrm>
              <a:off x="1539309" y="1668392"/>
              <a:ext cx="68" cy="339"/>
            </a:xfrm>
            <a:custGeom>
              <a:rect b="b" l="l" r="r" t="t"/>
              <a:pathLst>
                <a:path extrusionOk="0" h="25" w="5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51"/>
            <p:cNvSpPr/>
            <p:nvPr/>
          </p:nvSpPr>
          <p:spPr>
            <a:xfrm>
              <a:off x="1539214" y="1667346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51"/>
            <p:cNvSpPr/>
            <p:nvPr/>
          </p:nvSpPr>
          <p:spPr>
            <a:xfrm>
              <a:off x="1484836" y="1683639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51"/>
            <p:cNvSpPr/>
            <p:nvPr/>
          </p:nvSpPr>
          <p:spPr>
            <a:xfrm>
              <a:off x="1485692" y="1683164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51"/>
            <p:cNvSpPr/>
            <p:nvPr/>
          </p:nvSpPr>
          <p:spPr>
            <a:xfrm>
              <a:off x="1539269" y="1667862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51"/>
            <p:cNvSpPr/>
            <p:nvPr/>
          </p:nvSpPr>
          <p:spPr>
            <a:xfrm>
              <a:off x="1485787" y="1683164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51"/>
            <p:cNvSpPr/>
            <p:nvPr/>
          </p:nvSpPr>
          <p:spPr>
            <a:xfrm>
              <a:off x="1539269" y="1663300"/>
              <a:ext cx="54" cy="584"/>
            </a:xfrm>
            <a:custGeom>
              <a:rect b="b" l="l" r="r" t="t"/>
              <a:pathLst>
                <a:path extrusionOk="0" h="43" w="4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51"/>
            <p:cNvSpPr/>
            <p:nvPr/>
          </p:nvSpPr>
          <p:spPr>
            <a:xfrm>
              <a:off x="1539269" y="1663911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51"/>
            <p:cNvSpPr/>
            <p:nvPr/>
          </p:nvSpPr>
          <p:spPr>
            <a:xfrm>
              <a:off x="1529099" y="1659634"/>
              <a:ext cx="244" cy="68"/>
            </a:xfrm>
            <a:custGeom>
              <a:rect b="b" l="l" r="r" t="t"/>
              <a:pathLst>
                <a:path extrusionOk="0" h="5" w="18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51"/>
            <p:cNvSpPr/>
            <p:nvPr/>
          </p:nvSpPr>
          <p:spPr>
            <a:xfrm>
              <a:off x="1482460" y="1685309"/>
              <a:ext cx="299" cy="204"/>
            </a:xfrm>
            <a:custGeom>
              <a:rect b="b" l="l" r="r" t="t"/>
              <a:pathLst>
                <a:path extrusionOk="0" h="15" w="22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51"/>
            <p:cNvSpPr/>
            <p:nvPr/>
          </p:nvSpPr>
          <p:spPr>
            <a:xfrm>
              <a:off x="1482840" y="1685024"/>
              <a:ext cx="299" cy="204"/>
            </a:xfrm>
            <a:custGeom>
              <a:rect b="b" l="l" r="r" t="t"/>
              <a:pathLst>
                <a:path extrusionOk="0" h="15" w="22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51"/>
            <p:cNvSpPr/>
            <p:nvPr/>
          </p:nvSpPr>
          <p:spPr>
            <a:xfrm>
              <a:off x="1481605" y="1685975"/>
              <a:ext cx="353" cy="244"/>
            </a:xfrm>
            <a:custGeom>
              <a:rect b="b" l="l" r="r" t="t"/>
              <a:pathLst>
                <a:path extrusionOk="0" h="18" w="26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51"/>
            <p:cNvSpPr/>
            <p:nvPr/>
          </p:nvSpPr>
          <p:spPr>
            <a:xfrm>
              <a:off x="1539214" y="1664672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51"/>
            <p:cNvSpPr/>
            <p:nvPr/>
          </p:nvSpPr>
          <p:spPr>
            <a:xfrm>
              <a:off x="1539214" y="1664291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51"/>
            <p:cNvSpPr/>
            <p:nvPr/>
          </p:nvSpPr>
          <p:spPr>
            <a:xfrm>
              <a:off x="1479568" y="1687536"/>
              <a:ext cx="434" cy="394"/>
            </a:xfrm>
            <a:custGeom>
              <a:rect b="b" l="l" r="r" t="t"/>
              <a:pathLst>
                <a:path extrusionOk="0" h="29" w="32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51"/>
            <p:cNvSpPr/>
            <p:nvPr/>
          </p:nvSpPr>
          <p:spPr>
            <a:xfrm>
              <a:off x="1485882" y="1683123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51"/>
            <p:cNvSpPr/>
            <p:nvPr/>
          </p:nvSpPr>
          <p:spPr>
            <a:xfrm>
              <a:off x="1486167" y="168302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51"/>
            <p:cNvSpPr/>
            <p:nvPr/>
          </p:nvSpPr>
          <p:spPr>
            <a:xfrm>
              <a:off x="1485977" y="1683123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51"/>
            <p:cNvSpPr/>
            <p:nvPr/>
          </p:nvSpPr>
          <p:spPr>
            <a:xfrm>
              <a:off x="1481184" y="1686301"/>
              <a:ext cx="339" cy="299"/>
            </a:xfrm>
            <a:custGeom>
              <a:rect b="b" l="l" r="r" t="t"/>
              <a:pathLst>
                <a:path extrusionOk="0" h="22" w="25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51"/>
            <p:cNvSpPr/>
            <p:nvPr/>
          </p:nvSpPr>
          <p:spPr>
            <a:xfrm>
              <a:off x="1486031" y="1683069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51"/>
            <p:cNvSpPr/>
            <p:nvPr/>
          </p:nvSpPr>
          <p:spPr>
            <a:xfrm>
              <a:off x="1486072" y="1683069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51"/>
            <p:cNvSpPr/>
            <p:nvPr/>
          </p:nvSpPr>
          <p:spPr>
            <a:xfrm>
              <a:off x="1480654" y="1686681"/>
              <a:ext cx="394" cy="353"/>
            </a:xfrm>
            <a:custGeom>
              <a:rect b="b" l="l" r="r" t="t"/>
              <a:pathLst>
                <a:path extrusionOk="0" h="26" w="29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51"/>
            <p:cNvSpPr/>
            <p:nvPr/>
          </p:nvSpPr>
          <p:spPr>
            <a:xfrm>
              <a:off x="1483221" y="1684739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51"/>
            <p:cNvSpPr/>
            <p:nvPr/>
          </p:nvSpPr>
          <p:spPr>
            <a:xfrm>
              <a:off x="1539364" y="1668962"/>
              <a:ext cx="54" cy="339"/>
            </a:xfrm>
            <a:custGeom>
              <a:rect b="b" l="l" r="r" t="t"/>
              <a:pathLst>
                <a:path extrusionOk="0" h="25" w="4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51"/>
            <p:cNvSpPr/>
            <p:nvPr/>
          </p:nvSpPr>
          <p:spPr>
            <a:xfrm>
              <a:off x="1483560" y="1684495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51"/>
            <p:cNvSpPr/>
            <p:nvPr/>
          </p:nvSpPr>
          <p:spPr>
            <a:xfrm>
              <a:off x="1539459" y="1669532"/>
              <a:ext cx="54" cy="339"/>
            </a:xfrm>
            <a:custGeom>
              <a:rect b="b" l="l" r="r" t="t"/>
              <a:pathLst>
                <a:path extrusionOk="0" h="25" w="4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51"/>
            <p:cNvSpPr/>
            <p:nvPr/>
          </p:nvSpPr>
          <p:spPr>
            <a:xfrm>
              <a:off x="1979940" y="1694338"/>
              <a:ext cx="92083" cy="65769"/>
            </a:xfrm>
            <a:custGeom>
              <a:rect b="b" l="l" r="r" t="t"/>
              <a:pathLst>
                <a:path extrusionOk="0" h="4844" w="6782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51"/>
            <p:cNvSpPr/>
            <p:nvPr/>
          </p:nvSpPr>
          <p:spPr>
            <a:xfrm>
              <a:off x="2067501" y="1729043"/>
              <a:ext cx="4956" cy="3069"/>
            </a:xfrm>
            <a:custGeom>
              <a:rect b="b" l="l" r="r" t="t"/>
              <a:pathLst>
                <a:path extrusionOk="0" h="226" w="365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51"/>
            <p:cNvSpPr/>
            <p:nvPr/>
          </p:nvSpPr>
          <p:spPr>
            <a:xfrm>
              <a:off x="1993626" y="1750237"/>
              <a:ext cx="68" cy="149"/>
            </a:xfrm>
            <a:custGeom>
              <a:rect b="b" l="l" r="r" t="t"/>
              <a:pathLst>
                <a:path extrusionOk="0" h="11" w="5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51"/>
            <p:cNvSpPr/>
            <p:nvPr/>
          </p:nvSpPr>
          <p:spPr>
            <a:xfrm>
              <a:off x="1993870" y="1750767"/>
              <a:ext cx="204" cy="394"/>
            </a:xfrm>
            <a:custGeom>
              <a:rect b="b" l="l" r="r" t="t"/>
              <a:pathLst>
                <a:path extrusionOk="0" h="29" w="15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51"/>
            <p:cNvSpPr/>
            <p:nvPr/>
          </p:nvSpPr>
          <p:spPr>
            <a:xfrm>
              <a:off x="1993490" y="1749762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51"/>
            <p:cNvSpPr/>
            <p:nvPr/>
          </p:nvSpPr>
          <p:spPr>
            <a:xfrm>
              <a:off x="1993490" y="1749898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51"/>
            <p:cNvSpPr/>
            <p:nvPr/>
          </p:nvSpPr>
          <p:spPr>
            <a:xfrm>
              <a:off x="1993436" y="1749667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51"/>
            <p:cNvSpPr/>
            <p:nvPr/>
          </p:nvSpPr>
          <p:spPr>
            <a:xfrm>
              <a:off x="1983552" y="1708690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51"/>
            <p:cNvSpPr/>
            <p:nvPr/>
          </p:nvSpPr>
          <p:spPr>
            <a:xfrm>
              <a:off x="1993721" y="1750481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51"/>
            <p:cNvSpPr/>
            <p:nvPr/>
          </p:nvSpPr>
          <p:spPr>
            <a:xfrm>
              <a:off x="1993531" y="1750047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51"/>
            <p:cNvSpPr/>
            <p:nvPr/>
          </p:nvSpPr>
          <p:spPr>
            <a:xfrm>
              <a:off x="1983647" y="1708500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51"/>
            <p:cNvSpPr/>
            <p:nvPr/>
          </p:nvSpPr>
          <p:spPr>
            <a:xfrm>
              <a:off x="2035703" y="1698520"/>
              <a:ext cx="204" cy="109"/>
            </a:xfrm>
            <a:custGeom>
              <a:rect b="b" l="l" r="r" t="t"/>
              <a:pathLst>
                <a:path extrusionOk="0" h="8" w="15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51"/>
            <p:cNvSpPr/>
            <p:nvPr/>
          </p:nvSpPr>
          <p:spPr>
            <a:xfrm>
              <a:off x="2065505" y="1706314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51"/>
            <p:cNvSpPr/>
            <p:nvPr/>
          </p:nvSpPr>
          <p:spPr>
            <a:xfrm>
              <a:off x="2066266" y="1706409"/>
              <a:ext cx="244" cy="14"/>
            </a:xfrm>
            <a:custGeom>
              <a:rect b="b" l="l" r="r" t="t"/>
              <a:pathLst>
                <a:path extrusionOk="0" h="1" w="18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51"/>
            <p:cNvSpPr/>
            <p:nvPr/>
          </p:nvSpPr>
          <p:spPr>
            <a:xfrm>
              <a:off x="2067257" y="170646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51"/>
            <p:cNvSpPr/>
            <p:nvPr/>
          </p:nvSpPr>
          <p:spPr>
            <a:xfrm>
              <a:off x="2068357" y="170650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51"/>
            <p:cNvSpPr/>
            <p:nvPr/>
          </p:nvSpPr>
          <p:spPr>
            <a:xfrm>
              <a:off x="2071819" y="170640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51"/>
            <p:cNvSpPr/>
            <p:nvPr/>
          </p:nvSpPr>
          <p:spPr>
            <a:xfrm>
              <a:off x="2145164" y="1665201"/>
              <a:ext cx="22919" cy="11663"/>
            </a:xfrm>
            <a:custGeom>
              <a:rect b="b" l="l" r="r" t="t"/>
              <a:pathLst>
                <a:path extrusionOk="0" h="859" w="1688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51"/>
            <p:cNvSpPr/>
            <p:nvPr/>
          </p:nvSpPr>
          <p:spPr>
            <a:xfrm>
              <a:off x="2165463" y="1668718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51"/>
            <p:cNvSpPr/>
            <p:nvPr/>
          </p:nvSpPr>
          <p:spPr>
            <a:xfrm>
              <a:off x="2165028" y="1668908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51"/>
            <p:cNvSpPr/>
            <p:nvPr/>
          </p:nvSpPr>
          <p:spPr>
            <a:xfrm>
              <a:off x="2167880" y="1666776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51"/>
            <p:cNvSpPr/>
            <p:nvPr/>
          </p:nvSpPr>
          <p:spPr>
            <a:xfrm>
              <a:off x="2167404" y="1667197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51"/>
            <p:cNvSpPr/>
            <p:nvPr/>
          </p:nvSpPr>
          <p:spPr>
            <a:xfrm>
              <a:off x="2151437" y="1676701"/>
              <a:ext cx="394" cy="68"/>
            </a:xfrm>
            <a:custGeom>
              <a:rect b="b" l="l" r="r" t="t"/>
              <a:pathLst>
                <a:path extrusionOk="0" h="5" w="29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51"/>
            <p:cNvSpPr/>
            <p:nvPr/>
          </p:nvSpPr>
          <p:spPr>
            <a:xfrm>
              <a:off x="2152917" y="1676470"/>
              <a:ext cx="339" cy="109"/>
            </a:xfrm>
            <a:custGeom>
              <a:rect b="b" l="l" r="r" t="t"/>
              <a:pathLst>
                <a:path extrusionOk="0" h="8" w="25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51"/>
            <p:cNvSpPr/>
            <p:nvPr/>
          </p:nvSpPr>
          <p:spPr>
            <a:xfrm>
              <a:off x="2152198" y="1676606"/>
              <a:ext cx="394" cy="68"/>
            </a:xfrm>
            <a:custGeom>
              <a:rect b="b" l="l" r="r" t="t"/>
              <a:pathLst>
                <a:path extrusionOk="0" h="5" w="29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51"/>
            <p:cNvSpPr/>
            <p:nvPr/>
          </p:nvSpPr>
          <p:spPr>
            <a:xfrm>
              <a:off x="2150962" y="167685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51"/>
            <p:cNvSpPr/>
            <p:nvPr/>
          </p:nvSpPr>
          <p:spPr>
            <a:xfrm>
              <a:off x="2154913" y="1676036"/>
              <a:ext cx="299" cy="109"/>
            </a:xfrm>
            <a:custGeom>
              <a:rect b="b" l="l" r="r" t="t"/>
              <a:pathLst>
                <a:path extrusionOk="0" h="8" w="22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51"/>
            <p:cNvSpPr/>
            <p:nvPr/>
          </p:nvSpPr>
          <p:spPr>
            <a:xfrm>
              <a:off x="2153528" y="1676375"/>
              <a:ext cx="299" cy="54"/>
            </a:xfrm>
            <a:custGeom>
              <a:rect b="b" l="l" r="r" t="t"/>
              <a:pathLst>
                <a:path extrusionOk="0" h="4" w="22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51"/>
            <p:cNvSpPr/>
            <p:nvPr/>
          </p:nvSpPr>
          <p:spPr>
            <a:xfrm>
              <a:off x="2154098" y="1676280"/>
              <a:ext cx="258" cy="54"/>
            </a:xfrm>
            <a:custGeom>
              <a:rect b="b" l="l" r="r" t="t"/>
              <a:pathLst>
                <a:path extrusionOk="0" h="4" w="19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51"/>
            <p:cNvSpPr/>
            <p:nvPr/>
          </p:nvSpPr>
          <p:spPr>
            <a:xfrm>
              <a:off x="2154533" y="1676131"/>
              <a:ext cx="244" cy="109"/>
            </a:xfrm>
            <a:custGeom>
              <a:rect b="b" l="l" r="r" t="t"/>
              <a:pathLst>
                <a:path extrusionOk="0" h="8" w="18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51"/>
            <p:cNvSpPr/>
            <p:nvPr/>
          </p:nvSpPr>
          <p:spPr>
            <a:xfrm>
              <a:off x="2164703" y="1669098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51"/>
            <p:cNvSpPr/>
            <p:nvPr/>
          </p:nvSpPr>
          <p:spPr>
            <a:xfrm>
              <a:off x="2145450" y="1667387"/>
              <a:ext cx="1018" cy="109"/>
            </a:xfrm>
            <a:custGeom>
              <a:rect b="b" l="l" r="r" t="t"/>
              <a:pathLst>
                <a:path extrusionOk="0" h="8" w="75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51"/>
            <p:cNvSpPr/>
            <p:nvPr/>
          </p:nvSpPr>
          <p:spPr>
            <a:xfrm>
              <a:off x="2166888" y="1665201"/>
              <a:ext cx="299" cy="149"/>
            </a:xfrm>
            <a:custGeom>
              <a:rect b="b" l="l" r="r" t="t"/>
              <a:pathLst>
                <a:path extrusionOk="0" h="11" w="22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51"/>
            <p:cNvSpPr/>
            <p:nvPr/>
          </p:nvSpPr>
          <p:spPr>
            <a:xfrm>
              <a:off x="2146590" y="1667482"/>
              <a:ext cx="964" cy="68"/>
            </a:xfrm>
            <a:custGeom>
              <a:rect b="b" l="l" r="r" t="t"/>
              <a:pathLst>
                <a:path extrusionOk="0" h="5" w="71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51"/>
            <p:cNvSpPr/>
            <p:nvPr/>
          </p:nvSpPr>
          <p:spPr>
            <a:xfrm>
              <a:off x="2167174" y="1665296"/>
              <a:ext cx="720" cy="1154"/>
            </a:xfrm>
            <a:custGeom>
              <a:rect b="b" l="l" r="r" t="t"/>
              <a:pathLst>
                <a:path extrusionOk="0" h="85" w="53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51"/>
            <p:cNvSpPr/>
            <p:nvPr/>
          </p:nvSpPr>
          <p:spPr>
            <a:xfrm>
              <a:off x="2167934" y="1666532"/>
              <a:ext cx="149" cy="258"/>
            </a:xfrm>
            <a:custGeom>
              <a:rect b="b" l="l" r="r" t="t"/>
              <a:pathLst>
                <a:path extrusionOk="0" h="19" w="11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51"/>
            <p:cNvSpPr/>
            <p:nvPr/>
          </p:nvSpPr>
          <p:spPr>
            <a:xfrm>
              <a:off x="2167119" y="1665201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51"/>
            <p:cNvSpPr/>
            <p:nvPr/>
          </p:nvSpPr>
          <p:spPr>
            <a:xfrm>
              <a:off x="2196637" y="1711826"/>
              <a:ext cx="45172" cy="43706"/>
            </a:xfrm>
            <a:custGeom>
              <a:rect b="b" l="l" r="r" t="t"/>
              <a:pathLst>
                <a:path extrusionOk="0" h="3219" w="3327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51"/>
            <p:cNvSpPr/>
            <p:nvPr/>
          </p:nvSpPr>
          <p:spPr>
            <a:xfrm>
              <a:off x="2220411" y="1765512"/>
              <a:ext cx="17176" cy="3557"/>
            </a:xfrm>
            <a:custGeom>
              <a:rect b="b" l="l" r="r" t="t"/>
              <a:pathLst>
                <a:path extrusionOk="0" h="262" w="1265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51"/>
            <p:cNvSpPr/>
            <p:nvPr/>
          </p:nvSpPr>
          <p:spPr>
            <a:xfrm>
              <a:off x="2239039" y="1718289"/>
              <a:ext cx="109" cy="163"/>
            </a:xfrm>
            <a:custGeom>
              <a:rect b="b" l="l" r="r" t="t"/>
              <a:pathLst>
                <a:path extrusionOk="0" h="12" w="8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51"/>
            <p:cNvSpPr/>
            <p:nvPr/>
          </p:nvSpPr>
          <p:spPr>
            <a:xfrm>
              <a:off x="2241701" y="1713591"/>
              <a:ext cx="68" cy="489"/>
            </a:xfrm>
            <a:custGeom>
              <a:rect b="b" l="l" r="r" t="t"/>
              <a:pathLst>
                <a:path extrusionOk="0" h="36" w="5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51"/>
            <p:cNvSpPr/>
            <p:nvPr/>
          </p:nvSpPr>
          <p:spPr>
            <a:xfrm>
              <a:off x="2239515" y="1717529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51"/>
            <p:cNvSpPr/>
            <p:nvPr/>
          </p:nvSpPr>
          <p:spPr>
            <a:xfrm>
              <a:off x="2241415" y="1712397"/>
              <a:ext cx="109" cy="394"/>
            </a:xfrm>
            <a:custGeom>
              <a:rect b="b" l="l" r="r" t="t"/>
              <a:pathLst>
                <a:path extrusionOk="0" h="29" w="8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51"/>
            <p:cNvSpPr/>
            <p:nvPr/>
          </p:nvSpPr>
          <p:spPr>
            <a:xfrm>
              <a:off x="2241415" y="1712166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51"/>
            <p:cNvSpPr/>
            <p:nvPr/>
          </p:nvSpPr>
          <p:spPr>
            <a:xfrm>
              <a:off x="2239324" y="1717963"/>
              <a:ext cx="109" cy="149"/>
            </a:xfrm>
            <a:custGeom>
              <a:rect b="b" l="l" r="r" t="t"/>
              <a:pathLst>
                <a:path extrusionOk="0" h="11" w="8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51"/>
            <p:cNvSpPr/>
            <p:nvPr/>
          </p:nvSpPr>
          <p:spPr>
            <a:xfrm>
              <a:off x="2238618" y="1718764"/>
              <a:ext cx="149" cy="163"/>
            </a:xfrm>
            <a:custGeom>
              <a:rect b="b" l="l" r="r" t="t"/>
              <a:pathLst>
                <a:path extrusionOk="0" h="12" w="11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51"/>
            <p:cNvSpPr/>
            <p:nvPr/>
          </p:nvSpPr>
          <p:spPr>
            <a:xfrm>
              <a:off x="2241605" y="1713062"/>
              <a:ext cx="68" cy="353"/>
            </a:xfrm>
            <a:custGeom>
              <a:rect b="b" l="l" r="r" t="t"/>
              <a:pathLst>
                <a:path extrusionOk="0" h="26" w="5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51"/>
            <p:cNvSpPr/>
            <p:nvPr/>
          </p:nvSpPr>
          <p:spPr>
            <a:xfrm>
              <a:off x="2196637" y="1727427"/>
              <a:ext cx="1398" cy="2620"/>
            </a:xfrm>
            <a:custGeom>
              <a:rect b="b" l="l" r="r" t="t"/>
              <a:pathLst>
                <a:path extrusionOk="0" h="193" w="103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51"/>
            <p:cNvSpPr/>
            <p:nvPr/>
          </p:nvSpPr>
          <p:spPr>
            <a:xfrm>
              <a:off x="2199054" y="1726762"/>
              <a:ext cx="68" cy="122"/>
            </a:xfrm>
            <a:custGeom>
              <a:rect b="b" l="l" r="r" t="t"/>
              <a:pathLst>
                <a:path extrusionOk="0" h="9" w="5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51"/>
            <p:cNvSpPr/>
            <p:nvPr/>
          </p:nvSpPr>
          <p:spPr>
            <a:xfrm>
              <a:off x="2199447" y="1726178"/>
              <a:ext cx="81" cy="122"/>
            </a:xfrm>
            <a:custGeom>
              <a:rect b="b" l="l" r="r" t="t"/>
              <a:pathLst>
                <a:path extrusionOk="0" h="9" w="6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51"/>
            <p:cNvSpPr/>
            <p:nvPr/>
          </p:nvSpPr>
          <p:spPr>
            <a:xfrm>
              <a:off x="2199542" y="1725947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51"/>
            <p:cNvSpPr/>
            <p:nvPr/>
          </p:nvSpPr>
          <p:spPr>
            <a:xfrm>
              <a:off x="2199257" y="1726463"/>
              <a:ext cx="109" cy="122"/>
            </a:xfrm>
            <a:custGeom>
              <a:rect b="b" l="l" r="r" t="t"/>
              <a:pathLst>
                <a:path extrusionOk="0" h="9" w="8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51"/>
            <p:cNvSpPr/>
            <p:nvPr/>
          </p:nvSpPr>
          <p:spPr>
            <a:xfrm>
              <a:off x="2200534" y="1723815"/>
              <a:ext cx="109" cy="149"/>
            </a:xfrm>
            <a:custGeom>
              <a:rect b="b" l="l" r="r" t="t"/>
              <a:pathLst>
                <a:path extrusionOk="0" h="11" w="8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51"/>
            <p:cNvSpPr/>
            <p:nvPr/>
          </p:nvSpPr>
          <p:spPr>
            <a:xfrm>
              <a:off x="2198728" y="1727033"/>
              <a:ext cx="163" cy="68"/>
            </a:xfrm>
            <a:custGeom>
              <a:rect b="b" l="l" r="r" t="t"/>
              <a:pathLst>
                <a:path extrusionOk="0" h="5" w="12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51"/>
            <p:cNvSpPr/>
            <p:nvPr/>
          </p:nvSpPr>
          <p:spPr>
            <a:xfrm>
              <a:off x="2198348" y="1727277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51"/>
            <p:cNvSpPr/>
            <p:nvPr/>
          </p:nvSpPr>
          <p:spPr>
            <a:xfrm>
              <a:off x="2202733" y="1720149"/>
              <a:ext cx="109" cy="299"/>
            </a:xfrm>
            <a:custGeom>
              <a:rect b="b" l="l" r="r" t="t"/>
              <a:pathLst>
                <a:path extrusionOk="0" h="22" w="8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51"/>
            <p:cNvSpPr/>
            <p:nvPr/>
          </p:nvSpPr>
          <p:spPr>
            <a:xfrm>
              <a:off x="2202489" y="1720624"/>
              <a:ext cx="163" cy="394"/>
            </a:xfrm>
            <a:custGeom>
              <a:rect b="b" l="l" r="r" t="t"/>
              <a:pathLst>
                <a:path extrusionOk="0" h="29" w="12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51"/>
            <p:cNvSpPr/>
            <p:nvPr/>
          </p:nvSpPr>
          <p:spPr>
            <a:xfrm>
              <a:off x="2202163" y="1721154"/>
              <a:ext cx="204" cy="434"/>
            </a:xfrm>
            <a:custGeom>
              <a:rect b="b" l="l" r="r" t="t"/>
              <a:pathLst>
                <a:path extrusionOk="0" h="32" w="15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51"/>
            <p:cNvSpPr/>
            <p:nvPr/>
          </p:nvSpPr>
          <p:spPr>
            <a:xfrm>
              <a:off x="2201402" y="1722485"/>
              <a:ext cx="244" cy="339"/>
            </a:xfrm>
            <a:custGeom>
              <a:rect b="b" l="l" r="r" t="t"/>
              <a:pathLst>
                <a:path extrusionOk="0" h="25" w="18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51"/>
            <p:cNvSpPr/>
            <p:nvPr/>
          </p:nvSpPr>
          <p:spPr>
            <a:xfrm>
              <a:off x="2201783" y="1721806"/>
              <a:ext cx="244" cy="394"/>
            </a:xfrm>
            <a:custGeom>
              <a:rect b="b" l="l" r="r" t="t"/>
              <a:pathLst>
                <a:path extrusionOk="0" h="29" w="18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51"/>
            <p:cNvSpPr/>
            <p:nvPr/>
          </p:nvSpPr>
          <p:spPr>
            <a:xfrm>
              <a:off x="2200968" y="1723150"/>
              <a:ext cx="149" cy="299"/>
            </a:xfrm>
            <a:custGeom>
              <a:rect b="b" l="l" r="r" t="t"/>
              <a:pathLst>
                <a:path extrusionOk="0" h="22" w="11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51"/>
            <p:cNvSpPr/>
            <p:nvPr/>
          </p:nvSpPr>
          <p:spPr>
            <a:xfrm>
              <a:off x="2226344" y="1713917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51"/>
            <p:cNvSpPr/>
            <p:nvPr/>
          </p:nvSpPr>
          <p:spPr>
            <a:xfrm>
              <a:off x="2225964" y="1713917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51"/>
            <p:cNvSpPr/>
            <p:nvPr/>
          </p:nvSpPr>
          <p:spPr>
            <a:xfrm>
              <a:off x="2225543" y="1713876"/>
              <a:ext cx="299" cy="14"/>
            </a:xfrm>
            <a:custGeom>
              <a:rect b="b" l="l" r="r" t="t"/>
              <a:pathLst>
                <a:path extrusionOk="0" h="1" w="22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51"/>
            <p:cNvSpPr/>
            <p:nvPr/>
          </p:nvSpPr>
          <p:spPr>
            <a:xfrm>
              <a:off x="2222882" y="171382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51"/>
            <p:cNvSpPr/>
            <p:nvPr/>
          </p:nvSpPr>
          <p:spPr>
            <a:xfrm>
              <a:off x="2226915" y="1714012"/>
              <a:ext cx="204" cy="68"/>
            </a:xfrm>
            <a:custGeom>
              <a:rect b="b" l="l" r="r" t="t"/>
              <a:pathLst>
                <a:path extrusionOk="0" h="5" w="15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51"/>
            <p:cNvSpPr/>
            <p:nvPr/>
          </p:nvSpPr>
          <p:spPr>
            <a:xfrm>
              <a:off x="2223588" y="171382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51"/>
            <p:cNvSpPr/>
            <p:nvPr/>
          </p:nvSpPr>
          <p:spPr>
            <a:xfrm>
              <a:off x="2225014" y="1713822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51"/>
            <p:cNvSpPr/>
            <p:nvPr/>
          </p:nvSpPr>
          <p:spPr>
            <a:xfrm>
              <a:off x="2224824" y="171382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51"/>
            <p:cNvSpPr/>
            <p:nvPr/>
          </p:nvSpPr>
          <p:spPr>
            <a:xfrm>
              <a:off x="2226684" y="1713972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51"/>
            <p:cNvSpPr/>
            <p:nvPr/>
          </p:nvSpPr>
          <p:spPr>
            <a:xfrm>
              <a:off x="2240845" y="1712206"/>
              <a:ext cx="258" cy="68"/>
            </a:xfrm>
            <a:custGeom>
              <a:rect b="b" l="l" r="r" t="t"/>
              <a:pathLst>
                <a:path extrusionOk="0" h="5" w="19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51"/>
            <p:cNvSpPr/>
            <p:nvPr/>
          </p:nvSpPr>
          <p:spPr>
            <a:xfrm>
              <a:off x="2240370" y="1712301"/>
              <a:ext cx="353" cy="68"/>
            </a:xfrm>
            <a:custGeom>
              <a:rect b="b" l="l" r="r" t="t"/>
              <a:pathLst>
                <a:path extrusionOk="0" h="5" w="26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51"/>
            <p:cNvSpPr/>
            <p:nvPr/>
          </p:nvSpPr>
          <p:spPr>
            <a:xfrm>
              <a:off x="2241225" y="1712166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51"/>
            <p:cNvSpPr/>
            <p:nvPr/>
          </p:nvSpPr>
          <p:spPr>
            <a:xfrm>
              <a:off x="2239379" y="1712682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51"/>
            <p:cNvSpPr/>
            <p:nvPr/>
          </p:nvSpPr>
          <p:spPr>
            <a:xfrm>
              <a:off x="2240044" y="1712397"/>
              <a:ext cx="244" cy="68"/>
            </a:xfrm>
            <a:custGeom>
              <a:rect b="b" l="l" r="r" t="t"/>
              <a:pathLst>
                <a:path extrusionOk="0" h="5" w="18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51"/>
            <p:cNvSpPr/>
            <p:nvPr/>
          </p:nvSpPr>
          <p:spPr>
            <a:xfrm>
              <a:off x="2227159" y="1714067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51"/>
            <p:cNvSpPr/>
            <p:nvPr/>
          </p:nvSpPr>
          <p:spPr>
            <a:xfrm>
              <a:off x="2239800" y="1712492"/>
              <a:ext cx="163" cy="68"/>
            </a:xfrm>
            <a:custGeom>
              <a:rect b="b" l="l" r="r" t="t"/>
              <a:pathLst>
                <a:path extrusionOk="0" h="5" w="12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51"/>
            <p:cNvSpPr/>
            <p:nvPr/>
          </p:nvSpPr>
          <p:spPr>
            <a:xfrm>
              <a:off x="2239569" y="1712587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51"/>
            <p:cNvSpPr/>
            <p:nvPr/>
          </p:nvSpPr>
          <p:spPr>
            <a:xfrm>
              <a:off x="2223873" y="171382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51"/>
            <p:cNvSpPr/>
            <p:nvPr/>
          </p:nvSpPr>
          <p:spPr>
            <a:xfrm>
              <a:off x="2218320" y="1714067"/>
              <a:ext cx="394" cy="14"/>
            </a:xfrm>
            <a:custGeom>
              <a:rect b="b" l="l" r="r" t="t"/>
              <a:pathLst>
                <a:path extrusionOk="0" h="1" w="29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51"/>
            <p:cNvSpPr/>
            <p:nvPr/>
          </p:nvSpPr>
          <p:spPr>
            <a:xfrm>
              <a:off x="2221742" y="1713822"/>
              <a:ext cx="394" cy="14"/>
            </a:xfrm>
            <a:custGeom>
              <a:rect b="b" l="l" r="r" t="t"/>
              <a:pathLst>
                <a:path extrusionOk="0" h="1" w="29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51"/>
            <p:cNvSpPr/>
            <p:nvPr/>
          </p:nvSpPr>
          <p:spPr>
            <a:xfrm>
              <a:off x="2236188" y="1713157"/>
              <a:ext cx="3245" cy="2349"/>
            </a:xfrm>
            <a:custGeom>
              <a:rect b="b" l="l" r="r" t="t"/>
              <a:pathLst>
                <a:path extrusionOk="0" h="173" w="239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51"/>
            <p:cNvSpPr/>
            <p:nvPr/>
          </p:nvSpPr>
          <p:spPr>
            <a:xfrm>
              <a:off x="2218985" y="1713972"/>
              <a:ext cx="625" cy="54"/>
            </a:xfrm>
            <a:custGeom>
              <a:rect b="b" l="l" r="r" t="t"/>
              <a:pathLst>
                <a:path extrusionOk="0" h="4" w="46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51"/>
            <p:cNvSpPr/>
            <p:nvPr/>
          </p:nvSpPr>
          <p:spPr>
            <a:xfrm>
              <a:off x="2219977" y="1713917"/>
              <a:ext cx="543" cy="14"/>
            </a:xfrm>
            <a:custGeom>
              <a:rect b="b" l="l" r="r" t="t"/>
              <a:pathLst>
                <a:path extrusionOk="0" h="1" w="4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51"/>
            <p:cNvSpPr/>
            <p:nvPr/>
          </p:nvSpPr>
          <p:spPr>
            <a:xfrm>
              <a:off x="2220886" y="1713876"/>
              <a:ext cx="489" cy="14"/>
            </a:xfrm>
            <a:custGeom>
              <a:rect b="b" l="l" r="r" t="t"/>
              <a:pathLst>
                <a:path extrusionOk="0" h="1" w="36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51"/>
            <p:cNvSpPr/>
            <p:nvPr/>
          </p:nvSpPr>
          <p:spPr>
            <a:xfrm>
              <a:off x="2206005" y="1719905"/>
              <a:ext cx="679" cy="68"/>
            </a:xfrm>
            <a:custGeom>
              <a:rect b="b" l="l" r="r" t="t"/>
              <a:pathLst>
                <a:path extrusionOk="0" h="5" w="5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51"/>
            <p:cNvSpPr/>
            <p:nvPr/>
          </p:nvSpPr>
          <p:spPr>
            <a:xfrm>
              <a:off x="2202923" y="1719973"/>
              <a:ext cx="1480" cy="41"/>
            </a:xfrm>
            <a:custGeom>
              <a:rect b="b" l="l" r="r" t="t"/>
              <a:pathLst>
                <a:path extrusionOk="0" h="3" w="109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51"/>
            <p:cNvSpPr/>
            <p:nvPr/>
          </p:nvSpPr>
          <p:spPr>
            <a:xfrm>
              <a:off x="2205204" y="1719959"/>
              <a:ext cx="625" cy="14"/>
            </a:xfrm>
            <a:custGeom>
              <a:rect b="b" l="l" r="r" t="t"/>
              <a:pathLst>
                <a:path extrusionOk="0" h="1" w="46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51"/>
            <p:cNvSpPr/>
            <p:nvPr/>
          </p:nvSpPr>
          <p:spPr>
            <a:xfrm>
              <a:off x="2206725" y="1719715"/>
              <a:ext cx="720" cy="163"/>
            </a:xfrm>
            <a:custGeom>
              <a:rect b="b" l="l" r="r" t="t"/>
              <a:pathLst>
                <a:path extrusionOk="0" h="12" w="53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51"/>
            <p:cNvSpPr/>
            <p:nvPr/>
          </p:nvSpPr>
          <p:spPr>
            <a:xfrm>
              <a:off x="2285094" y="1766163"/>
              <a:ext cx="11622" cy="5675"/>
            </a:xfrm>
            <a:custGeom>
              <a:rect b="b" l="l" r="r" t="t"/>
              <a:pathLst>
                <a:path extrusionOk="0" h="418" w="856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51"/>
            <p:cNvSpPr/>
            <p:nvPr/>
          </p:nvSpPr>
          <p:spPr>
            <a:xfrm>
              <a:off x="1868957" y="1453664"/>
              <a:ext cx="77052" cy="36456"/>
            </a:xfrm>
            <a:custGeom>
              <a:rect b="b" l="l" r="r" t="t"/>
              <a:pathLst>
                <a:path extrusionOk="0" h="2685" w="5675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51"/>
            <p:cNvSpPr/>
            <p:nvPr/>
          </p:nvSpPr>
          <p:spPr>
            <a:xfrm>
              <a:off x="1971712" y="1589955"/>
              <a:ext cx="30821" cy="28486"/>
            </a:xfrm>
            <a:custGeom>
              <a:rect b="b" l="l" r="r" t="t"/>
              <a:pathLst>
                <a:path extrusionOk="0" h="2098" w="227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51"/>
            <p:cNvSpPr/>
            <p:nvPr/>
          </p:nvSpPr>
          <p:spPr>
            <a:xfrm>
              <a:off x="1984936" y="1583342"/>
              <a:ext cx="6422" cy="5010"/>
            </a:xfrm>
            <a:custGeom>
              <a:rect b="b" l="l" r="r" t="t"/>
              <a:pathLst>
                <a:path extrusionOk="0" h="369" w="473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51"/>
            <p:cNvSpPr/>
            <p:nvPr/>
          </p:nvSpPr>
          <p:spPr>
            <a:xfrm>
              <a:off x="1999193" y="1543044"/>
              <a:ext cx="61805" cy="90508"/>
            </a:xfrm>
            <a:custGeom>
              <a:rect b="b" l="l" r="r" t="t"/>
              <a:pathLst>
                <a:path extrusionOk="0" h="6666" w="4552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51"/>
            <p:cNvSpPr/>
            <p:nvPr/>
          </p:nvSpPr>
          <p:spPr>
            <a:xfrm>
              <a:off x="1996287" y="1548177"/>
              <a:ext cx="3965" cy="4861"/>
            </a:xfrm>
            <a:custGeom>
              <a:rect b="b" l="l" r="r" t="t"/>
              <a:pathLst>
                <a:path extrusionOk="0" h="358" w="292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51"/>
            <p:cNvSpPr/>
            <p:nvPr/>
          </p:nvSpPr>
          <p:spPr>
            <a:xfrm>
              <a:off x="1989118" y="1581876"/>
              <a:ext cx="16646" cy="10848"/>
            </a:xfrm>
            <a:custGeom>
              <a:rect b="b" l="l" r="r" t="t"/>
              <a:pathLst>
                <a:path extrusionOk="0" h="799" w="1226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51"/>
            <p:cNvSpPr/>
            <p:nvPr/>
          </p:nvSpPr>
          <p:spPr>
            <a:xfrm>
              <a:off x="2038310" y="1522800"/>
              <a:ext cx="2009" cy="5621"/>
            </a:xfrm>
            <a:custGeom>
              <a:rect b="b" l="l" r="r" t="t"/>
              <a:pathLst>
                <a:path extrusionOk="0" h="414" w="148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51"/>
            <p:cNvSpPr/>
            <p:nvPr/>
          </p:nvSpPr>
          <p:spPr>
            <a:xfrm>
              <a:off x="1993015" y="1584252"/>
              <a:ext cx="149" cy="543"/>
            </a:xfrm>
            <a:custGeom>
              <a:rect b="b" l="l" r="r" t="t"/>
              <a:pathLst>
                <a:path extrusionOk="0" h="40" w="11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51"/>
            <p:cNvSpPr/>
            <p:nvPr/>
          </p:nvSpPr>
          <p:spPr>
            <a:xfrm>
              <a:off x="1992105" y="1586533"/>
              <a:ext cx="258" cy="489"/>
            </a:xfrm>
            <a:custGeom>
              <a:rect b="b" l="l" r="r" t="t"/>
              <a:pathLst>
                <a:path extrusionOk="0" h="36" w="19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51"/>
            <p:cNvSpPr/>
            <p:nvPr/>
          </p:nvSpPr>
          <p:spPr>
            <a:xfrm>
              <a:off x="1992866" y="1584782"/>
              <a:ext cx="163" cy="489"/>
            </a:xfrm>
            <a:custGeom>
              <a:rect b="b" l="l" r="r" t="t"/>
              <a:pathLst>
                <a:path extrusionOk="0" h="36" w="12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51"/>
            <p:cNvSpPr/>
            <p:nvPr/>
          </p:nvSpPr>
          <p:spPr>
            <a:xfrm>
              <a:off x="1991820" y="1587063"/>
              <a:ext cx="299" cy="434"/>
            </a:xfrm>
            <a:custGeom>
              <a:rect b="b" l="l" r="r" t="t"/>
              <a:pathLst>
                <a:path extrusionOk="0" h="32" w="22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51"/>
            <p:cNvSpPr/>
            <p:nvPr/>
          </p:nvSpPr>
          <p:spPr>
            <a:xfrm>
              <a:off x="1992390" y="1585963"/>
              <a:ext cx="258" cy="489"/>
            </a:xfrm>
            <a:custGeom>
              <a:rect b="b" l="l" r="r" t="t"/>
              <a:pathLst>
                <a:path extrusionOk="0" h="36" w="19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51"/>
            <p:cNvSpPr/>
            <p:nvPr/>
          </p:nvSpPr>
          <p:spPr>
            <a:xfrm>
              <a:off x="1992635" y="1585352"/>
              <a:ext cx="204" cy="530"/>
            </a:xfrm>
            <a:custGeom>
              <a:rect b="b" l="l" r="r" t="t"/>
              <a:pathLst>
                <a:path extrusionOk="0" h="39" w="15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51"/>
            <p:cNvSpPr/>
            <p:nvPr/>
          </p:nvSpPr>
          <p:spPr>
            <a:xfrm>
              <a:off x="1998432" y="1591000"/>
              <a:ext cx="434" cy="489"/>
            </a:xfrm>
            <a:custGeom>
              <a:rect b="b" l="l" r="r" t="t"/>
              <a:pathLst>
                <a:path extrusionOk="0" h="36" w="32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51"/>
            <p:cNvSpPr/>
            <p:nvPr/>
          </p:nvSpPr>
          <p:spPr>
            <a:xfrm>
              <a:off x="1999478" y="1592046"/>
              <a:ext cx="530" cy="489"/>
            </a:xfrm>
            <a:custGeom>
              <a:rect b="b" l="l" r="r" t="t"/>
              <a:pathLst>
                <a:path extrusionOk="0" h="36" w="39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51"/>
            <p:cNvSpPr/>
            <p:nvPr/>
          </p:nvSpPr>
          <p:spPr>
            <a:xfrm>
              <a:off x="1990965" y="1588013"/>
              <a:ext cx="394" cy="339"/>
            </a:xfrm>
            <a:custGeom>
              <a:rect b="b" l="l" r="r" t="t"/>
              <a:pathLst>
                <a:path extrusionOk="0" h="25" w="29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51"/>
            <p:cNvSpPr/>
            <p:nvPr/>
          </p:nvSpPr>
          <p:spPr>
            <a:xfrm>
              <a:off x="1998948" y="1591570"/>
              <a:ext cx="394" cy="394"/>
            </a:xfrm>
            <a:custGeom>
              <a:rect b="b" l="l" r="r" t="t"/>
              <a:pathLst>
                <a:path extrusionOk="0" h="29" w="29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51"/>
            <p:cNvSpPr/>
            <p:nvPr/>
          </p:nvSpPr>
          <p:spPr>
            <a:xfrm>
              <a:off x="1991399" y="1587579"/>
              <a:ext cx="339" cy="394"/>
            </a:xfrm>
            <a:custGeom>
              <a:rect b="b" l="l" r="r" t="t"/>
              <a:pathLst>
                <a:path extrusionOk="0" h="29" w="25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51"/>
            <p:cNvSpPr/>
            <p:nvPr/>
          </p:nvSpPr>
          <p:spPr>
            <a:xfrm>
              <a:off x="2108940" y="1555794"/>
              <a:ext cx="19932" cy="28906"/>
            </a:xfrm>
            <a:custGeom>
              <a:rect b="b" l="l" r="r" t="t"/>
              <a:pathLst>
                <a:path extrusionOk="0" h="2129" w="1468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51"/>
            <p:cNvSpPr/>
            <p:nvPr/>
          </p:nvSpPr>
          <p:spPr>
            <a:xfrm>
              <a:off x="2132850" y="1574558"/>
              <a:ext cx="8948" cy="12288"/>
            </a:xfrm>
            <a:custGeom>
              <a:rect b="b" l="l" r="r" t="t"/>
              <a:pathLst>
                <a:path extrusionOk="0" h="905" w="659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51"/>
            <p:cNvSpPr/>
            <p:nvPr/>
          </p:nvSpPr>
          <p:spPr>
            <a:xfrm>
              <a:off x="2116217" y="1584537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51"/>
            <p:cNvSpPr/>
            <p:nvPr/>
          </p:nvSpPr>
          <p:spPr>
            <a:xfrm>
              <a:off x="2117168" y="1584632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51"/>
            <p:cNvSpPr/>
            <p:nvPr/>
          </p:nvSpPr>
          <p:spPr>
            <a:xfrm>
              <a:off x="2115267" y="1584496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51"/>
            <p:cNvSpPr/>
            <p:nvPr/>
          </p:nvSpPr>
          <p:spPr>
            <a:xfrm>
              <a:off x="2115742" y="1584537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51"/>
            <p:cNvSpPr/>
            <p:nvPr/>
          </p:nvSpPr>
          <p:spPr>
            <a:xfrm>
              <a:off x="2114357" y="158444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51"/>
            <p:cNvSpPr/>
            <p:nvPr/>
          </p:nvSpPr>
          <p:spPr>
            <a:xfrm>
              <a:off x="2115022" y="158449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51"/>
            <p:cNvSpPr/>
            <p:nvPr/>
          </p:nvSpPr>
          <p:spPr>
            <a:xfrm>
              <a:off x="2117643" y="1584687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51"/>
            <p:cNvSpPr/>
            <p:nvPr/>
          </p:nvSpPr>
          <p:spPr>
            <a:xfrm>
              <a:off x="2120263" y="158516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51"/>
            <p:cNvSpPr/>
            <p:nvPr/>
          </p:nvSpPr>
          <p:spPr>
            <a:xfrm>
              <a:off x="2120874" y="158516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51"/>
            <p:cNvSpPr/>
            <p:nvPr/>
          </p:nvSpPr>
          <p:spPr>
            <a:xfrm>
              <a:off x="2120399" y="158516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51"/>
            <p:cNvSpPr/>
            <p:nvPr/>
          </p:nvSpPr>
          <p:spPr>
            <a:xfrm>
              <a:off x="2118118" y="1584727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51"/>
            <p:cNvSpPr/>
            <p:nvPr/>
          </p:nvSpPr>
          <p:spPr>
            <a:xfrm>
              <a:off x="2118553" y="1584782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51"/>
            <p:cNvSpPr/>
            <p:nvPr/>
          </p:nvSpPr>
          <p:spPr>
            <a:xfrm>
              <a:off x="2118973" y="1584877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51"/>
            <p:cNvSpPr/>
            <p:nvPr/>
          </p:nvSpPr>
          <p:spPr>
            <a:xfrm>
              <a:off x="2119408" y="1584917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p51"/>
            <p:cNvSpPr/>
            <p:nvPr/>
          </p:nvSpPr>
          <p:spPr>
            <a:xfrm>
              <a:off x="2116692" y="1584632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51"/>
            <p:cNvSpPr/>
            <p:nvPr/>
          </p:nvSpPr>
          <p:spPr>
            <a:xfrm>
              <a:off x="2119734" y="1585012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51"/>
            <p:cNvSpPr/>
            <p:nvPr/>
          </p:nvSpPr>
          <p:spPr>
            <a:xfrm>
              <a:off x="2113936" y="158444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51"/>
            <p:cNvSpPr/>
            <p:nvPr/>
          </p:nvSpPr>
          <p:spPr>
            <a:xfrm>
              <a:off x="2120644" y="158516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51"/>
            <p:cNvSpPr/>
            <p:nvPr/>
          </p:nvSpPr>
          <p:spPr>
            <a:xfrm>
              <a:off x="2182285" y="1554259"/>
              <a:ext cx="4766" cy="7617"/>
            </a:xfrm>
            <a:custGeom>
              <a:rect b="b" l="l" r="r" t="t"/>
              <a:pathLst>
                <a:path extrusionOk="0" h="561" w="351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51"/>
            <p:cNvSpPr/>
            <p:nvPr/>
          </p:nvSpPr>
          <p:spPr>
            <a:xfrm>
              <a:off x="2133094" y="1420616"/>
              <a:ext cx="90752" cy="158463"/>
            </a:xfrm>
            <a:custGeom>
              <a:rect b="b" l="l" r="r" t="t"/>
              <a:pathLst>
                <a:path extrusionOk="0" h="11671" w="6684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51"/>
            <p:cNvSpPr/>
            <p:nvPr/>
          </p:nvSpPr>
          <p:spPr>
            <a:xfrm>
              <a:off x="2223833" y="145933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51"/>
            <p:cNvSpPr/>
            <p:nvPr/>
          </p:nvSpPr>
          <p:spPr>
            <a:xfrm>
              <a:off x="2221022" y="1454248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51"/>
            <p:cNvSpPr/>
            <p:nvPr/>
          </p:nvSpPr>
          <p:spPr>
            <a:xfrm>
              <a:off x="2221782" y="1455673"/>
              <a:ext cx="204" cy="258"/>
            </a:xfrm>
            <a:custGeom>
              <a:rect b="b" l="l" r="r" t="t"/>
              <a:pathLst>
                <a:path extrusionOk="0" h="19" w="15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51"/>
            <p:cNvSpPr/>
            <p:nvPr/>
          </p:nvSpPr>
          <p:spPr>
            <a:xfrm>
              <a:off x="2221552" y="1455347"/>
              <a:ext cx="204" cy="244"/>
            </a:xfrm>
            <a:custGeom>
              <a:rect b="b" l="l" r="r" t="t"/>
              <a:pathLst>
                <a:path extrusionOk="0" h="18" w="15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51"/>
            <p:cNvSpPr/>
            <p:nvPr/>
          </p:nvSpPr>
          <p:spPr>
            <a:xfrm>
              <a:off x="2221171" y="1454587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51"/>
            <p:cNvSpPr/>
            <p:nvPr/>
          </p:nvSpPr>
          <p:spPr>
            <a:xfrm>
              <a:off x="2223737" y="1458864"/>
              <a:ext cx="109" cy="339"/>
            </a:xfrm>
            <a:custGeom>
              <a:rect b="b" l="l" r="r" t="t"/>
              <a:pathLst>
                <a:path extrusionOk="0" h="25" w="8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51"/>
            <p:cNvSpPr/>
            <p:nvPr/>
          </p:nvSpPr>
          <p:spPr>
            <a:xfrm>
              <a:off x="2221361" y="1454967"/>
              <a:ext cx="149" cy="244"/>
            </a:xfrm>
            <a:custGeom>
              <a:rect b="b" l="l" r="r" t="t"/>
              <a:pathLst>
                <a:path extrusionOk="0" h="18" w="11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51"/>
            <p:cNvSpPr/>
            <p:nvPr/>
          </p:nvSpPr>
          <p:spPr>
            <a:xfrm>
              <a:off x="2223642" y="1458429"/>
              <a:ext cx="109" cy="258"/>
            </a:xfrm>
            <a:custGeom>
              <a:rect b="b" l="l" r="r" t="t"/>
              <a:pathLst>
                <a:path extrusionOk="0" h="19" w="8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51"/>
            <p:cNvSpPr/>
            <p:nvPr/>
          </p:nvSpPr>
          <p:spPr>
            <a:xfrm>
              <a:off x="2222692" y="1456868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51"/>
            <p:cNvSpPr/>
            <p:nvPr/>
          </p:nvSpPr>
          <p:spPr>
            <a:xfrm>
              <a:off x="2222502" y="1456583"/>
              <a:ext cx="204" cy="244"/>
            </a:xfrm>
            <a:custGeom>
              <a:rect b="b" l="l" r="r" t="t"/>
              <a:pathLst>
                <a:path extrusionOk="0" h="18" w="15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51"/>
            <p:cNvSpPr/>
            <p:nvPr/>
          </p:nvSpPr>
          <p:spPr>
            <a:xfrm>
              <a:off x="2223547" y="1458008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51"/>
            <p:cNvSpPr/>
            <p:nvPr/>
          </p:nvSpPr>
          <p:spPr>
            <a:xfrm>
              <a:off x="2223303" y="1457574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51"/>
            <p:cNvSpPr/>
            <p:nvPr/>
          </p:nvSpPr>
          <p:spPr>
            <a:xfrm>
              <a:off x="2222258" y="1456338"/>
              <a:ext cx="204" cy="258"/>
            </a:xfrm>
            <a:custGeom>
              <a:rect b="b" l="l" r="r" t="t"/>
              <a:pathLst>
                <a:path extrusionOk="0" h="19" w="15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51"/>
            <p:cNvSpPr/>
            <p:nvPr/>
          </p:nvSpPr>
          <p:spPr>
            <a:xfrm>
              <a:off x="2220927" y="1453922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51"/>
            <p:cNvSpPr/>
            <p:nvPr/>
          </p:nvSpPr>
          <p:spPr>
            <a:xfrm>
              <a:off x="2223398" y="1457764"/>
              <a:ext cx="109" cy="163"/>
            </a:xfrm>
            <a:custGeom>
              <a:rect b="b" l="l" r="r" t="t"/>
              <a:pathLst>
                <a:path extrusionOk="0" h="12" w="8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51"/>
            <p:cNvSpPr/>
            <p:nvPr/>
          </p:nvSpPr>
          <p:spPr>
            <a:xfrm>
              <a:off x="2222882" y="1457058"/>
              <a:ext cx="339" cy="339"/>
            </a:xfrm>
            <a:custGeom>
              <a:rect b="b" l="l" r="r" t="t"/>
              <a:pathLst>
                <a:path extrusionOk="0" h="25" w="25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51"/>
            <p:cNvSpPr/>
            <p:nvPr/>
          </p:nvSpPr>
          <p:spPr>
            <a:xfrm>
              <a:off x="2220886" y="1453202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51"/>
            <p:cNvSpPr/>
            <p:nvPr/>
          </p:nvSpPr>
          <p:spPr>
            <a:xfrm>
              <a:off x="2222027" y="1456013"/>
              <a:ext cx="204" cy="244"/>
            </a:xfrm>
            <a:custGeom>
              <a:rect b="b" l="l" r="r" t="t"/>
              <a:pathLst>
                <a:path extrusionOk="0" h="18" w="15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51"/>
            <p:cNvSpPr/>
            <p:nvPr/>
          </p:nvSpPr>
          <p:spPr>
            <a:xfrm>
              <a:off x="2220886" y="1453541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51"/>
            <p:cNvSpPr/>
            <p:nvPr/>
          </p:nvSpPr>
          <p:spPr>
            <a:xfrm>
              <a:off x="2201498" y="1421268"/>
              <a:ext cx="6667" cy="5146"/>
            </a:xfrm>
            <a:custGeom>
              <a:rect b="b" l="l" r="r" t="t"/>
              <a:pathLst>
                <a:path extrusionOk="0" h="379" w="491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51"/>
            <p:cNvSpPr/>
            <p:nvPr/>
          </p:nvSpPr>
          <p:spPr>
            <a:xfrm>
              <a:off x="2212618" y="1541442"/>
              <a:ext cx="2580" cy="489"/>
            </a:xfrm>
            <a:custGeom>
              <a:rect b="b" l="l" r="r" t="t"/>
              <a:pathLst>
                <a:path extrusionOk="0" h="36" w="19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51"/>
            <p:cNvSpPr/>
            <p:nvPr/>
          </p:nvSpPr>
          <p:spPr>
            <a:xfrm>
              <a:off x="2219746" y="1534599"/>
              <a:ext cx="33333" cy="20244"/>
            </a:xfrm>
            <a:custGeom>
              <a:rect b="b" l="l" r="r" t="t"/>
              <a:pathLst>
                <a:path extrusionOk="0" h="1491" w="2455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51"/>
            <p:cNvSpPr/>
            <p:nvPr/>
          </p:nvSpPr>
          <p:spPr>
            <a:xfrm>
              <a:off x="2210051" y="1545190"/>
              <a:ext cx="7047" cy="5092"/>
            </a:xfrm>
            <a:custGeom>
              <a:rect b="b" l="l" r="r" t="t"/>
              <a:pathLst>
                <a:path extrusionOk="0" h="375" w="519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51"/>
            <p:cNvSpPr/>
            <p:nvPr/>
          </p:nvSpPr>
          <p:spPr>
            <a:xfrm>
              <a:off x="2234002" y="1549982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0" name="Google Shape;5730;p51"/>
            <p:cNvSpPr/>
            <p:nvPr/>
          </p:nvSpPr>
          <p:spPr>
            <a:xfrm>
              <a:off x="2234342" y="1550023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51"/>
            <p:cNvSpPr/>
            <p:nvPr/>
          </p:nvSpPr>
          <p:spPr>
            <a:xfrm>
              <a:off x="2234722" y="1550118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51"/>
            <p:cNvSpPr/>
            <p:nvPr/>
          </p:nvSpPr>
          <p:spPr>
            <a:xfrm>
              <a:off x="2234572" y="1550077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51"/>
            <p:cNvSpPr/>
            <p:nvPr/>
          </p:nvSpPr>
          <p:spPr>
            <a:xfrm>
              <a:off x="2229630" y="1549982"/>
              <a:ext cx="733" cy="54"/>
            </a:xfrm>
            <a:custGeom>
              <a:rect b="b" l="l" r="r" t="t"/>
              <a:pathLst>
                <a:path extrusionOk="0" h="4" w="54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51"/>
            <p:cNvSpPr/>
            <p:nvPr/>
          </p:nvSpPr>
          <p:spPr>
            <a:xfrm>
              <a:off x="2245652" y="1554599"/>
              <a:ext cx="530" cy="54"/>
            </a:xfrm>
            <a:custGeom>
              <a:rect b="b" l="l" r="r" t="t"/>
              <a:pathLst>
                <a:path extrusionOk="0" h="4" w="39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51"/>
            <p:cNvSpPr/>
            <p:nvPr/>
          </p:nvSpPr>
          <p:spPr>
            <a:xfrm>
              <a:off x="2244986" y="1554544"/>
              <a:ext cx="489" cy="68"/>
            </a:xfrm>
            <a:custGeom>
              <a:rect b="b" l="l" r="r" t="t"/>
              <a:pathLst>
                <a:path extrusionOk="0" h="5" w="36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51"/>
            <p:cNvSpPr/>
            <p:nvPr/>
          </p:nvSpPr>
          <p:spPr>
            <a:xfrm>
              <a:off x="2235102" y="1550213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51"/>
            <p:cNvSpPr/>
            <p:nvPr/>
          </p:nvSpPr>
          <p:spPr>
            <a:xfrm>
              <a:off x="2244416" y="1554544"/>
              <a:ext cx="434" cy="14"/>
            </a:xfrm>
            <a:custGeom>
              <a:rect b="b" l="l" r="r" t="t"/>
              <a:pathLst>
                <a:path extrusionOk="0" h="1" w="32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51"/>
            <p:cNvSpPr/>
            <p:nvPr/>
          </p:nvSpPr>
          <p:spPr>
            <a:xfrm>
              <a:off x="2233622" y="1549982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51"/>
            <p:cNvSpPr/>
            <p:nvPr/>
          </p:nvSpPr>
          <p:spPr>
            <a:xfrm>
              <a:off x="2247267" y="1554789"/>
              <a:ext cx="584" cy="54"/>
            </a:xfrm>
            <a:custGeom>
              <a:rect b="b" l="l" r="r" t="t"/>
              <a:pathLst>
                <a:path extrusionOk="0" h="4" w="43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51"/>
            <p:cNvSpPr/>
            <p:nvPr/>
          </p:nvSpPr>
          <p:spPr>
            <a:xfrm>
              <a:off x="2246412" y="1554694"/>
              <a:ext cx="584" cy="54"/>
            </a:xfrm>
            <a:custGeom>
              <a:rect b="b" l="l" r="r" t="t"/>
              <a:pathLst>
                <a:path extrusionOk="0" h="4" w="43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51"/>
            <p:cNvSpPr/>
            <p:nvPr/>
          </p:nvSpPr>
          <p:spPr>
            <a:xfrm>
              <a:off x="2243941" y="1554504"/>
              <a:ext cx="339" cy="14"/>
            </a:xfrm>
            <a:custGeom>
              <a:rect b="b" l="l" r="r" t="t"/>
              <a:pathLst>
                <a:path extrusionOk="0" h="1" w="25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51"/>
            <p:cNvSpPr/>
            <p:nvPr/>
          </p:nvSpPr>
          <p:spPr>
            <a:xfrm>
              <a:off x="2242420" y="155450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51"/>
            <p:cNvSpPr/>
            <p:nvPr/>
          </p:nvSpPr>
          <p:spPr>
            <a:xfrm>
              <a:off x="2242230" y="1554504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51"/>
            <p:cNvSpPr/>
            <p:nvPr/>
          </p:nvSpPr>
          <p:spPr>
            <a:xfrm>
              <a:off x="2228530" y="1550023"/>
              <a:ext cx="964" cy="109"/>
            </a:xfrm>
            <a:custGeom>
              <a:rect b="b" l="l" r="r" t="t"/>
              <a:pathLst>
                <a:path extrusionOk="0" h="8" w="71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51"/>
            <p:cNvSpPr/>
            <p:nvPr/>
          </p:nvSpPr>
          <p:spPr>
            <a:xfrm>
              <a:off x="2243506" y="1554449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51"/>
            <p:cNvSpPr/>
            <p:nvPr/>
          </p:nvSpPr>
          <p:spPr>
            <a:xfrm>
              <a:off x="2242841" y="155444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51"/>
            <p:cNvSpPr/>
            <p:nvPr/>
          </p:nvSpPr>
          <p:spPr>
            <a:xfrm>
              <a:off x="2242610" y="155444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51"/>
            <p:cNvSpPr/>
            <p:nvPr/>
          </p:nvSpPr>
          <p:spPr>
            <a:xfrm>
              <a:off x="2232441" y="154992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51"/>
            <p:cNvSpPr/>
            <p:nvPr/>
          </p:nvSpPr>
          <p:spPr>
            <a:xfrm>
              <a:off x="2242081" y="1554544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51"/>
            <p:cNvSpPr/>
            <p:nvPr/>
          </p:nvSpPr>
          <p:spPr>
            <a:xfrm>
              <a:off x="2243126" y="155444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51"/>
            <p:cNvSpPr/>
            <p:nvPr/>
          </p:nvSpPr>
          <p:spPr>
            <a:xfrm>
              <a:off x="2230581" y="1549928"/>
              <a:ext cx="584" cy="14"/>
            </a:xfrm>
            <a:custGeom>
              <a:rect b="b" l="l" r="r" t="t"/>
              <a:pathLst>
                <a:path extrusionOk="0" h="1" w="43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51"/>
            <p:cNvSpPr/>
            <p:nvPr/>
          </p:nvSpPr>
          <p:spPr>
            <a:xfrm>
              <a:off x="2234912" y="1550118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51"/>
            <p:cNvSpPr/>
            <p:nvPr/>
          </p:nvSpPr>
          <p:spPr>
            <a:xfrm>
              <a:off x="2233011" y="154992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51"/>
            <p:cNvSpPr/>
            <p:nvPr/>
          </p:nvSpPr>
          <p:spPr>
            <a:xfrm>
              <a:off x="2231436" y="1549928"/>
              <a:ext cx="448" cy="14"/>
            </a:xfrm>
            <a:custGeom>
              <a:rect b="b" l="l" r="r" t="t"/>
              <a:pathLst>
                <a:path extrusionOk="0" h="1" w="33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51"/>
            <p:cNvSpPr/>
            <p:nvPr/>
          </p:nvSpPr>
          <p:spPr>
            <a:xfrm>
              <a:off x="2235197" y="1550308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51"/>
            <p:cNvSpPr/>
            <p:nvPr/>
          </p:nvSpPr>
          <p:spPr>
            <a:xfrm>
              <a:off x="2242040" y="155454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51"/>
            <p:cNvSpPr/>
            <p:nvPr/>
          </p:nvSpPr>
          <p:spPr>
            <a:xfrm>
              <a:off x="2233486" y="154992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51"/>
            <p:cNvSpPr/>
            <p:nvPr/>
          </p:nvSpPr>
          <p:spPr>
            <a:xfrm>
              <a:off x="2235007" y="1550173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51"/>
            <p:cNvSpPr/>
            <p:nvPr/>
          </p:nvSpPr>
          <p:spPr>
            <a:xfrm>
              <a:off x="2295603" y="2007327"/>
              <a:ext cx="56822" cy="70087"/>
            </a:xfrm>
            <a:custGeom>
              <a:rect b="b" l="l" r="r" t="t"/>
              <a:pathLst>
                <a:path extrusionOk="0" h="5162" w="4185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51"/>
            <p:cNvSpPr/>
            <p:nvPr/>
          </p:nvSpPr>
          <p:spPr>
            <a:xfrm>
              <a:off x="2349886" y="2013858"/>
              <a:ext cx="2254" cy="3286"/>
            </a:xfrm>
            <a:custGeom>
              <a:rect b="b" l="l" r="r" t="t"/>
              <a:pathLst>
                <a:path extrusionOk="0" h="242" w="166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51"/>
            <p:cNvSpPr/>
            <p:nvPr/>
          </p:nvSpPr>
          <p:spPr>
            <a:xfrm>
              <a:off x="2308149" y="2009201"/>
              <a:ext cx="964" cy="394"/>
            </a:xfrm>
            <a:custGeom>
              <a:rect b="b" l="l" r="r" t="t"/>
              <a:pathLst>
                <a:path extrusionOk="0" h="29" w="71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51"/>
            <p:cNvSpPr/>
            <p:nvPr/>
          </p:nvSpPr>
          <p:spPr>
            <a:xfrm>
              <a:off x="2302310" y="2007341"/>
              <a:ext cx="3530" cy="448"/>
            </a:xfrm>
            <a:custGeom>
              <a:rect b="b" l="l" r="r" t="t"/>
              <a:pathLst>
                <a:path extrusionOk="0" h="33" w="26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51"/>
            <p:cNvSpPr/>
            <p:nvPr/>
          </p:nvSpPr>
          <p:spPr>
            <a:xfrm>
              <a:off x="2296513" y="2011767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51"/>
            <p:cNvSpPr/>
            <p:nvPr/>
          </p:nvSpPr>
          <p:spPr>
            <a:xfrm>
              <a:off x="2296649" y="2011522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51"/>
            <p:cNvSpPr/>
            <p:nvPr/>
          </p:nvSpPr>
          <p:spPr>
            <a:xfrm>
              <a:off x="2296798" y="2011237"/>
              <a:ext cx="109" cy="122"/>
            </a:xfrm>
            <a:custGeom>
              <a:rect b="b" l="l" r="r" t="t"/>
              <a:pathLst>
                <a:path extrusionOk="0" h="9" w="8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51"/>
            <p:cNvSpPr/>
            <p:nvPr/>
          </p:nvSpPr>
          <p:spPr>
            <a:xfrm>
              <a:off x="2296934" y="2010857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51"/>
            <p:cNvSpPr/>
            <p:nvPr/>
          </p:nvSpPr>
          <p:spPr>
            <a:xfrm>
              <a:off x="2306248" y="2008196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51"/>
            <p:cNvSpPr/>
            <p:nvPr/>
          </p:nvSpPr>
          <p:spPr>
            <a:xfrm>
              <a:off x="2336336" y="2018080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51"/>
            <p:cNvSpPr/>
            <p:nvPr/>
          </p:nvSpPr>
          <p:spPr>
            <a:xfrm>
              <a:off x="2336675" y="2017890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51"/>
            <p:cNvSpPr/>
            <p:nvPr/>
          </p:nvSpPr>
          <p:spPr>
            <a:xfrm>
              <a:off x="2348270" y="2014333"/>
              <a:ext cx="1398" cy="244"/>
            </a:xfrm>
            <a:custGeom>
              <a:rect b="b" l="l" r="r" t="t"/>
              <a:pathLst>
                <a:path extrusionOk="0" h="18" w="103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51"/>
            <p:cNvSpPr/>
            <p:nvPr/>
          </p:nvSpPr>
          <p:spPr>
            <a:xfrm>
              <a:off x="2335765" y="201823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51"/>
            <p:cNvSpPr/>
            <p:nvPr/>
          </p:nvSpPr>
          <p:spPr>
            <a:xfrm>
              <a:off x="2335480" y="2018230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51"/>
            <p:cNvSpPr/>
            <p:nvPr/>
          </p:nvSpPr>
          <p:spPr>
            <a:xfrm>
              <a:off x="2335249" y="2018135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51"/>
            <p:cNvSpPr/>
            <p:nvPr/>
          </p:nvSpPr>
          <p:spPr>
            <a:xfrm>
              <a:off x="2336051" y="2018175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51"/>
            <p:cNvSpPr/>
            <p:nvPr/>
          </p:nvSpPr>
          <p:spPr>
            <a:xfrm>
              <a:off x="2335059" y="2017985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51"/>
            <p:cNvSpPr/>
            <p:nvPr/>
          </p:nvSpPr>
          <p:spPr>
            <a:xfrm>
              <a:off x="2337816" y="2016804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51"/>
            <p:cNvSpPr/>
            <p:nvPr/>
          </p:nvSpPr>
          <p:spPr>
            <a:xfrm>
              <a:off x="2337245" y="2017415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51"/>
            <p:cNvSpPr/>
            <p:nvPr/>
          </p:nvSpPr>
          <p:spPr>
            <a:xfrm>
              <a:off x="2337571" y="201718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51"/>
            <p:cNvSpPr/>
            <p:nvPr/>
          </p:nvSpPr>
          <p:spPr>
            <a:xfrm>
              <a:off x="2336960" y="2017700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51"/>
            <p:cNvSpPr/>
            <p:nvPr/>
          </p:nvSpPr>
          <p:spPr>
            <a:xfrm>
              <a:off x="2307388" y="2008861"/>
              <a:ext cx="584" cy="258"/>
            </a:xfrm>
            <a:custGeom>
              <a:rect b="b" l="l" r="r" t="t"/>
              <a:pathLst>
                <a:path extrusionOk="0" h="19" w="43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51"/>
            <p:cNvSpPr/>
            <p:nvPr/>
          </p:nvSpPr>
          <p:spPr>
            <a:xfrm>
              <a:off x="2324170" y="2015704"/>
              <a:ext cx="1303" cy="584"/>
            </a:xfrm>
            <a:custGeom>
              <a:rect b="b" l="l" r="r" t="t"/>
              <a:pathLst>
                <a:path extrusionOk="0" h="43" w="96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51"/>
            <p:cNvSpPr/>
            <p:nvPr/>
          </p:nvSpPr>
          <p:spPr>
            <a:xfrm>
              <a:off x="2310050" y="2009961"/>
              <a:ext cx="299" cy="149"/>
            </a:xfrm>
            <a:custGeom>
              <a:rect b="b" l="l" r="r" t="t"/>
              <a:pathLst>
                <a:path extrusionOk="0" h="11" w="22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51"/>
            <p:cNvSpPr/>
            <p:nvPr/>
          </p:nvSpPr>
          <p:spPr>
            <a:xfrm>
              <a:off x="2351651" y="2013953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51"/>
            <p:cNvSpPr/>
            <p:nvPr/>
          </p:nvSpPr>
          <p:spPr>
            <a:xfrm>
              <a:off x="2314001" y="2010626"/>
              <a:ext cx="10183" cy="5092"/>
            </a:xfrm>
            <a:custGeom>
              <a:rect b="b" l="l" r="r" t="t"/>
              <a:pathLst>
                <a:path extrusionOk="0" h="375" w="75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51"/>
            <p:cNvSpPr/>
            <p:nvPr/>
          </p:nvSpPr>
          <p:spPr>
            <a:xfrm>
              <a:off x="2352072" y="2013858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51"/>
            <p:cNvSpPr/>
            <p:nvPr/>
          </p:nvSpPr>
          <p:spPr>
            <a:xfrm>
              <a:off x="2351027" y="2014143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51"/>
            <p:cNvSpPr/>
            <p:nvPr/>
          </p:nvSpPr>
          <p:spPr>
            <a:xfrm>
              <a:off x="2351312" y="2014048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51"/>
            <p:cNvSpPr/>
            <p:nvPr/>
          </p:nvSpPr>
          <p:spPr>
            <a:xfrm>
              <a:off x="2263574" y="2013192"/>
              <a:ext cx="38180" cy="39646"/>
            </a:xfrm>
            <a:custGeom>
              <a:rect b="b" l="l" r="r" t="t"/>
              <a:pathLst>
                <a:path extrusionOk="0" h="2920" w="2812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51"/>
            <p:cNvSpPr/>
            <p:nvPr/>
          </p:nvSpPr>
          <p:spPr>
            <a:xfrm>
              <a:off x="2263710" y="205268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51"/>
            <p:cNvSpPr/>
            <p:nvPr/>
          </p:nvSpPr>
          <p:spPr>
            <a:xfrm>
              <a:off x="2264144" y="2052540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51"/>
            <p:cNvSpPr/>
            <p:nvPr/>
          </p:nvSpPr>
          <p:spPr>
            <a:xfrm>
              <a:off x="2265135" y="2052024"/>
              <a:ext cx="299" cy="149"/>
            </a:xfrm>
            <a:custGeom>
              <a:rect b="b" l="l" r="r" t="t"/>
              <a:pathLst>
                <a:path extrusionOk="0" h="11" w="22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51"/>
            <p:cNvSpPr/>
            <p:nvPr/>
          </p:nvSpPr>
          <p:spPr>
            <a:xfrm>
              <a:off x="2264524" y="2052404"/>
              <a:ext cx="109" cy="54"/>
            </a:xfrm>
            <a:custGeom>
              <a:rect b="b" l="l" r="r" t="t"/>
              <a:pathLst>
                <a:path extrusionOk="0" h="4" w="8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51"/>
            <p:cNvSpPr/>
            <p:nvPr/>
          </p:nvSpPr>
          <p:spPr>
            <a:xfrm>
              <a:off x="2265475" y="2051834"/>
              <a:ext cx="394" cy="149"/>
            </a:xfrm>
            <a:custGeom>
              <a:rect b="b" l="l" r="r" t="t"/>
              <a:pathLst>
                <a:path extrusionOk="0" h="11" w="29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51"/>
            <p:cNvSpPr/>
            <p:nvPr/>
          </p:nvSpPr>
          <p:spPr>
            <a:xfrm>
              <a:off x="2266941" y="2051304"/>
              <a:ext cx="448" cy="163"/>
            </a:xfrm>
            <a:custGeom>
              <a:rect b="b" l="l" r="r" t="t"/>
              <a:pathLst>
                <a:path extrusionOk="0" h="12" w="33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51"/>
            <p:cNvSpPr/>
            <p:nvPr/>
          </p:nvSpPr>
          <p:spPr>
            <a:xfrm>
              <a:off x="2270037" y="2050503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51"/>
            <p:cNvSpPr/>
            <p:nvPr/>
          </p:nvSpPr>
          <p:spPr>
            <a:xfrm>
              <a:off x="2263329" y="205273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51"/>
            <p:cNvSpPr/>
            <p:nvPr/>
          </p:nvSpPr>
          <p:spPr>
            <a:xfrm>
              <a:off x="2265896" y="2051644"/>
              <a:ext cx="489" cy="204"/>
            </a:xfrm>
            <a:custGeom>
              <a:rect b="b" l="l" r="r" t="t"/>
              <a:pathLst>
                <a:path extrusionOk="0" h="15" w="36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51"/>
            <p:cNvSpPr/>
            <p:nvPr/>
          </p:nvSpPr>
          <p:spPr>
            <a:xfrm>
              <a:off x="2266371" y="2051495"/>
              <a:ext cx="543" cy="163"/>
            </a:xfrm>
            <a:custGeom>
              <a:rect b="b" l="l" r="r" t="t"/>
              <a:pathLst>
                <a:path extrusionOk="0" h="12" w="4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51"/>
            <p:cNvSpPr/>
            <p:nvPr/>
          </p:nvSpPr>
          <p:spPr>
            <a:xfrm>
              <a:off x="2267756" y="2051169"/>
              <a:ext cx="149" cy="54"/>
            </a:xfrm>
            <a:custGeom>
              <a:rect b="b" l="l" r="r" t="t"/>
              <a:pathLst>
                <a:path extrusionOk="0" h="4" w="11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51"/>
            <p:cNvSpPr/>
            <p:nvPr/>
          </p:nvSpPr>
          <p:spPr>
            <a:xfrm>
              <a:off x="2280872" y="2017035"/>
              <a:ext cx="54" cy="68"/>
            </a:xfrm>
            <a:custGeom>
              <a:rect b="b" l="l" r="r" t="t"/>
              <a:pathLst>
                <a:path extrusionOk="0" h="5" w="4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51"/>
            <p:cNvSpPr/>
            <p:nvPr/>
          </p:nvSpPr>
          <p:spPr>
            <a:xfrm>
              <a:off x="2281958" y="2017510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51"/>
            <p:cNvSpPr/>
            <p:nvPr/>
          </p:nvSpPr>
          <p:spPr>
            <a:xfrm>
              <a:off x="2283098" y="2017184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51"/>
            <p:cNvSpPr/>
            <p:nvPr/>
          </p:nvSpPr>
          <p:spPr>
            <a:xfrm>
              <a:off x="2282338" y="201751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51"/>
            <p:cNvSpPr/>
            <p:nvPr/>
          </p:nvSpPr>
          <p:spPr>
            <a:xfrm>
              <a:off x="2282528" y="2017510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51"/>
            <p:cNvSpPr/>
            <p:nvPr/>
          </p:nvSpPr>
          <p:spPr>
            <a:xfrm>
              <a:off x="2274219" y="2015664"/>
              <a:ext cx="3910" cy="1059"/>
            </a:xfrm>
            <a:custGeom>
              <a:rect b="b" l="l" r="r" t="t"/>
              <a:pathLst>
                <a:path extrusionOk="0" h="78" w="288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51"/>
            <p:cNvSpPr/>
            <p:nvPr/>
          </p:nvSpPr>
          <p:spPr>
            <a:xfrm>
              <a:off x="2282867" y="2017374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51"/>
            <p:cNvSpPr/>
            <p:nvPr/>
          </p:nvSpPr>
          <p:spPr>
            <a:xfrm>
              <a:off x="2281673" y="2017415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51"/>
            <p:cNvSpPr/>
            <p:nvPr/>
          </p:nvSpPr>
          <p:spPr>
            <a:xfrm>
              <a:off x="2280586" y="2016899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51"/>
            <p:cNvSpPr/>
            <p:nvPr/>
          </p:nvSpPr>
          <p:spPr>
            <a:xfrm>
              <a:off x="2280342" y="2016750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51"/>
            <p:cNvSpPr/>
            <p:nvPr/>
          </p:nvSpPr>
          <p:spPr>
            <a:xfrm>
              <a:off x="2281442" y="2017320"/>
              <a:ext cx="54" cy="68"/>
            </a:xfrm>
            <a:custGeom>
              <a:rect b="b" l="l" r="r" t="t"/>
              <a:pathLst>
                <a:path extrusionOk="0" h="5" w="4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51"/>
            <p:cNvSpPr/>
            <p:nvPr/>
          </p:nvSpPr>
          <p:spPr>
            <a:xfrm>
              <a:off x="2281157" y="2017225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51"/>
            <p:cNvSpPr/>
            <p:nvPr/>
          </p:nvSpPr>
          <p:spPr>
            <a:xfrm>
              <a:off x="2295793" y="2037863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51"/>
            <p:cNvSpPr/>
            <p:nvPr/>
          </p:nvSpPr>
          <p:spPr>
            <a:xfrm>
              <a:off x="2295562" y="2038284"/>
              <a:ext cx="54" cy="163"/>
            </a:xfrm>
            <a:custGeom>
              <a:rect b="b" l="l" r="r" t="t"/>
              <a:pathLst>
                <a:path extrusionOk="0" h="12" w="4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51"/>
            <p:cNvSpPr/>
            <p:nvPr/>
          </p:nvSpPr>
          <p:spPr>
            <a:xfrm>
              <a:off x="2295413" y="2038569"/>
              <a:ext cx="68" cy="163"/>
            </a:xfrm>
            <a:custGeom>
              <a:rect b="b" l="l" r="r" t="t"/>
              <a:pathLst>
                <a:path extrusionOk="0" h="12" w="5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51"/>
            <p:cNvSpPr/>
            <p:nvPr/>
          </p:nvSpPr>
          <p:spPr>
            <a:xfrm>
              <a:off x="2295698" y="2038053"/>
              <a:ext cx="68" cy="149"/>
            </a:xfrm>
            <a:custGeom>
              <a:rect b="b" l="l" r="r" t="t"/>
              <a:pathLst>
                <a:path extrusionOk="0" h="11" w="5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51"/>
            <p:cNvSpPr/>
            <p:nvPr/>
          </p:nvSpPr>
          <p:spPr>
            <a:xfrm>
              <a:off x="2294897" y="2039669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51"/>
            <p:cNvSpPr/>
            <p:nvPr/>
          </p:nvSpPr>
          <p:spPr>
            <a:xfrm>
              <a:off x="2295277" y="2038908"/>
              <a:ext cx="54" cy="149"/>
            </a:xfrm>
            <a:custGeom>
              <a:rect b="b" l="l" r="r" t="t"/>
              <a:pathLst>
                <a:path extrusionOk="0" h="11" w="4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51"/>
            <p:cNvSpPr/>
            <p:nvPr/>
          </p:nvSpPr>
          <p:spPr>
            <a:xfrm>
              <a:off x="2295087" y="2039234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51"/>
            <p:cNvSpPr/>
            <p:nvPr/>
          </p:nvSpPr>
          <p:spPr>
            <a:xfrm>
              <a:off x="2296228" y="2037293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51"/>
            <p:cNvSpPr/>
            <p:nvPr/>
          </p:nvSpPr>
          <p:spPr>
            <a:xfrm>
              <a:off x="2296323" y="2037197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51"/>
            <p:cNvSpPr/>
            <p:nvPr/>
          </p:nvSpPr>
          <p:spPr>
            <a:xfrm>
              <a:off x="2294707" y="204028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51"/>
            <p:cNvSpPr/>
            <p:nvPr/>
          </p:nvSpPr>
          <p:spPr>
            <a:xfrm>
              <a:off x="2295128" y="2013043"/>
              <a:ext cx="2634" cy="2349"/>
            </a:xfrm>
            <a:custGeom>
              <a:rect b="b" l="l" r="r" t="t"/>
              <a:pathLst>
                <a:path extrusionOk="0" h="173" w="194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51"/>
            <p:cNvSpPr/>
            <p:nvPr/>
          </p:nvSpPr>
          <p:spPr>
            <a:xfrm>
              <a:off x="2296133" y="2037388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51"/>
            <p:cNvSpPr/>
            <p:nvPr/>
          </p:nvSpPr>
          <p:spPr>
            <a:xfrm>
              <a:off x="2295943" y="2037673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51"/>
            <p:cNvSpPr/>
            <p:nvPr/>
          </p:nvSpPr>
          <p:spPr>
            <a:xfrm>
              <a:off x="2296038" y="2037523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51"/>
            <p:cNvSpPr/>
            <p:nvPr/>
          </p:nvSpPr>
          <p:spPr>
            <a:xfrm>
              <a:off x="2294422" y="2040809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51"/>
            <p:cNvSpPr/>
            <p:nvPr/>
          </p:nvSpPr>
          <p:spPr>
            <a:xfrm>
              <a:off x="2462729" y="1678276"/>
              <a:ext cx="126732" cy="73834"/>
            </a:xfrm>
            <a:custGeom>
              <a:rect b="b" l="l" r="r" t="t"/>
              <a:pathLst>
                <a:path extrusionOk="0" h="5438" w="9334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51"/>
            <p:cNvSpPr/>
            <p:nvPr/>
          </p:nvSpPr>
          <p:spPr>
            <a:xfrm>
              <a:off x="2580038" y="1723951"/>
              <a:ext cx="2105" cy="258"/>
            </a:xfrm>
            <a:custGeom>
              <a:rect b="b" l="l" r="r" t="t"/>
              <a:pathLst>
                <a:path extrusionOk="0" h="19" w="155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51"/>
            <p:cNvSpPr/>
            <p:nvPr/>
          </p:nvSpPr>
          <p:spPr>
            <a:xfrm>
              <a:off x="2573059" y="1725241"/>
              <a:ext cx="3096" cy="394"/>
            </a:xfrm>
            <a:custGeom>
              <a:rect b="b" l="l" r="r" t="t"/>
              <a:pathLst>
                <a:path extrusionOk="0" h="29" w="228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51"/>
            <p:cNvSpPr/>
            <p:nvPr/>
          </p:nvSpPr>
          <p:spPr>
            <a:xfrm>
              <a:off x="2579807" y="1723951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51"/>
            <p:cNvSpPr/>
            <p:nvPr/>
          </p:nvSpPr>
          <p:spPr>
            <a:xfrm>
              <a:off x="2580894" y="1715913"/>
              <a:ext cx="8242" cy="4915"/>
            </a:xfrm>
            <a:custGeom>
              <a:rect b="b" l="l" r="r" t="t"/>
              <a:pathLst>
                <a:path extrusionOk="0" h="362" w="607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51"/>
            <p:cNvSpPr/>
            <p:nvPr/>
          </p:nvSpPr>
          <p:spPr>
            <a:xfrm>
              <a:off x="2579034" y="1724236"/>
              <a:ext cx="122" cy="122"/>
            </a:xfrm>
            <a:custGeom>
              <a:rect b="b" l="l" r="r" t="t"/>
              <a:pathLst>
                <a:path extrusionOk="0" h="9" w="9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51"/>
            <p:cNvSpPr/>
            <p:nvPr/>
          </p:nvSpPr>
          <p:spPr>
            <a:xfrm>
              <a:off x="2570534" y="1714107"/>
              <a:ext cx="2390" cy="2200"/>
            </a:xfrm>
            <a:custGeom>
              <a:rect b="b" l="l" r="r" t="t"/>
              <a:pathLst>
                <a:path extrusionOk="0" h="162" w="176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51"/>
            <p:cNvSpPr/>
            <p:nvPr/>
          </p:nvSpPr>
          <p:spPr>
            <a:xfrm>
              <a:off x="2576291" y="172524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51"/>
            <p:cNvSpPr/>
            <p:nvPr/>
          </p:nvSpPr>
          <p:spPr>
            <a:xfrm>
              <a:off x="2579427" y="1724046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51"/>
            <p:cNvSpPr/>
            <p:nvPr/>
          </p:nvSpPr>
          <p:spPr>
            <a:xfrm>
              <a:off x="2086700" y="1392158"/>
              <a:ext cx="189338" cy="157838"/>
            </a:xfrm>
            <a:custGeom>
              <a:rect b="b" l="l" r="r" t="t"/>
              <a:pathLst>
                <a:path extrusionOk="0" h="11625" w="13945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51"/>
            <p:cNvSpPr/>
            <p:nvPr/>
          </p:nvSpPr>
          <p:spPr>
            <a:xfrm>
              <a:off x="2127052" y="1276572"/>
              <a:ext cx="5961" cy="5526"/>
            </a:xfrm>
            <a:custGeom>
              <a:rect b="b" l="l" r="r" t="t"/>
              <a:pathLst>
                <a:path extrusionOk="0" h="407" w="439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51"/>
            <p:cNvSpPr/>
            <p:nvPr/>
          </p:nvSpPr>
          <p:spPr>
            <a:xfrm>
              <a:off x="2199678" y="1404961"/>
              <a:ext cx="1724" cy="1290"/>
            </a:xfrm>
            <a:custGeom>
              <a:rect b="b" l="l" r="r" t="t"/>
              <a:pathLst>
                <a:path extrusionOk="0" h="95" w="127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51"/>
            <p:cNvSpPr/>
            <p:nvPr/>
          </p:nvSpPr>
          <p:spPr>
            <a:xfrm>
              <a:off x="2210947" y="1395471"/>
              <a:ext cx="9043" cy="6409"/>
            </a:xfrm>
            <a:custGeom>
              <a:rect b="b" l="l" r="r" t="t"/>
              <a:pathLst>
                <a:path extrusionOk="0" h="472" w="666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51"/>
            <p:cNvSpPr/>
            <p:nvPr/>
          </p:nvSpPr>
          <p:spPr>
            <a:xfrm>
              <a:off x="2181335" y="1248725"/>
              <a:ext cx="67372" cy="20393"/>
            </a:xfrm>
            <a:custGeom>
              <a:rect b="b" l="l" r="r" t="t"/>
              <a:pathLst>
                <a:path extrusionOk="0" h="1502" w="4962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51"/>
            <p:cNvSpPr/>
            <p:nvPr/>
          </p:nvSpPr>
          <p:spPr>
            <a:xfrm>
              <a:off x="2129768" y="1256084"/>
              <a:ext cx="99252" cy="55546"/>
            </a:xfrm>
            <a:custGeom>
              <a:rect b="b" l="l" r="r" t="t"/>
              <a:pathLst>
                <a:path extrusionOk="0" h="4091" w="731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51"/>
            <p:cNvSpPr/>
            <p:nvPr/>
          </p:nvSpPr>
          <p:spPr>
            <a:xfrm>
              <a:off x="2248883" y="1404961"/>
              <a:ext cx="4331" cy="1914"/>
            </a:xfrm>
            <a:custGeom>
              <a:rect b="b" l="l" r="r" t="t"/>
              <a:pathLst>
                <a:path extrusionOk="0" h="141" w="319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51"/>
            <p:cNvSpPr/>
            <p:nvPr/>
          </p:nvSpPr>
          <p:spPr>
            <a:xfrm>
              <a:off x="2202543" y="1417887"/>
              <a:ext cx="149" cy="163"/>
            </a:xfrm>
            <a:custGeom>
              <a:rect b="b" l="l" r="r" t="t"/>
              <a:pathLst>
                <a:path extrusionOk="0" h="12" w="11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51"/>
            <p:cNvSpPr/>
            <p:nvPr/>
          </p:nvSpPr>
          <p:spPr>
            <a:xfrm>
              <a:off x="2202258" y="1418267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51"/>
            <p:cNvSpPr/>
            <p:nvPr/>
          </p:nvSpPr>
          <p:spPr>
            <a:xfrm>
              <a:off x="2264334" y="1413800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51"/>
            <p:cNvSpPr/>
            <p:nvPr/>
          </p:nvSpPr>
          <p:spPr>
            <a:xfrm>
              <a:off x="2201688" y="1419082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51"/>
            <p:cNvSpPr/>
            <p:nvPr/>
          </p:nvSpPr>
          <p:spPr>
            <a:xfrm>
              <a:off x="2201973" y="1418647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51"/>
            <p:cNvSpPr/>
            <p:nvPr/>
          </p:nvSpPr>
          <p:spPr>
            <a:xfrm>
              <a:off x="2206480" y="141604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51"/>
            <p:cNvSpPr/>
            <p:nvPr/>
          </p:nvSpPr>
          <p:spPr>
            <a:xfrm>
              <a:off x="2202923" y="1417561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51"/>
            <p:cNvSpPr/>
            <p:nvPr/>
          </p:nvSpPr>
          <p:spPr>
            <a:xfrm>
              <a:off x="2203249" y="1417222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51"/>
            <p:cNvSpPr/>
            <p:nvPr/>
          </p:nvSpPr>
          <p:spPr>
            <a:xfrm>
              <a:off x="2205625" y="1416081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p51"/>
            <p:cNvSpPr/>
            <p:nvPr/>
          </p:nvSpPr>
          <p:spPr>
            <a:xfrm>
              <a:off x="2206060" y="1416040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51"/>
            <p:cNvSpPr/>
            <p:nvPr/>
          </p:nvSpPr>
          <p:spPr>
            <a:xfrm>
              <a:off x="2264334" y="1414520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51"/>
            <p:cNvSpPr/>
            <p:nvPr/>
          </p:nvSpPr>
          <p:spPr>
            <a:xfrm>
              <a:off x="2204104" y="1416706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51"/>
            <p:cNvSpPr/>
            <p:nvPr/>
          </p:nvSpPr>
          <p:spPr>
            <a:xfrm>
              <a:off x="2264334" y="1413135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51"/>
            <p:cNvSpPr/>
            <p:nvPr/>
          </p:nvSpPr>
          <p:spPr>
            <a:xfrm>
              <a:off x="2204865" y="1416271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51"/>
            <p:cNvSpPr/>
            <p:nvPr/>
          </p:nvSpPr>
          <p:spPr>
            <a:xfrm>
              <a:off x="2204485" y="1416461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51"/>
            <p:cNvSpPr/>
            <p:nvPr/>
          </p:nvSpPr>
          <p:spPr>
            <a:xfrm>
              <a:off x="2205245" y="1416176"/>
              <a:ext cx="204" cy="68"/>
            </a:xfrm>
            <a:custGeom>
              <a:rect b="b" l="l" r="r" t="t"/>
              <a:pathLst>
                <a:path extrusionOk="0" h="5" w="15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51"/>
            <p:cNvSpPr/>
            <p:nvPr/>
          </p:nvSpPr>
          <p:spPr>
            <a:xfrm>
              <a:off x="2199162" y="1418932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51"/>
            <p:cNvSpPr/>
            <p:nvPr/>
          </p:nvSpPr>
          <p:spPr>
            <a:xfrm>
              <a:off x="2198823" y="1419027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51"/>
            <p:cNvSpPr/>
            <p:nvPr/>
          </p:nvSpPr>
          <p:spPr>
            <a:xfrm>
              <a:off x="2150921" y="1464471"/>
              <a:ext cx="4331" cy="8527"/>
            </a:xfrm>
            <a:custGeom>
              <a:rect b="b" l="l" r="r" t="t"/>
              <a:pathLst>
                <a:path extrusionOk="0" h="628" w="319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51"/>
            <p:cNvSpPr/>
            <p:nvPr/>
          </p:nvSpPr>
          <p:spPr>
            <a:xfrm>
              <a:off x="2200248" y="1418837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51"/>
            <p:cNvSpPr/>
            <p:nvPr/>
          </p:nvSpPr>
          <p:spPr>
            <a:xfrm>
              <a:off x="2199488" y="1418837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51"/>
            <p:cNvSpPr/>
            <p:nvPr/>
          </p:nvSpPr>
          <p:spPr>
            <a:xfrm>
              <a:off x="2136556" y="1531015"/>
              <a:ext cx="68" cy="353"/>
            </a:xfrm>
            <a:custGeom>
              <a:rect b="b" l="l" r="r" t="t"/>
              <a:pathLst>
                <a:path extrusionOk="0" h="26" w="5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51"/>
            <p:cNvSpPr/>
            <p:nvPr/>
          </p:nvSpPr>
          <p:spPr>
            <a:xfrm>
              <a:off x="2201158" y="1419082"/>
              <a:ext cx="244" cy="109"/>
            </a:xfrm>
            <a:custGeom>
              <a:rect b="b" l="l" r="r" t="t"/>
              <a:pathLst>
                <a:path extrusionOk="0" h="8" w="18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51"/>
            <p:cNvSpPr/>
            <p:nvPr/>
          </p:nvSpPr>
          <p:spPr>
            <a:xfrm>
              <a:off x="2188422" y="1425300"/>
              <a:ext cx="4290" cy="1208"/>
            </a:xfrm>
            <a:custGeom>
              <a:rect b="b" l="l" r="r" t="t"/>
              <a:pathLst>
                <a:path extrusionOk="0" h="89" w="316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51"/>
            <p:cNvSpPr/>
            <p:nvPr/>
          </p:nvSpPr>
          <p:spPr>
            <a:xfrm>
              <a:off x="2199828" y="141883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51"/>
            <p:cNvSpPr/>
            <p:nvPr/>
          </p:nvSpPr>
          <p:spPr>
            <a:xfrm>
              <a:off x="2200683" y="1418932"/>
              <a:ext cx="204" cy="68"/>
            </a:xfrm>
            <a:custGeom>
              <a:rect b="b" l="l" r="r" t="t"/>
              <a:pathLst>
                <a:path extrusionOk="0" h="5" w="15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51"/>
            <p:cNvSpPr/>
            <p:nvPr/>
          </p:nvSpPr>
          <p:spPr>
            <a:xfrm>
              <a:off x="2133705" y="1540573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51"/>
            <p:cNvSpPr/>
            <p:nvPr/>
          </p:nvSpPr>
          <p:spPr>
            <a:xfrm>
              <a:off x="2134275" y="1540668"/>
              <a:ext cx="163" cy="54"/>
            </a:xfrm>
            <a:custGeom>
              <a:rect b="b" l="l" r="r" t="t"/>
              <a:pathLst>
                <a:path extrusionOk="0" h="4" w="12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51"/>
            <p:cNvSpPr/>
            <p:nvPr/>
          </p:nvSpPr>
          <p:spPr>
            <a:xfrm>
              <a:off x="3024851" y="1777922"/>
              <a:ext cx="15655" cy="12165"/>
            </a:xfrm>
            <a:custGeom>
              <a:rect b="b" l="l" r="r" t="t"/>
              <a:pathLst>
                <a:path extrusionOk="0" h="896" w="1153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51"/>
            <p:cNvSpPr/>
            <p:nvPr/>
          </p:nvSpPr>
          <p:spPr>
            <a:xfrm>
              <a:off x="3003846" y="1783461"/>
              <a:ext cx="16795" cy="20366"/>
            </a:xfrm>
            <a:custGeom>
              <a:rect b="b" l="l" r="r" t="t"/>
              <a:pathLst>
                <a:path extrusionOk="0" h="1500" w="1237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51"/>
            <p:cNvSpPr/>
            <p:nvPr/>
          </p:nvSpPr>
          <p:spPr>
            <a:xfrm>
              <a:off x="3013581" y="1718520"/>
              <a:ext cx="82443" cy="64127"/>
            </a:xfrm>
            <a:custGeom>
              <a:rect b="b" l="l" r="r" t="t"/>
              <a:pathLst>
                <a:path extrusionOk="0" h="4723" w="6072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51"/>
            <p:cNvSpPr/>
            <p:nvPr/>
          </p:nvSpPr>
          <p:spPr>
            <a:xfrm>
              <a:off x="3080939" y="1680503"/>
              <a:ext cx="45973" cy="34283"/>
            </a:xfrm>
            <a:custGeom>
              <a:rect b="b" l="l" r="r" t="t"/>
              <a:pathLst>
                <a:path extrusionOk="0" h="2525" w="3386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51"/>
            <p:cNvSpPr/>
            <p:nvPr/>
          </p:nvSpPr>
          <p:spPr>
            <a:xfrm>
              <a:off x="2932062" y="1853304"/>
              <a:ext cx="13143" cy="22009"/>
            </a:xfrm>
            <a:custGeom>
              <a:rect b="b" l="l" r="r" t="t"/>
              <a:pathLst>
                <a:path extrusionOk="0" h="1621" w="968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51"/>
            <p:cNvSpPr/>
            <p:nvPr/>
          </p:nvSpPr>
          <p:spPr>
            <a:xfrm>
              <a:off x="2597485" y="1601971"/>
              <a:ext cx="442776" cy="287924"/>
            </a:xfrm>
            <a:custGeom>
              <a:rect b="b" l="l" r="r" t="t"/>
              <a:pathLst>
                <a:path extrusionOk="0" h="21206" w="32611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51"/>
            <p:cNvSpPr/>
            <p:nvPr/>
          </p:nvSpPr>
          <p:spPr>
            <a:xfrm>
              <a:off x="2846836" y="1894023"/>
              <a:ext cx="15804" cy="11649"/>
            </a:xfrm>
            <a:custGeom>
              <a:rect b="b" l="l" r="r" t="t"/>
              <a:pathLst>
                <a:path extrusionOk="0" h="858" w="1164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51"/>
            <p:cNvSpPr/>
            <p:nvPr/>
          </p:nvSpPr>
          <p:spPr>
            <a:xfrm>
              <a:off x="2648062" y="1810752"/>
              <a:ext cx="244" cy="434"/>
            </a:xfrm>
            <a:custGeom>
              <a:rect b="b" l="l" r="r" t="t"/>
              <a:pathLst>
                <a:path extrusionOk="0" h="32" w="18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51"/>
            <p:cNvSpPr/>
            <p:nvPr/>
          </p:nvSpPr>
          <p:spPr>
            <a:xfrm>
              <a:off x="2732242" y="1823623"/>
              <a:ext cx="2770" cy="2064"/>
            </a:xfrm>
            <a:custGeom>
              <a:rect b="b" l="l" r="r" t="t"/>
              <a:pathLst>
                <a:path extrusionOk="0" h="152" w="204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51"/>
            <p:cNvSpPr/>
            <p:nvPr/>
          </p:nvSpPr>
          <p:spPr>
            <a:xfrm>
              <a:off x="2647627" y="1810277"/>
              <a:ext cx="353" cy="434"/>
            </a:xfrm>
            <a:custGeom>
              <a:rect b="b" l="l" r="r" t="t"/>
              <a:pathLst>
                <a:path extrusionOk="0" h="32" w="26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p51"/>
            <p:cNvSpPr/>
            <p:nvPr/>
          </p:nvSpPr>
          <p:spPr>
            <a:xfrm>
              <a:off x="2648347" y="1811227"/>
              <a:ext cx="204" cy="434"/>
            </a:xfrm>
            <a:custGeom>
              <a:rect b="b" l="l" r="r" t="t"/>
              <a:pathLst>
                <a:path extrusionOk="0" h="32" w="15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51"/>
            <p:cNvSpPr/>
            <p:nvPr/>
          </p:nvSpPr>
          <p:spPr>
            <a:xfrm>
              <a:off x="2698638" y="1829665"/>
              <a:ext cx="815" cy="489"/>
            </a:xfrm>
            <a:custGeom>
              <a:rect b="b" l="l" r="r" t="t"/>
              <a:pathLst>
                <a:path extrusionOk="0" h="36" w="6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51"/>
            <p:cNvSpPr/>
            <p:nvPr/>
          </p:nvSpPr>
          <p:spPr>
            <a:xfrm>
              <a:off x="2704530" y="1833752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51"/>
            <p:cNvSpPr/>
            <p:nvPr/>
          </p:nvSpPr>
          <p:spPr>
            <a:xfrm>
              <a:off x="2645210" y="1808322"/>
              <a:ext cx="434" cy="299"/>
            </a:xfrm>
            <a:custGeom>
              <a:rect b="b" l="l" r="r" t="t"/>
              <a:pathLst>
                <a:path extrusionOk="0" h="22" w="32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51"/>
            <p:cNvSpPr/>
            <p:nvPr/>
          </p:nvSpPr>
          <p:spPr>
            <a:xfrm>
              <a:off x="2646201" y="1809041"/>
              <a:ext cx="448" cy="339"/>
            </a:xfrm>
            <a:custGeom>
              <a:rect b="b" l="l" r="r" t="t"/>
              <a:pathLst>
                <a:path extrusionOk="0" h="25" w="33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51"/>
            <p:cNvSpPr/>
            <p:nvPr/>
          </p:nvSpPr>
          <p:spPr>
            <a:xfrm>
              <a:off x="2645685" y="1808661"/>
              <a:ext cx="434" cy="339"/>
            </a:xfrm>
            <a:custGeom>
              <a:rect b="b" l="l" r="r" t="t"/>
              <a:pathLst>
                <a:path extrusionOk="0" h="25" w="32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51"/>
            <p:cNvSpPr/>
            <p:nvPr/>
          </p:nvSpPr>
          <p:spPr>
            <a:xfrm>
              <a:off x="2757863" y="1824818"/>
              <a:ext cx="149" cy="149"/>
            </a:xfrm>
            <a:custGeom>
              <a:rect b="b" l="l" r="r" t="t"/>
              <a:pathLst>
                <a:path extrusionOk="0" h="11" w="11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51"/>
            <p:cNvSpPr/>
            <p:nvPr/>
          </p:nvSpPr>
          <p:spPr>
            <a:xfrm>
              <a:off x="2622101" y="1766489"/>
              <a:ext cx="109" cy="258"/>
            </a:xfrm>
            <a:custGeom>
              <a:rect b="b" l="l" r="r" t="t"/>
              <a:pathLst>
                <a:path extrusionOk="0" h="19" w="8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51"/>
            <p:cNvSpPr/>
            <p:nvPr/>
          </p:nvSpPr>
          <p:spPr>
            <a:xfrm>
              <a:off x="2646731" y="1809421"/>
              <a:ext cx="434" cy="394"/>
            </a:xfrm>
            <a:custGeom>
              <a:rect b="b" l="l" r="r" t="t"/>
              <a:pathLst>
                <a:path extrusionOk="0" h="29" w="32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51"/>
            <p:cNvSpPr/>
            <p:nvPr/>
          </p:nvSpPr>
          <p:spPr>
            <a:xfrm>
              <a:off x="2647152" y="1809801"/>
              <a:ext cx="448" cy="394"/>
            </a:xfrm>
            <a:custGeom>
              <a:rect b="b" l="l" r="r" t="t"/>
              <a:pathLst>
                <a:path extrusionOk="0" h="29" w="33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51"/>
            <p:cNvSpPr/>
            <p:nvPr/>
          </p:nvSpPr>
          <p:spPr>
            <a:xfrm>
              <a:off x="2642685" y="1805321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51"/>
            <p:cNvSpPr/>
            <p:nvPr/>
          </p:nvSpPr>
          <p:spPr>
            <a:xfrm>
              <a:off x="2643730" y="1806271"/>
              <a:ext cx="1494" cy="2064"/>
            </a:xfrm>
            <a:custGeom>
              <a:rect b="b" l="l" r="r" t="t"/>
              <a:pathLst>
                <a:path extrusionOk="0" h="152" w="11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51"/>
            <p:cNvSpPr/>
            <p:nvPr/>
          </p:nvSpPr>
          <p:spPr>
            <a:xfrm>
              <a:off x="2634280" y="1782606"/>
              <a:ext cx="1765" cy="2770"/>
            </a:xfrm>
            <a:custGeom>
              <a:rect b="b" l="l" r="r" t="t"/>
              <a:pathLst>
                <a:path extrusionOk="0" h="204" w="13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51"/>
            <p:cNvSpPr/>
            <p:nvPr/>
          </p:nvSpPr>
          <p:spPr>
            <a:xfrm>
              <a:off x="2643404" y="1805945"/>
              <a:ext cx="149" cy="149"/>
            </a:xfrm>
            <a:custGeom>
              <a:rect b="b" l="l" r="r" t="t"/>
              <a:pathLst>
                <a:path extrusionOk="0" h="11" w="11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51"/>
            <p:cNvSpPr/>
            <p:nvPr/>
          </p:nvSpPr>
          <p:spPr>
            <a:xfrm>
              <a:off x="2725915" y="1830616"/>
              <a:ext cx="543" cy="204"/>
            </a:xfrm>
            <a:custGeom>
              <a:rect b="b" l="l" r="r" t="t"/>
              <a:pathLst>
                <a:path extrusionOk="0" h="15" w="4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51"/>
            <p:cNvSpPr/>
            <p:nvPr/>
          </p:nvSpPr>
          <p:spPr>
            <a:xfrm>
              <a:off x="2701204" y="1827805"/>
              <a:ext cx="815" cy="353"/>
            </a:xfrm>
            <a:custGeom>
              <a:rect b="b" l="l" r="r" t="t"/>
              <a:pathLst>
                <a:path extrusionOk="0" h="26" w="6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51"/>
            <p:cNvSpPr/>
            <p:nvPr/>
          </p:nvSpPr>
          <p:spPr>
            <a:xfrm>
              <a:off x="2757673" y="1824533"/>
              <a:ext cx="109" cy="149"/>
            </a:xfrm>
            <a:custGeom>
              <a:rect b="b" l="l" r="r" t="t"/>
              <a:pathLst>
                <a:path extrusionOk="0" h="11" w="8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51"/>
            <p:cNvSpPr/>
            <p:nvPr/>
          </p:nvSpPr>
          <p:spPr>
            <a:xfrm>
              <a:off x="2758012" y="1824954"/>
              <a:ext cx="1955" cy="1018"/>
            </a:xfrm>
            <a:custGeom>
              <a:rect b="b" l="l" r="r" t="t"/>
              <a:pathLst>
                <a:path extrusionOk="0" h="75" w="144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51"/>
            <p:cNvSpPr/>
            <p:nvPr/>
          </p:nvSpPr>
          <p:spPr>
            <a:xfrm>
              <a:off x="2626338" y="1766353"/>
              <a:ext cx="869" cy="679"/>
            </a:xfrm>
            <a:custGeom>
              <a:rect b="b" l="l" r="r" t="t"/>
              <a:pathLst>
                <a:path extrusionOk="0" h="50" w="64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51"/>
            <p:cNvSpPr/>
            <p:nvPr/>
          </p:nvSpPr>
          <p:spPr>
            <a:xfrm>
              <a:off x="2757768" y="1824669"/>
              <a:ext cx="109" cy="163"/>
            </a:xfrm>
            <a:custGeom>
              <a:rect b="b" l="l" r="r" t="t"/>
              <a:pathLst>
                <a:path extrusionOk="0" h="12" w="8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51"/>
            <p:cNvSpPr/>
            <p:nvPr/>
          </p:nvSpPr>
          <p:spPr>
            <a:xfrm>
              <a:off x="2760049" y="1825959"/>
              <a:ext cx="204" cy="54"/>
            </a:xfrm>
            <a:custGeom>
              <a:rect b="b" l="l" r="r" t="t"/>
              <a:pathLst>
                <a:path extrusionOk="0" h="4" w="15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51"/>
            <p:cNvSpPr/>
            <p:nvPr/>
          </p:nvSpPr>
          <p:spPr>
            <a:xfrm>
              <a:off x="2704571" y="1833223"/>
              <a:ext cx="68" cy="394"/>
            </a:xfrm>
            <a:custGeom>
              <a:rect b="b" l="l" r="r" t="t"/>
              <a:pathLst>
                <a:path extrusionOk="0" h="29" w="5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51"/>
            <p:cNvSpPr/>
            <p:nvPr/>
          </p:nvSpPr>
          <p:spPr>
            <a:xfrm>
              <a:off x="2634280" y="1780800"/>
              <a:ext cx="339" cy="1819"/>
            </a:xfrm>
            <a:custGeom>
              <a:rect b="b" l="l" r="r" t="t"/>
              <a:pathLst>
                <a:path extrusionOk="0" h="134" w="25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51"/>
            <p:cNvSpPr/>
            <p:nvPr/>
          </p:nvSpPr>
          <p:spPr>
            <a:xfrm>
              <a:off x="2726580" y="1830426"/>
              <a:ext cx="299" cy="149"/>
            </a:xfrm>
            <a:custGeom>
              <a:rect b="b" l="l" r="r" t="t"/>
              <a:pathLst>
                <a:path extrusionOk="0" h="11" w="22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51"/>
            <p:cNvSpPr/>
            <p:nvPr/>
          </p:nvSpPr>
          <p:spPr>
            <a:xfrm>
              <a:off x="2917955" y="1668962"/>
              <a:ext cx="1575" cy="530"/>
            </a:xfrm>
            <a:custGeom>
              <a:rect b="b" l="l" r="r" t="t"/>
              <a:pathLst>
                <a:path extrusionOk="0" h="39" w="116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51"/>
            <p:cNvSpPr/>
            <p:nvPr/>
          </p:nvSpPr>
          <p:spPr>
            <a:xfrm>
              <a:off x="2754577" y="170422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51"/>
            <p:cNvSpPr/>
            <p:nvPr/>
          </p:nvSpPr>
          <p:spPr>
            <a:xfrm>
              <a:off x="2822125" y="1713781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51"/>
            <p:cNvSpPr/>
            <p:nvPr/>
          </p:nvSpPr>
          <p:spPr>
            <a:xfrm>
              <a:off x="2821324" y="1714297"/>
              <a:ext cx="95" cy="68"/>
            </a:xfrm>
            <a:custGeom>
              <a:rect b="b" l="l" r="r" t="t"/>
              <a:pathLst>
                <a:path extrusionOk="0" h="5" w="7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p51"/>
            <p:cNvSpPr/>
            <p:nvPr/>
          </p:nvSpPr>
          <p:spPr>
            <a:xfrm>
              <a:off x="2845370" y="1708079"/>
              <a:ext cx="1670" cy="299"/>
            </a:xfrm>
            <a:custGeom>
              <a:rect b="b" l="l" r="r" t="t"/>
              <a:pathLst>
                <a:path extrusionOk="0" h="22" w="123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51"/>
            <p:cNvSpPr/>
            <p:nvPr/>
          </p:nvSpPr>
          <p:spPr>
            <a:xfrm>
              <a:off x="2819124" y="1715343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51"/>
            <p:cNvSpPr/>
            <p:nvPr/>
          </p:nvSpPr>
          <p:spPr>
            <a:xfrm>
              <a:off x="2822980" y="1713211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51"/>
            <p:cNvSpPr/>
            <p:nvPr/>
          </p:nvSpPr>
          <p:spPr>
            <a:xfrm>
              <a:off x="2924459" y="1658548"/>
              <a:ext cx="869" cy="720"/>
            </a:xfrm>
            <a:custGeom>
              <a:rect b="b" l="l" r="r" t="t"/>
              <a:pathLst>
                <a:path extrusionOk="0" h="53" w="64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51"/>
            <p:cNvSpPr/>
            <p:nvPr/>
          </p:nvSpPr>
          <p:spPr>
            <a:xfrm>
              <a:off x="2759424" y="1705363"/>
              <a:ext cx="5390" cy="204"/>
            </a:xfrm>
            <a:custGeom>
              <a:rect b="b" l="l" r="r" t="t"/>
              <a:pathLst>
                <a:path extrusionOk="0" h="15" w="397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51"/>
            <p:cNvSpPr/>
            <p:nvPr/>
          </p:nvSpPr>
          <p:spPr>
            <a:xfrm>
              <a:off x="2818459" y="1715533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51"/>
            <p:cNvSpPr/>
            <p:nvPr/>
          </p:nvSpPr>
          <p:spPr>
            <a:xfrm>
              <a:off x="2820550" y="171477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51"/>
            <p:cNvSpPr/>
            <p:nvPr/>
          </p:nvSpPr>
          <p:spPr>
            <a:xfrm>
              <a:off x="2697063" y="1644102"/>
              <a:ext cx="68" cy="244"/>
            </a:xfrm>
            <a:custGeom>
              <a:rect b="b" l="l" r="r" t="t"/>
              <a:pathLst>
                <a:path extrusionOk="0" h="18" w="5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51"/>
            <p:cNvSpPr/>
            <p:nvPr/>
          </p:nvSpPr>
          <p:spPr>
            <a:xfrm>
              <a:off x="2810815" y="1712641"/>
              <a:ext cx="1385" cy="109"/>
            </a:xfrm>
            <a:custGeom>
              <a:rect b="b" l="l" r="r" t="t"/>
              <a:pathLst>
                <a:path extrusionOk="0" h="8" w="102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51"/>
            <p:cNvSpPr/>
            <p:nvPr/>
          </p:nvSpPr>
          <p:spPr>
            <a:xfrm>
              <a:off x="2817943" y="171558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51"/>
            <p:cNvSpPr/>
            <p:nvPr/>
          </p:nvSpPr>
          <p:spPr>
            <a:xfrm>
              <a:off x="2901594" y="1637965"/>
              <a:ext cx="5540" cy="10943"/>
            </a:xfrm>
            <a:custGeom>
              <a:rect b="b" l="l" r="r" t="t"/>
              <a:pathLst>
                <a:path extrusionOk="0" h="806" w="408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51"/>
            <p:cNvSpPr/>
            <p:nvPr/>
          </p:nvSpPr>
          <p:spPr>
            <a:xfrm>
              <a:off x="2921988" y="1656213"/>
              <a:ext cx="774" cy="774"/>
            </a:xfrm>
            <a:custGeom>
              <a:rect b="b" l="l" r="r" t="t"/>
              <a:pathLst>
                <a:path extrusionOk="0" h="57" w="57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51"/>
            <p:cNvSpPr/>
            <p:nvPr/>
          </p:nvSpPr>
          <p:spPr>
            <a:xfrm>
              <a:off x="2803687" y="1710645"/>
              <a:ext cx="679" cy="394"/>
            </a:xfrm>
            <a:custGeom>
              <a:rect b="b" l="l" r="r" t="t"/>
              <a:pathLst>
                <a:path extrusionOk="0" h="29" w="5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51"/>
            <p:cNvSpPr/>
            <p:nvPr/>
          </p:nvSpPr>
          <p:spPr>
            <a:xfrm>
              <a:off x="2598395" y="1730373"/>
              <a:ext cx="54" cy="244"/>
            </a:xfrm>
            <a:custGeom>
              <a:rect b="b" l="l" r="r" t="t"/>
              <a:pathLst>
                <a:path extrusionOk="0" h="18" w="4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51"/>
            <p:cNvSpPr/>
            <p:nvPr/>
          </p:nvSpPr>
          <p:spPr>
            <a:xfrm>
              <a:off x="2598531" y="1729463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51"/>
            <p:cNvSpPr/>
            <p:nvPr/>
          </p:nvSpPr>
          <p:spPr>
            <a:xfrm>
              <a:off x="2609176" y="1723815"/>
              <a:ext cx="1113" cy="679"/>
            </a:xfrm>
            <a:custGeom>
              <a:rect b="b" l="l" r="r" t="t"/>
              <a:pathLst>
                <a:path extrusionOk="0" h="50" w="82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51"/>
            <p:cNvSpPr/>
            <p:nvPr/>
          </p:nvSpPr>
          <p:spPr>
            <a:xfrm>
              <a:off x="2597825" y="1732030"/>
              <a:ext cx="109" cy="258"/>
            </a:xfrm>
            <a:custGeom>
              <a:rect b="b" l="l" r="r" t="t"/>
              <a:pathLst>
                <a:path extrusionOk="0" h="19" w="8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51"/>
            <p:cNvSpPr/>
            <p:nvPr/>
          </p:nvSpPr>
          <p:spPr>
            <a:xfrm>
              <a:off x="2643975" y="171045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51"/>
            <p:cNvSpPr/>
            <p:nvPr/>
          </p:nvSpPr>
          <p:spPr>
            <a:xfrm>
              <a:off x="2598490" y="1729898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51"/>
            <p:cNvSpPr/>
            <p:nvPr/>
          </p:nvSpPr>
          <p:spPr>
            <a:xfrm>
              <a:off x="2598056" y="1731459"/>
              <a:ext cx="109" cy="299"/>
            </a:xfrm>
            <a:custGeom>
              <a:rect b="b" l="l" r="r" t="t"/>
              <a:pathLst>
                <a:path extrusionOk="0" h="22" w="8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51"/>
            <p:cNvSpPr/>
            <p:nvPr/>
          </p:nvSpPr>
          <p:spPr>
            <a:xfrm>
              <a:off x="2598246" y="1730943"/>
              <a:ext cx="109" cy="244"/>
            </a:xfrm>
            <a:custGeom>
              <a:rect b="b" l="l" r="r" t="t"/>
              <a:pathLst>
                <a:path extrusionOk="0" h="18" w="8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51"/>
            <p:cNvSpPr/>
            <p:nvPr/>
          </p:nvSpPr>
          <p:spPr>
            <a:xfrm>
              <a:off x="2597485" y="1732600"/>
              <a:ext cx="163" cy="258"/>
            </a:xfrm>
            <a:custGeom>
              <a:rect b="b" l="l" r="r" t="t"/>
              <a:pathLst>
                <a:path extrusionOk="0" h="19" w="12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51"/>
            <p:cNvSpPr/>
            <p:nvPr/>
          </p:nvSpPr>
          <p:spPr>
            <a:xfrm>
              <a:off x="2645156" y="1707604"/>
              <a:ext cx="14" cy="434"/>
            </a:xfrm>
            <a:custGeom>
              <a:rect b="b" l="l" r="r" t="t"/>
              <a:pathLst>
                <a:path extrusionOk="0" h="32" w="1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51"/>
            <p:cNvSpPr/>
            <p:nvPr/>
          </p:nvSpPr>
          <p:spPr>
            <a:xfrm>
              <a:off x="2625441" y="1716633"/>
              <a:ext cx="6612" cy="4141"/>
            </a:xfrm>
            <a:custGeom>
              <a:rect b="b" l="l" r="r" t="t"/>
              <a:pathLst>
                <a:path extrusionOk="0" h="305" w="487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51"/>
            <p:cNvSpPr/>
            <p:nvPr/>
          </p:nvSpPr>
          <p:spPr>
            <a:xfrm>
              <a:off x="2627437" y="1766639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51"/>
            <p:cNvSpPr/>
            <p:nvPr/>
          </p:nvSpPr>
          <p:spPr>
            <a:xfrm>
              <a:off x="2629094" y="176525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51"/>
            <p:cNvSpPr/>
            <p:nvPr/>
          </p:nvSpPr>
          <p:spPr>
            <a:xfrm>
              <a:off x="2635896" y="1762742"/>
              <a:ext cx="7658" cy="4576"/>
            </a:xfrm>
            <a:custGeom>
              <a:rect b="b" l="l" r="r" t="t"/>
              <a:pathLst>
                <a:path extrusionOk="0" h="337" w="564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51"/>
            <p:cNvSpPr/>
            <p:nvPr/>
          </p:nvSpPr>
          <p:spPr>
            <a:xfrm>
              <a:off x="2634701" y="176283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51"/>
            <p:cNvSpPr/>
            <p:nvPr/>
          </p:nvSpPr>
          <p:spPr>
            <a:xfrm>
              <a:off x="2634701" y="1780759"/>
              <a:ext cx="679" cy="54"/>
            </a:xfrm>
            <a:custGeom>
              <a:rect b="b" l="l" r="r" t="t"/>
              <a:pathLst>
                <a:path extrusionOk="0" h="4" w="5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51"/>
            <p:cNvSpPr/>
            <p:nvPr/>
          </p:nvSpPr>
          <p:spPr>
            <a:xfrm>
              <a:off x="2644925" y="1769055"/>
              <a:ext cx="530" cy="1969"/>
            </a:xfrm>
            <a:custGeom>
              <a:rect b="b" l="l" r="r" t="t"/>
              <a:pathLst>
                <a:path extrusionOk="0" h="145" w="39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51"/>
            <p:cNvSpPr/>
            <p:nvPr/>
          </p:nvSpPr>
          <p:spPr>
            <a:xfrm>
              <a:off x="2635421" y="1780705"/>
              <a:ext cx="625" cy="68"/>
            </a:xfrm>
            <a:custGeom>
              <a:rect b="b" l="l" r="r" t="t"/>
              <a:pathLst>
                <a:path extrusionOk="0" h="5" w="46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51"/>
            <p:cNvSpPr/>
            <p:nvPr/>
          </p:nvSpPr>
          <p:spPr>
            <a:xfrm>
              <a:off x="2636127" y="1780610"/>
              <a:ext cx="543" cy="68"/>
            </a:xfrm>
            <a:custGeom>
              <a:rect b="b" l="l" r="r" t="t"/>
              <a:pathLst>
                <a:path extrusionOk="0" h="5" w="4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51"/>
            <p:cNvSpPr/>
            <p:nvPr/>
          </p:nvSpPr>
          <p:spPr>
            <a:xfrm>
              <a:off x="2635272" y="176274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51"/>
            <p:cNvSpPr/>
            <p:nvPr/>
          </p:nvSpPr>
          <p:spPr>
            <a:xfrm>
              <a:off x="2636751" y="1780474"/>
              <a:ext cx="489" cy="109"/>
            </a:xfrm>
            <a:custGeom>
              <a:rect b="b" l="l" r="r" t="t"/>
              <a:pathLst>
                <a:path extrusionOk="0" h="8" w="36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51"/>
            <p:cNvSpPr/>
            <p:nvPr/>
          </p:nvSpPr>
          <p:spPr>
            <a:xfrm>
              <a:off x="2963060" y="1726992"/>
              <a:ext cx="109" cy="204"/>
            </a:xfrm>
            <a:custGeom>
              <a:rect b="b" l="l" r="r" t="t"/>
              <a:pathLst>
                <a:path extrusionOk="0" h="15" w="8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51"/>
            <p:cNvSpPr/>
            <p:nvPr/>
          </p:nvSpPr>
          <p:spPr>
            <a:xfrm>
              <a:off x="2962449" y="1728038"/>
              <a:ext cx="149" cy="258"/>
            </a:xfrm>
            <a:custGeom>
              <a:rect b="b" l="l" r="r" t="t"/>
              <a:pathLst>
                <a:path extrusionOk="0" h="19" w="11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51"/>
            <p:cNvSpPr/>
            <p:nvPr/>
          </p:nvSpPr>
          <p:spPr>
            <a:xfrm>
              <a:off x="3013201" y="1703272"/>
              <a:ext cx="299" cy="109"/>
            </a:xfrm>
            <a:custGeom>
              <a:rect b="b" l="l" r="r" t="t"/>
              <a:pathLst>
                <a:path extrusionOk="0" h="8" w="22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51"/>
            <p:cNvSpPr/>
            <p:nvPr/>
          </p:nvSpPr>
          <p:spPr>
            <a:xfrm>
              <a:off x="2963684" y="1726286"/>
              <a:ext cx="109" cy="149"/>
            </a:xfrm>
            <a:custGeom>
              <a:rect b="b" l="l" r="r" t="t"/>
              <a:pathLst>
                <a:path extrusionOk="0" h="11" w="8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51"/>
            <p:cNvSpPr/>
            <p:nvPr/>
          </p:nvSpPr>
          <p:spPr>
            <a:xfrm>
              <a:off x="2962204" y="1728662"/>
              <a:ext cx="109" cy="244"/>
            </a:xfrm>
            <a:custGeom>
              <a:rect b="b" l="l" r="r" t="t"/>
              <a:pathLst>
                <a:path extrusionOk="0" h="18" w="8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51"/>
            <p:cNvSpPr/>
            <p:nvPr/>
          </p:nvSpPr>
          <p:spPr>
            <a:xfrm>
              <a:off x="2962774" y="1727468"/>
              <a:ext cx="109" cy="258"/>
            </a:xfrm>
            <a:custGeom>
              <a:rect b="b" l="l" r="r" t="t"/>
              <a:pathLst>
                <a:path extrusionOk="0" h="19" w="8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51"/>
            <p:cNvSpPr/>
            <p:nvPr/>
          </p:nvSpPr>
          <p:spPr>
            <a:xfrm>
              <a:off x="3012536" y="1703177"/>
              <a:ext cx="258" cy="68"/>
            </a:xfrm>
            <a:custGeom>
              <a:rect b="b" l="l" r="r" t="t"/>
              <a:pathLst>
                <a:path extrusionOk="0" h="5" w="19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51"/>
            <p:cNvSpPr/>
            <p:nvPr/>
          </p:nvSpPr>
          <p:spPr>
            <a:xfrm>
              <a:off x="2963345" y="1726612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51"/>
            <p:cNvSpPr/>
            <p:nvPr/>
          </p:nvSpPr>
          <p:spPr>
            <a:xfrm>
              <a:off x="2964010" y="1726042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51"/>
            <p:cNvSpPr/>
            <p:nvPr/>
          </p:nvSpPr>
          <p:spPr>
            <a:xfrm>
              <a:off x="3009685" y="1703082"/>
              <a:ext cx="1344" cy="394"/>
            </a:xfrm>
            <a:custGeom>
              <a:rect b="b" l="l" r="r" t="t"/>
              <a:pathLst>
                <a:path extrusionOk="0" h="29" w="99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51"/>
            <p:cNvSpPr/>
            <p:nvPr/>
          </p:nvSpPr>
          <p:spPr>
            <a:xfrm>
              <a:off x="3011966" y="170317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51"/>
            <p:cNvSpPr/>
            <p:nvPr/>
          </p:nvSpPr>
          <p:spPr>
            <a:xfrm>
              <a:off x="2991532" y="1712492"/>
              <a:ext cx="353" cy="1398"/>
            </a:xfrm>
            <a:custGeom>
              <a:rect b="b" l="l" r="r" t="t"/>
              <a:pathLst>
                <a:path extrusionOk="0" h="103" w="26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51"/>
            <p:cNvSpPr/>
            <p:nvPr/>
          </p:nvSpPr>
          <p:spPr>
            <a:xfrm>
              <a:off x="3011070" y="1703327"/>
              <a:ext cx="339" cy="54"/>
            </a:xfrm>
            <a:custGeom>
              <a:rect b="b" l="l" r="r" t="t"/>
              <a:pathLst>
                <a:path extrusionOk="0" h="4" w="25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51"/>
            <p:cNvSpPr/>
            <p:nvPr/>
          </p:nvSpPr>
          <p:spPr>
            <a:xfrm>
              <a:off x="2650343" y="181141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51"/>
            <p:cNvSpPr/>
            <p:nvPr/>
          </p:nvSpPr>
          <p:spPr>
            <a:xfrm>
              <a:off x="2650723" y="1811322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51"/>
            <p:cNvSpPr/>
            <p:nvPr/>
          </p:nvSpPr>
          <p:spPr>
            <a:xfrm>
              <a:off x="2698067" y="1830086"/>
              <a:ext cx="299" cy="14"/>
            </a:xfrm>
            <a:custGeom>
              <a:rect b="b" l="l" r="r" t="t"/>
              <a:pathLst>
                <a:path extrusionOk="0" h="1" w="22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51"/>
            <p:cNvSpPr/>
            <p:nvPr/>
          </p:nvSpPr>
          <p:spPr>
            <a:xfrm>
              <a:off x="2651008" y="181122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51"/>
            <p:cNvSpPr/>
            <p:nvPr/>
          </p:nvSpPr>
          <p:spPr>
            <a:xfrm>
              <a:off x="2651198" y="181113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51"/>
            <p:cNvSpPr/>
            <p:nvPr/>
          </p:nvSpPr>
          <p:spPr>
            <a:xfrm>
              <a:off x="2649012" y="181160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51"/>
            <p:cNvSpPr/>
            <p:nvPr/>
          </p:nvSpPr>
          <p:spPr>
            <a:xfrm>
              <a:off x="2649487" y="181155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51"/>
            <p:cNvSpPr/>
            <p:nvPr/>
          </p:nvSpPr>
          <p:spPr>
            <a:xfrm>
              <a:off x="2649962" y="181145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51"/>
            <p:cNvSpPr/>
            <p:nvPr/>
          </p:nvSpPr>
          <p:spPr>
            <a:xfrm>
              <a:off x="2787041" y="1879305"/>
              <a:ext cx="2634" cy="421"/>
            </a:xfrm>
            <a:custGeom>
              <a:rect b="b" l="l" r="r" t="t"/>
              <a:pathLst>
                <a:path extrusionOk="0" h="31" w="194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51"/>
            <p:cNvSpPr/>
            <p:nvPr/>
          </p:nvSpPr>
          <p:spPr>
            <a:xfrm>
              <a:off x="2774414" y="1867642"/>
              <a:ext cx="3326" cy="1629"/>
            </a:xfrm>
            <a:custGeom>
              <a:rect b="b" l="l" r="r" t="t"/>
              <a:pathLst>
                <a:path extrusionOk="0" h="120" w="245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51"/>
            <p:cNvSpPr/>
            <p:nvPr/>
          </p:nvSpPr>
          <p:spPr>
            <a:xfrm>
              <a:off x="2764774" y="1848443"/>
              <a:ext cx="5322" cy="8757"/>
            </a:xfrm>
            <a:custGeom>
              <a:rect b="b" l="l" r="r" t="t"/>
              <a:pathLst>
                <a:path extrusionOk="0" h="645" w="392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51"/>
            <p:cNvSpPr/>
            <p:nvPr/>
          </p:nvSpPr>
          <p:spPr>
            <a:xfrm>
              <a:off x="2771603" y="1838694"/>
              <a:ext cx="1765" cy="8051"/>
            </a:xfrm>
            <a:custGeom>
              <a:rect b="b" l="l" r="r" t="t"/>
              <a:pathLst>
                <a:path extrusionOk="0" h="593" w="13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51"/>
            <p:cNvSpPr/>
            <p:nvPr/>
          </p:nvSpPr>
          <p:spPr>
            <a:xfrm>
              <a:off x="2786661" y="1879766"/>
              <a:ext cx="394" cy="149"/>
            </a:xfrm>
            <a:custGeom>
              <a:rect b="b" l="l" r="r" t="t"/>
              <a:pathLst>
                <a:path extrusionOk="0" h="11" w="29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51"/>
            <p:cNvSpPr/>
            <p:nvPr/>
          </p:nvSpPr>
          <p:spPr>
            <a:xfrm>
              <a:off x="2761230" y="1825999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51"/>
            <p:cNvSpPr/>
            <p:nvPr/>
          </p:nvSpPr>
          <p:spPr>
            <a:xfrm>
              <a:off x="2761474" y="1825864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51"/>
            <p:cNvSpPr/>
            <p:nvPr/>
          </p:nvSpPr>
          <p:spPr>
            <a:xfrm>
              <a:off x="2761705" y="182576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51"/>
            <p:cNvSpPr/>
            <p:nvPr/>
          </p:nvSpPr>
          <p:spPr>
            <a:xfrm>
              <a:off x="2760945" y="1826149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51"/>
            <p:cNvSpPr/>
            <p:nvPr/>
          </p:nvSpPr>
          <p:spPr>
            <a:xfrm>
              <a:off x="2704530" y="1833793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51"/>
            <p:cNvSpPr/>
            <p:nvPr/>
          </p:nvSpPr>
          <p:spPr>
            <a:xfrm>
              <a:off x="2712894" y="1827004"/>
              <a:ext cx="4766" cy="1724"/>
            </a:xfrm>
            <a:custGeom>
              <a:rect b="b" l="l" r="r" t="t"/>
              <a:pathLst>
                <a:path extrusionOk="0" h="127" w="351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51"/>
            <p:cNvSpPr/>
            <p:nvPr/>
          </p:nvSpPr>
          <p:spPr>
            <a:xfrm>
              <a:off x="2719126" y="1828946"/>
              <a:ext cx="964" cy="163"/>
            </a:xfrm>
            <a:custGeom>
              <a:rect b="b" l="l" r="r" t="t"/>
              <a:pathLst>
                <a:path extrusionOk="0" h="12" w="71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51"/>
            <p:cNvSpPr/>
            <p:nvPr/>
          </p:nvSpPr>
          <p:spPr>
            <a:xfrm>
              <a:off x="2724204" y="1829570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51"/>
            <p:cNvSpPr/>
            <p:nvPr/>
          </p:nvSpPr>
          <p:spPr>
            <a:xfrm>
              <a:off x="2722208" y="1828851"/>
              <a:ext cx="204" cy="68"/>
            </a:xfrm>
            <a:custGeom>
              <a:rect b="b" l="l" r="r" t="t"/>
              <a:pathLst>
                <a:path extrusionOk="0" h="5" w="15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51"/>
            <p:cNvSpPr/>
            <p:nvPr/>
          </p:nvSpPr>
          <p:spPr>
            <a:xfrm>
              <a:off x="2724679" y="1829855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51"/>
            <p:cNvSpPr/>
            <p:nvPr/>
          </p:nvSpPr>
          <p:spPr>
            <a:xfrm>
              <a:off x="2720593" y="1828905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51"/>
            <p:cNvSpPr/>
            <p:nvPr/>
          </p:nvSpPr>
          <p:spPr>
            <a:xfrm>
              <a:off x="2720077" y="1828905"/>
              <a:ext cx="489" cy="54"/>
            </a:xfrm>
            <a:custGeom>
              <a:rect b="b" l="l" r="r" t="t"/>
              <a:pathLst>
                <a:path extrusionOk="0" h="4" w="36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51"/>
            <p:cNvSpPr/>
            <p:nvPr/>
          </p:nvSpPr>
          <p:spPr>
            <a:xfrm>
              <a:off x="2722588" y="1828946"/>
              <a:ext cx="204" cy="68"/>
            </a:xfrm>
            <a:custGeom>
              <a:rect b="b" l="l" r="r" t="t"/>
              <a:pathLst>
                <a:path extrusionOk="0" h="5" w="15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51"/>
            <p:cNvSpPr/>
            <p:nvPr/>
          </p:nvSpPr>
          <p:spPr>
            <a:xfrm>
              <a:off x="2723349" y="1829190"/>
              <a:ext cx="204" cy="54"/>
            </a:xfrm>
            <a:custGeom>
              <a:rect b="b" l="l" r="r" t="t"/>
              <a:pathLst>
                <a:path extrusionOk="0" h="4" w="15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51"/>
            <p:cNvSpPr/>
            <p:nvPr/>
          </p:nvSpPr>
          <p:spPr>
            <a:xfrm>
              <a:off x="2722969" y="1829041"/>
              <a:ext cx="204" cy="68"/>
            </a:xfrm>
            <a:custGeom>
              <a:rect b="b" l="l" r="r" t="t"/>
              <a:pathLst>
                <a:path extrusionOk="0" h="5" w="15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51"/>
            <p:cNvSpPr/>
            <p:nvPr/>
          </p:nvSpPr>
          <p:spPr>
            <a:xfrm>
              <a:off x="2723783" y="1829380"/>
              <a:ext cx="204" cy="109"/>
            </a:xfrm>
            <a:custGeom>
              <a:rect b="b" l="l" r="r" t="t"/>
              <a:pathLst>
                <a:path extrusionOk="0" h="8" w="15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51"/>
            <p:cNvSpPr/>
            <p:nvPr/>
          </p:nvSpPr>
          <p:spPr>
            <a:xfrm>
              <a:off x="2720878" y="1828851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51"/>
            <p:cNvSpPr/>
            <p:nvPr/>
          </p:nvSpPr>
          <p:spPr>
            <a:xfrm>
              <a:off x="2721217" y="182881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51"/>
            <p:cNvSpPr/>
            <p:nvPr/>
          </p:nvSpPr>
          <p:spPr>
            <a:xfrm>
              <a:off x="2721882" y="1828810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51"/>
            <p:cNvSpPr/>
            <p:nvPr/>
          </p:nvSpPr>
          <p:spPr>
            <a:xfrm>
              <a:off x="2725155" y="1830181"/>
              <a:ext cx="258" cy="163"/>
            </a:xfrm>
            <a:custGeom>
              <a:rect b="b" l="l" r="r" t="t"/>
              <a:pathLst>
                <a:path extrusionOk="0" h="12" w="19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51"/>
            <p:cNvSpPr/>
            <p:nvPr/>
          </p:nvSpPr>
          <p:spPr>
            <a:xfrm>
              <a:off x="2721543" y="182881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51"/>
            <p:cNvSpPr/>
            <p:nvPr/>
          </p:nvSpPr>
          <p:spPr>
            <a:xfrm>
              <a:off x="2725630" y="1830616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51"/>
            <p:cNvSpPr/>
            <p:nvPr/>
          </p:nvSpPr>
          <p:spPr>
            <a:xfrm>
              <a:off x="2704530" y="183388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51"/>
            <p:cNvSpPr/>
            <p:nvPr/>
          </p:nvSpPr>
          <p:spPr>
            <a:xfrm>
              <a:off x="2801976" y="1871403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51"/>
            <p:cNvSpPr/>
            <p:nvPr/>
          </p:nvSpPr>
          <p:spPr>
            <a:xfrm>
              <a:off x="2821894" y="1866270"/>
              <a:ext cx="815" cy="339"/>
            </a:xfrm>
            <a:custGeom>
              <a:rect b="b" l="l" r="r" t="t"/>
              <a:pathLst>
                <a:path extrusionOk="0" h="25" w="6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51"/>
            <p:cNvSpPr/>
            <p:nvPr/>
          </p:nvSpPr>
          <p:spPr>
            <a:xfrm>
              <a:off x="2797414" y="1872774"/>
              <a:ext cx="434" cy="299"/>
            </a:xfrm>
            <a:custGeom>
              <a:rect b="b" l="l" r="r" t="t"/>
              <a:pathLst>
                <a:path extrusionOk="0" h="22" w="32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51"/>
            <p:cNvSpPr/>
            <p:nvPr/>
          </p:nvSpPr>
          <p:spPr>
            <a:xfrm>
              <a:off x="2804108" y="1870452"/>
              <a:ext cx="1874" cy="1100"/>
            </a:xfrm>
            <a:custGeom>
              <a:rect b="b" l="l" r="r" t="t"/>
              <a:pathLst>
                <a:path extrusionOk="0" h="81" w="138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51"/>
            <p:cNvSpPr/>
            <p:nvPr/>
          </p:nvSpPr>
          <p:spPr>
            <a:xfrm>
              <a:off x="2837902" y="1879617"/>
              <a:ext cx="353" cy="109"/>
            </a:xfrm>
            <a:custGeom>
              <a:rect b="b" l="l" r="r" t="t"/>
              <a:pathLst>
                <a:path extrusionOk="0" h="8" w="26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51"/>
            <p:cNvSpPr/>
            <p:nvPr/>
          </p:nvSpPr>
          <p:spPr>
            <a:xfrm>
              <a:off x="2822750" y="1866596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51"/>
            <p:cNvSpPr/>
            <p:nvPr/>
          </p:nvSpPr>
          <p:spPr>
            <a:xfrm>
              <a:off x="2838282" y="1879712"/>
              <a:ext cx="353" cy="204"/>
            </a:xfrm>
            <a:custGeom>
              <a:rect b="b" l="l" r="r" t="t"/>
              <a:pathLst>
                <a:path extrusionOk="0" h="15" w="26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51"/>
            <p:cNvSpPr/>
            <p:nvPr/>
          </p:nvSpPr>
          <p:spPr>
            <a:xfrm>
              <a:off x="2796939" y="1873113"/>
              <a:ext cx="434" cy="244"/>
            </a:xfrm>
            <a:custGeom>
              <a:rect b="b" l="l" r="r" t="t"/>
              <a:pathLst>
                <a:path extrusionOk="0" h="18" w="32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51"/>
            <p:cNvSpPr/>
            <p:nvPr/>
          </p:nvSpPr>
          <p:spPr>
            <a:xfrm>
              <a:off x="2797889" y="1872543"/>
              <a:ext cx="299" cy="244"/>
            </a:xfrm>
            <a:custGeom>
              <a:rect b="b" l="l" r="r" t="t"/>
              <a:pathLst>
                <a:path extrusionOk="0" h="18" w="22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51"/>
            <p:cNvSpPr/>
            <p:nvPr/>
          </p:nvSpPr>
          <p:spPr>
            <a:xfrm>
              <a:off x="2838662" y="1879956"/>
              <a:ext cx="828" cy="720"/>
            </a:xfrm>
            <a:custGeom>
              <a:rect b="b" l="l" r="r" t="t"/>
              <a:pathLst>
                <a:path extrusionOk="0" h="53" w="61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51"/>
            <p:cNvSpPr/>
            <p:nvPr/>
          </p:nvSpPr>
          <p:spPr>
            <a:xfrm>
              <a:off x="2796178" y="187368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51"/>
            <p:cNvSpPr/>
            <p:nvPr/>
          </p:nvSpPr>
          <p:spPr>
            <a:xfrm>
              <a:off x="2795798" y="187377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51"/>
            <p:cNvSpPr/>
            <p:nvPr/>
          </p:nvSpPr>
          <p:spPr>
            <a:xfrm>
              <a:off x="2795459" y="187377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51"/>
            <p:cNvSpPr/>
            <p:nvPr/>
          </p:nvSpPr>
          <p:spPr>
            <a:xfrm>
              <a:off x="2789661" y="1879671"/>
              <a:ext cx="3476" cy="3476"/>
            </a:xfrm>
            <a:custGeom>
              <a:rect b="b" l="l" r="r" t="t"/>
              <a:pathLst>
                <a:path extrusionOk="0" h="256" w="256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51"/>
            <p:cNvSpPr/>
            <p:nvPr/>
          </p:nvSpPr>
          <p:spPr>
            <a:xfrm>
              <a:off x="2796559" y="1873399"/>
              <a:ext cx="299" cy="149"/>
            </a:xfrm>
            <a:custGeom>
              <a:rect b="b" l="l" r="r" t="t"/>
              <a:pathLst>
                <a:path extrusionOk="0" h="11" w="22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51"/>
            <p:cNvSpPr/>
            <p:nvPr/>
          </p:nvSpPr>
          <p:spPr>
            <a:xfrm>
              <a:off x="2794984" y="1873724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51"/>
            <p:cNvSpPr/>
            <p:nvPr/>
          </p:nvSpPr>
          <p:spPr>
            <a:xfrm>
              <a:off x="2789661" y="1879671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51"/>
            <p:cNvSpPr/>
            <p:nvPr/>
          </p:nvSpPr>
          <p:spPr>
            <a:xfrm>
              <a:off x="2796980" y="1873303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51"/>
            <p:cNvSpPr/>
            <p:nvPr/>
          </p:nvSpPr>
          <p:spPr>
            <a:xfrm>
              <a:off x="2959964" y="1971102"/>
              <a:ext cx="4345" cy="3082"/>
            </a:xfrm>
            <a:custGeom>
              <a:rect b="b" l="l" r="r" t="t"/>
              <a:pathLst>
                <a:path extrusionOk="0" h="227" w="32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51"/>
            <p:cNvSpPr/>
            <p:nvPr/>
          </p:nvSpPr>
          <p:spPr>
            <a:xfrm>
              <a:off x="2945287" y="1972446"/>
              <a:ext cx="34378" cy="30916"/>
            </a:xfrm>
            <a:custGeom>
              <a:rect b="b" l="l" r="r" t="t"/>
              <a:pathLst>
                <a:path extrusionOk="0" h="2277" w="2532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51"/>
            <p:cNvSpPr/>
            <p:nvPr/>
          </p:nvSpPr>
          <p:spPr>
            <a:xfrm>
              <a:off x="2934927" y="1945305"/>
              <a:ext cx="6191" cy="6463"/>
            </a:xfrm>
            <a:custGeom>
              <a:rect b="b" l="l" r="r" t="t"/>
              <a:pathLst>
                <a:path extrusionOk="0" h="476" w="456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51"/>
            <p:cNvSpPr/>
            <p:nvPr/>
          </p:nvSpPr>
          <p:spPr>
            <a:xfrm>
              <a:off x="2944567" y="1938516"/>
              <a:ext cx="27875" cy="31432"/>
            </a:xfrm>
            <a:custGeom>
              <a:rect b="b" l="l" r="r" t="t"/>
              <a:pathLst>
                <a:path extrusionOk="0" h="2315" w="2053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51"/>
            <p:cNvSpPr/>
            <p:nvPr/>
          </p:nvSpPr>
          <p:spPr>
            <a:xfrm>
              <a:off x="2944187" y="1956588"/>
              <a:ext cx="15030" cy="20258"/>
            </a:xfrm>
            <a:custGeom>
              <a:rect b="b" l="l" r="r" t="t"/>
              <a:pathLst>
                <a:path extrusionOk="0" h="1492" w="1107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51"/>
            <p:cNvSpPr/>
            <p:nvPr/>
          </p:nvSpPr>
          <p:spPr>
            <a:xfrm>
              <a:off x="2930066" y="1906039"/>
              <a:ext cx="18126" cy="34270"/>
            </a:xfrm>
            <a:custGeom>
              <a:rect b="b" l="l" r="r" t="t"/>
              <a:pathLst>
                <a:path extrusionOk="0" h="2524" w="1335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51"/>
            <p:cNvSpPr/>
            <p:nvPr/>
          </p:nvSpPr>
          <p:spPr>
            <a:xfrm>
              <a:off x="2911587" y="1962426"/>
              <a:ext cx="15410" cy="19171"/>
            </a:xfrm>
            <a:custGeom>
              <a:rect b="b" l="l" r="r" t="t"/>
              <a:pathLst>
                <a:path extrusionOk="0" h="1412" w="1135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51"/>
            <p:cNvSpPr/>
            <p:nvPr/>
          </p:nvSpPr>
          <p:spPr>
            <a:xfrm>
              <a:off x="3088163" y="2067136"/>
              <a:ext cx="69218" cy="57636"/>
            </a:xfrm>
            <a:custGeom>
              <a:rect b="b" l="l" r="r" t="t"/>
              <a:pathLst>
                <a:path extrusionOk="0" h="4245" w="5098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51"/>
            <p:cNvSpPr/>
            <p:nvPr/>
          </p:nvSpPr>
          <p:spPr>
            <a:xfrm>
              <a:off x="2639603" y="1973302"/>
              <a:ext cx="14229" cy="26680"/>
            </a:xfrm>
            <a:custGeom>
              <a:rect b="b" l="l" r="r" t="t"/>
              <a:pathLst>
                <a:path extrusionOk="0" h="1965" w="1048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51"/>
            <p:cNvSpPr/>
            <p:nvPr/>
          </p:nvSpPr>
          <p:spPr>
            <a:xfrm>
              <a:off x="2363531" y="2134820"/>
              <a:ext cx="53061" cy="102877"/>
            </a:xfrm>
            <a:custGeom>
              <a:rect b="b" l="l" r="r" t="t"/>
              <a:pathLst>
                <a:path extrusionOk="0" h="7577" w="3908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51"/>
            <p:cNvSpPr/>
            <p:nvPr/>
          </p:nvSpPr>
          <p:spPr>
            <a:xfrm>
              <a:off x="2441765" y="1949718"/>
              <a:ext cx="5621" cy="1466"/>
            </a:xfrm>
            <a:custGeom>
              <a:rect b="b" l="l" r="r" t="t"/>
              <a:pathLst>
                <a:path extrusionOk="0" h="108" w="414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51"/>
            <p:cNvSpPr/>
            <p:nvPr/>
          </p:nvSpPr>
          <p:spPr>
            <a:xfrm>
              <a:off x="2361345" y="1900730"/>
              <a:ext cx="77012" cy="46109"/>
            </a:xfrm>
            <a:custGeom>
              <a:rect b="b" l="l" r="r" t="t"/>
              <a:pathLst>
                <a:path extrusionOk="0" h="3396" w="5672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51"/>
            <p:cNvSpPr/>
            <p:nvPr/>
          </p:nvSpPr>
          <p:spPr>
            <a:xfrm>
              <a:off x="2379743" y="1913221"/>
              <a:ext cx="5146" cy="1018"/>
            </a:xfrm>
            <a:custGeom>
              <a:rect b="b" l="l" r="r" t="t"/>
              <a:pathLst>
                <a:path extrusionOk="0" h="75" w="379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51"/>
            <p:cNvSpPr/>
            <p:nvPr/>
          </p:nvSpPr>
          <p:spPr>
            <a:xfrm>
              <a:off x="2364237" y="1918829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51"/>
            <p:cNvSpPr/>
            <p:nvPr/>
          </p:nvSpPr>
          <p:spPr>
            <a:xfrm>
              <a:off x="2364713" y="191850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51"/>
            <p:cNvSpPr/>
            <p:nvPr/>
          </p:nvSpPr>
          <p:spPr>
            <a:xfrm>
              <a:off x="2364102" y="1918978"/>
              <a:ext cx="109" cy="54"/>
            </a:xfrm>
            <a:custGeom>
              <a:rect b="b" l="l" r="r" t="t"/>
              <a:pathLst>
                <a:path extrusionOk="0" h="4" w="8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51"/>
            <p:cNvSpPr/>
            <p:nvPr/>
          </p:nvSpPr>
          <p:spPr>
            <a:xfrm>
              <a:off x="2364672" y="191854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51"/>
            <p:cNvSpPr/>
            <p:nvPr/>
          </p:nvSpPr>
          <p:spPr>
            <a:xfrm>
              <a:off x="2364523" y="191869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51"/>
            <p:cNvSpPr/>
            <p:nvPr/>
          </p:nvSpPr>
          <p:spPr>
            <a:xfrm>
              <a:off x="2364387" y="1918734"/>
              <a:ext cx="54" cy="68"/>
            </a:xfrm>
            <a:custGeom>
              <a:rect b="b" l="l" r="r" t="t"/>
              <a:pathLst>
                <a:path extrusionOk="0" h="5" w="4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51"/>
            <p:cNvSpPr/>
            <p:nvPr/>
          </p:nvSpPr>
          <p:spPr>
            <a:xfrm>
              <a:off x="2363857" y="1919073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51"/>
            <p:cNvSpPr/>
            <p:nvPr/>
          </p:nvSpPr>
          <p:spPr>
            <a:xfrm>
              <a:off x="2363341" y="1919358"/>
              <a:ext cx="204" cy="109"/>
            </a:xfrm>
            <a:custGeom>
              <a:rect b="b" l="l" r="r" t="t"/>
              <a:pathLst>
                <a:path extrusionOk="0" h="8" w="15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51"/>
            <p:cNvSpPr/>
            <p:nvPr/>
          </p:nvSpPr>
          <p:spPr>
            <a:xfrm>
              <a:off x="2362242" y="1919508"/>
              <a:ext cx="1018" cy="530"/>
            </a:xfrm>
            <a:custGeom>
              <a:rect b="b" l="l" r="r" t="t"/>
              <a:pathLst>
                <a:path extrusionOk="0" h="39" w="75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51"/>
            <p:cNvSpPr/>
            <p:nvPr/>
          </p:nvSpPr>
          <p:spPr>
            <a:xfrm>
              <a:off x="2363626" y="1919209"/>
              <a:ext cx="149" cy="68"/>
            </a:xfrm>
            <a:custGeom>
              <a:rect b="b" l="l" r="r" t="t"/>
              <a:pathLst>
                <a:path extrusionOk="0" h="5" w="11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51"/>
            <p:cNvSpPr/>
            <p:nvPr/>
          </p:nvSpPr>
          <p:spPr>
            <a:xfrm>
              <a:off x="2361766" y="1920024"/>
              <a:ext cx="394" cy="204"/>
            </a:xfrm>
            <a:custGeom>
              <a:rect b="b" l="l" r="r" t="t"/>
              <a:pathLst>
                <a:path extrusionOk="0" h="15" w="29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51"/>
            <p:cNvSpPr/>
            <p:nvPr/>
          </p:nvSpPr>
          <p:spPr>
            <a:xfrm>
              <a:off x="2423463" y="1902672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51"/>
            <p:cNvSpPr/>
            <p:nvPr/>
          </p:nvSpPr>
          <p:spPr>
            <a:xfrm>
              <a:off x="2367333" y="1912040"/>
              <a:ext cx="1100" cy="244"/>
            </a:xfrm>
            <a:custGeom>
              <a:rect b="b" l="l" r="r" t="t"/>
              <a:pathLst>
                <a:path extrusionOk="0" h="18" w="81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51"/>
            <p:cNvSpPr/>
            <p:nvPr/>
          </p:nvSpPr>
          <p:spPr>
            <a:xfrm>
              <a:off x="2364618" y="191859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51"/>
            <p:cNvSpPr/>
            <p:nvPr/>
          </p:nvSpPr>
          <p:spPr>
            <a:xfrm>
              <a:off x="2364767" y="191840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51"/>
            <p:cNvSpPr/>
            <p:nvPr/>
          </p:nvSpPr>
          <p:spPr>
            <a:xfrm>
              <a:off x="2414298" y="1903201"/>
              <a:ext cx="3286" cy="54"/>
            </a:xfrm>
            <a:custGeom>
              <a:rect b="b" l="l" r="r" t="t"/>
              <a:pathLst>
                <a:path extrusionOk="0" h="4" w="242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51"/>
            <p:cNvSpPr/>
            <p:nvPr/>
          </p:nvSpPr>
          <p:spPr>
            <a:xfrm>
              <a:off x="2373131" y="1912746"/>
              <a:ext cx="1779" cy="109"/>
            </a:xfrm>
            <a:custGeom>
              <a:rect b="b" l="l" r="r" t="t"/>
              <a:pathLst>
                <a:path extrusionOk="0" h="8" w="131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51"/>
            <p:cNvSpPr/>
            <p:nvPr/>
          </p:nvSpPr>
          <p:spPr>
            <a:xfrm>
              <a:off x="2437773" y="1917172"/>
              <a:ext cx="394" cy="774"/>
            </a:xfrm>
            <a:custGeom>
              <a:rect b="b" l="l" r="r" t="t"/>
              <a:pathLst>
                <a:path extrusionOk="0" h="57" w="29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51"/>
            <p:cNvSpPr/>
            <p:nvPr/>
          </p:nvSpPr>
          <p:spPr>
            <a:xfrm>
              <a:off x="2437203" y="1916032"/>
              <a:ext cx="448" cy="774"/>
            </a:xfrm>
            <a:custGeom>
              <a:rect b="b" l="l" r="r" t="t"/>
              <a:pathLst>
                <a:path extrusionOk="0" h="57" w="33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51"/>
            <p:cNvSpPr/>
            <p:nvPr/>
          </p:nvSpPr>
          <p:spPr>
            <a:xfrm>
              <a:off x="2436062" y="1913656"/>
              <a:ext cx="394" cy="774"/>
            </a:xfrm>
            <a:custGeom>
              <a:rect b="b" l="l" r="r" t="t"/>
              <a:pathLst>
                <a:path extrusionOk="0" h="57" w="29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51"/>
            <p:cNvSpPr/>
            <p:nvPr/>
          </p:nvSpPr>
          <p:spPr>
            <a:xfrm>
              <a:off x="2436687" y="1914932"/>
              <a:ext cx="394" cy="733"/>
            </a:xfrm>
            <a:custGeom>
              <a:rect b="b" l="l" r="r" t="t"/>
              <a:pathLst>
                <a:path extrusionOk="0" h="54" w="29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51"/>
            <p:cNvSpPr/>
            <p:nvPr/>
          </p:nvSpPr>
          <p:spPr>
            <a:xfrm>
              <a:off x="2429885" y="1900825"/>
              <a:ext cx="6096" cy="12600"/>
            </a:xfrm>
            <a:custGeom>
              <a:rect b="b" l="l" r="r" t="t"/>
              <a:pathLst>
                <a:path extrusionOk="0" h="928" w="449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51"/>
            <p:cNvSpPr/>
            <p:nvPr/>
          </p:nvSpPr>
          <p:spPr>
            <a:xfrm>
              <a:off x="3053662" y="2325828"/>
              <a:ext cx="6762" cy="1426"/>
            </a:xfrm>
            <a:custGeom>
              <a:rect b="b" l="l" r="r" t="t"/>
              <a:pathLst>
                <a:path extrusionOk="0" h="105" w="498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51"/>
            <p:cNvSpPr/>
            <p:nvPr/>
          </p:nvSpPr>
          <p:spPr>
            <a:xfrm>
              <a:off x="2878838" y="2126931"/>
              <a:ext cx="301597" cy="226799"/>
            </a:xfrm>
            <a:custGeom>
              <a:rect b="b" l="l" r="r" t="t"/>
              <a:pathLst>
                <a:path extrusionOk="0" h="16704" w="22213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51"/>
            <p:cNvSpPr/>
            <p:nvPr/>
          </p:nvSpPr>
          <p:spPr>
            <a:xfrm>
              <a:off x="3006548" y="2132321"/>
              <a:ext cx="7861" cy="1765"/>
            </a:xfrm>
            <a:custGeom>
              <a:rect b="b" l="l" r="r" t="t"/>
              <a:pathLst>
                <a:path extrusionOk="0" h="130" w="579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51"/>
            <p:cNvSpPr/>
            <p:nvPr/>
          </p:nvSpPr>
          <p:spPr>
            <a:xfrm>
              <a:off x="3116594" y="2348014"/>
              <a:ext cx="679" cy="1344"/>
            </a:xfrm>
            <a:custGeom>
              <a:rect b="b" l="l" r="r" t="t"/>
              <a:pathLst>
                <a:path extrusionOk="0" h="99" w="5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51"/>
            <p:cNvSpPr/>
            <p:nvPr/>
          </p:nvSpPr>
          <p:spPr>
            <a:xfrm>
              <a:off x="3114883" y="2370254"/>
              <a:ext cx="25675" cy="24575"/>
            </a:xfrm>
            <a:custGeom>
              <a:rect b="b" l="l" r="r" t="t"/>
              <a:pathLst>
                <a:path extrusionOk="0" h="1810" w="1891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51"/>
            <p:cNvSpPr/>
            <p:nvPr/>
          </p:nvSpPr>
          <p:spPr>
            <a:xfrm>
              <a:off x="3286190" y="2425120"/>
              <a:ext cx="2770" cy="2322"/>
            </a:xfrm>
            <a:custGeom>
              <a:rect b="b" l="l" r="r" t="t"/>
              <a:pathLst>
                <a:path extrusionOk="0" h="171" w="204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51"/>
            <p:cNvSpPr/>
            <p:nvPr/>
          </p:nvSpPr>
          <p:spPr>
            <a:xfrm>
              <a:off x="3278682" y="2370688"/>
              <a:ext cx="55858" cy="52287"/>
            </a:xfrm>
            <a:custGeom>
              <a:rect b="b" l="l" r="r" t="t"/>
              <a:pathLst>
                <a:path extrusionOk="0" h="3851" w="4114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51"/>
            <p:cNvSpPr/>
            <p:nvPr/>
          </p:nvSpPr>
          <p:spPr>
            <a:xfrm>
              <a:off x="3327113" y="2318822"/>
              <a:ext cx="40271" cy="57243"/>
            </a:xfrm>
            <a:custGeom>
              <a:rect b="b" l="l" r="r" t="t"/>
              <a:pathLst>
                <a:path extrusionOk="0" h="4216" w="2966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51"/>
            <p:cNvSpPr/>
            <p:nvPr/>
          </p:nvSpPr>
          <p:spPr>
            <a:xfrm>
              <a:off x="2437868" y="1704617"/>
              <a:ext cx="103542" cy="63855"/>
            </a:xfrm>
            <a:custGeom>
              <a:rect b="b" l="l" r="r" t="t"/>
              <a:pathLst>
                <a:path extrusionOk="0" h="4703" w="7626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51"/>
            <p:cNvSpPr/>
            <p:nvPr/>
          </p:nvSpPr>
          <p:spPr>
            <a:xfrm>
              <a:off x="2461928" y="1715967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51"/>
            <p:cNvSpPr/>
            <p:nvPr/>
          </p:nvSpPr>
          <p:spPr>
            <a:xfrm>
              <a:off x="2465159" y="1716823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51"/>
            <p:cNvSpPr/>
            <p:nvPr/>
          </p:nvSpPr>
          <p:spPr>
            <a:xfrm>
              <a:off x="2462498" y="1716157"/>
              <a:ext cx="244" cy="109"/>
            </a:xfrm>
            <a:custGeom>
              <a:rect b="b" l="l" r="r" t="t"/>
              <a:pathLst>
                <a:path extrusionOk="0" h="8" w="18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51"/>
            <p:cNvSpPr/>
            <p:nvPr/>
          </p:nvSpPr>
          <p:spPr>
            <a:xfrm>
              <a:off x="2463733" y="1716538"/>
              <a:ext cx="299" cy="109"/>
            </a:xfrm>
            <a:custGeom>
              <a:rect b="b" l="l" r="r" t="t"/>
              <a:pathLst>
                <a:path extrusionOk="0" h="8" w="22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51"/>
            <p:cNvSpPr/>
            <p:nvPr/>
          </p:nvSpPr>
          <p:spPr>
            <a:xfrm>
              <a:off x="2463109" y="1716388"/>
              <a:ext cx="258" cy="68"/>
            </a:xfrm>
            <a:custGeom>
              <a:rect b="b" l="l" r="r" t="t"/>
              <a:pathLst>
                <a:path extrusionOk="0" h="5" w="19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51"/>
            <p:cNvSpPr/>
            <p:nvPr/>
          </p:nvSpPr>
          <p:spPr>
            <a:xfrm>
              <a:off x="2464399" y="1716728"/>
              <a:ext cx="299" cy="54"/>
            </a:xfrm>
            <a:custGeom>
              <a:rect b="b" l="l" r="r" t="t"/>
              <a:pathLst>
                <a:path extrusionOk="0" h="4" w="22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51"/>
            <p:cNvSpPr/>
            <p:nvPr/>
          </p:nvSpPr>
          <p:spPr>
            <a:xfrm>
              <a:off x="2541071" y="1746150"/>
              <a:ext cx="394" cy="3530"/>
            </a:xfrm>
            <a:custGeom>
              <a:rect b="b" l="l" r="r" t="t"/>
              <a:pathLst>
                <a:path extrusionOk="0" h="260" w="29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51"/>
            <p:cNvSpPr/>
            <p:nvPr/>
          </p:nvSpPr>
          <p:spPr>
            <a:xfrm>
              <a:off x="2465919" y="1716959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51"/>
            <p:cNvSpPr/>
            <p:nvPr/>
          </p:nvSpPr>
          <p:spPr>
            <a:xfrm>
              <a:off x="2373470" y="1729138"/>
              <a:ext cx="143134" cy="121505"/>
            </a:xfrm>
            <a:custGeom>
              <a:rect b="b" l="l" r="r" t="t"/>
              <a:pathLst>
                <a:path extrusionOk="0" h="8949" w="10542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51"/>
            <p:cNvSpPr/>
            <p:nvPr/>
          </p:nvSpPr>
          <p:spPr>
            <a:xfrm>
              <a:off x="2377313" y="1749667"/>
              <a:ext cx="299" cy="584"/>
            </a:xfrm>
            <a:custGeom>
              <a:rect b="b" l="l" r="r" t="t"/>
              <a:pathLst>
                <a:path extrusionOk="0" h="43" w="22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51"/>
            <p:cNvSpPr/>
            <p:nvPr/>
          </p:nvSpPr>
          <p:spPr>
            <a:xfrm>
              <a:off x="2378073" y="1751907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51"/>
            <p:cNvSpPr/>
            <p:nvPr/>
          </p:nvSpPr>
          <p:spPr>
            <a:xfrm>
              <a:off x="2377978" y="1751282"/>
              <a:ext cx="68" cy="353"/>
            </a:xfrm>
            <a:custGeom>
              <a:rect b="b" l="l" r="r" t="t"/>
              <a:pathLst>
                <a:path extrusionOk="0" h="26" w="5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51"/>
            <p:cNvSpPr/>
            <p:nvPr/>
          </p:nvSpPr>
          <p:spPr>
            <a:xfrm>
              <a:off x="2373755" y="1729233"/>
              <a:ext cx="1629" cy="3761"/>
            </a:xfrm>
            <a:custGeom>
              <a:rect b="b" l="l" r="r" t="t"/>
              <a:pathLst>
                <a:path extrusionOk="0" h="277" w="12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51"/>
            <p:cNvSpPr/>
            <p:nvPr/>
          </p:nvSpPr>
          <p:spPr>
            <a:xfrm>
              <a:off x="2378032" y="1751622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51"/>
            <p:cNvSpPr/>
            <p:nvPr/>
          </p:nvSpPr>
          <p:spPr>
            <a:xfrm>
              <a:off x="2374135" y="1744385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51"/>
            <p:cNvSpPr/>
            <p:nvPr/>
          </p:nvSpPr>
          <p:spPr>
            <a:xfrm>
              <a:off x="2377842" y="1750862"/>
              <a:ext cx="149" cy="394"/>
            </a:xfrm>
            <a:custGeom>
              <a:rect b="b" l="l" r="r" t="t"/>
              <a:pathLst>
                <a:path extrusionOk="0" h="29" w="11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51"/>
            <p:cNvSpPr/>
            <p:nvPr/>
          </p:nvSpPr>
          <p:spPr>
            <a:xfrm>
              <a:off x="2373470" y="1733034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51"/>
            <p:cNvSpPr/>
            <p:nvPr/>
          </p:nvSpPr>
          <p:spPr>
            <a:xfrm>
              <a:off x="2374135" y="1745485"/>
              <a:ext cx="2295" cy="2485"/>
            </a:xfrm>
            <a:custGeom>
              <a:rect b="b" l="l" r="r" t="t"/>
              <a:pathLst>
                <a:path extrusionOk="0" h="183" w="169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51"/>
            <p:cNvSpPr/>
            <p:nvPr/>
          </p:nvSpPr>
          <p:spPr>
            <a:xfrm>
              <a:off x="2377652" y="1750291"/>
              <a:ext cx="204" cy="530"/>
            </a:xfrm>
            <a:custGeom>
              <a:rect b="b" l="l" r="r" t="t"/>
              <a:pathLst>
                <a:path extrusionOk="0" h="39" w="15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51"/>
            <p:cNvSpPr/>
            <p:nvPr/>
          </p:nvSpPr>
          <p:spPr>
            <a:xfrm>
              <a:off x="2376932" y="1748852"/>
              <a:ext cx="394" cy="774"/>
            </a:xfrm>
            <a:custGeom>
              <a:rect b="b" l="l" r="r" t="t"/>
              <a:pathLst>
                <a:path extrusionOk="0" h="57" w="29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51"/>
            <p:cNvSpPr/>
            <p:nvPr/>
          </p:nvSpPr>
          <p:spPr>
            <a:xfrm>
              <a:off x="2374135" y="1742063"/>
              <a:ext cx="244" cy="2335"/>
            </a:xfrm>
            <a:custGeom>
              <a:rect b="b" l="l" r="r" t="t"/>
              <a:pathLst>
                <a:path extrusionOk="0" h="172" w="18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51"/>
            <p:cNvSpPr/>
            <p:nvPr/>
          </p:nvSpPr>
          <p:spPr>
            <a:xfrm>
              <a:off x="2378073" y="1752138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51"/>
            <p:cNvSpPr/>
            <p:nvPr/>
          </p:nvSpPr>
          <p:spPr>
            <a:xfrm>
              <a:off x="2374135" y="174482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51"/>
            <p:cNvSpPr/>
            <p:nvPr/>
          </p:nvSpPr>
          <p:spPr>
            <a:xfrm>
              <a:off x="2402173" y="1806665"/>
              <a:ext cx="109" cy="190"/>
            </a:xfrm>
            <a:custGeom>
              <a:rect b="b" l="l" r="r" t="t"/>
              <a:pathLst>
                <a:path extrusionOk="0" h="14" w="8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51"/>
            <p:cNvSpPr/>
            <p:nvPr/>
          </p:nvSpPr>
          <p:spPr>
            <a:xfrm>
              <a:off x="2402458" y="1807181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51"/>
            <p:cNvSpPr/>
            <p:nvPr/>
          </p:nvSpPr>
          <p:spPr>
            <a:xfrm>
              <a:off x="2403218" y="1808186"/>
              <a:ext cx="109" cy="149"/>
            </a:xfrm>
            <a:custGeom>
              <a:rect b="b" l="l" r="r" t="t"/>
              <a:pathLst>
                <a:path extrusionOk="0" h="11" w="8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51"/>
            <p:cNvSpPr/>
            <p:nvPr/>
          </p:nvSpPr>
          <p:spPr>
            <a:xfrm>
              <a:off x="2403504" y="1808566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51"/>
            <p:cNvSpPr/>
            <p:nvPr/>
          </p:nvSpPr>
          <p:spPr>
            <a:xfrm>
              <a:off x="2402132" y="1806421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51"/>
            <p:cNvSpPr/>
            <p:nvPr/>
          </p:nvSpPr>
          <p:spPr>
            <a:xfrm>
              <a:off x="2403789" y="1808892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51"/>
            <p:cNvSpPr/>
            <p:nvPr/>
          </p:nvSpPr>
          <p:spPr>
            <a:xfrm>
              <a:off x="2402078" y="1806136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51"/>
            <p:cNvSpPr/>
            <p:nvPr/>
          </p:nvSpPr>
          <p:spPr>
            <a:xfrm>
              <a:off x="2404508" y="180965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51"/>
            <p:cNvSpPr/>
            <p:nvPr/>
          </p:nvSpPr>
          <p:spPr>
            <a:xfrm>
              <a:off x="2402703" y="1807520"/>
              <a:ext cx="109" cy="149"/>
            </a:xfrm>
            <a:custGeom>
              <a:rect b="b" l="l" r="r" t="t"/>
              <a:pathLst>
                <a:path extrusionOk="0" h="11" w="8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51"/>
            <p:cNvSpPr/>
            <p:nvPr/>
          </p:nvSpPr>
          <p:spPr>
            <a:xfrm>
              <a:off x="2402933" y="1807901"/>
              <a:ext cx="109" cy="149"/>
            </a:xfrm>
            <a:custGeom>
              <a:rect b="b" l="l" r="r" t="t"/>
              <a:pathLst>
                <a:path extrusionOk="0" h="11" w="8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51"/>
            <p:cNvSpPr/>
            <p:nvPr/>
          </p:nvSpPr>
          <p:spPr>
            <a:xfrm>
              <a:off x="2404128" y="1809272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51"/>
            <p:cNvSpPr/>
            <p:nvPr/>
          </p:nvSpPr>
          <p:spPr>
            <a:xfrm>
              <a:off x="2378697" y="1753468"/>
              <a:ext cx="204" cy="299"/>
            </a:xfrm>
            <a:custGeom>
              <a:rect b="b" l="l" r="r" t="t"/>
              <a:pathLst>
                <a:path extrusionOk="0" h="22" w="15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51"/>
            <p:cNvSpPr/>
            <p:nvPr/>
          </p:nvSpPr>
          <p:spPr>
            <a:xfrm>
              <a:off x="2388487" y="1786652"/>
              <a:ext cx="6476" cy="3910"/>
            </a:xfrm>
            <a:custGeom>
              <a:rect b="b" l="l" r="r" t="t"/>
              <a:pathLst>
                <a:path extrusionOk="0" h="288" w="477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51"/>
            <p:cNvSpPr/>
            <p:nvPr/>
          </p:nvSpPr>
          <p:spPr>
            <a:xfrm>
              <a:off x="2378032" y="175223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51"/>
            <p:cNvSpPr/>
            <p:nvPr/>
          </p:nvSpPr>
          <p:spPr>
            <a:xfrm>
              <a:off x="2402268" y="1806896"/>
              <a:ext cx="109" cy="204"/>
            </a:xfrm>
            <a:custGeom>
              <a:rect b="b" l="l" r="r" t="t"/>
              <a:pathLst>
                <a:path extrusionOk="0" h="15" w="8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51"/>
            <p:cNvSpPr/>
            <p:nvPr/>
          </p:nvSpPr>
          <p:spPr>
            <a:xfrm>
              <a:off x="2449043" y="1751187"/>
              <a:ext cx="299" cy="68"/>
            </a:xfrm>
            <a:custGeom>
              <a:rect b="b" l="l" r="r" t="t"/>
              <a:pathLst>
                <a:path extrusionOk="0" h="5" w="22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51"/>
            <p:cNvSpPr/>
            <p:nvPr/>
          </p:nvSpPr>
          <p:spPr>
            <a:xfrm>
              <a:off x="2452559" y="1750088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51"/>
            <p:cNvSpPr/>
            <p:nvPr/>
          </p:nvSpPr>
          <p:spPr>
            <a:xfrm>
              <a:off x="2448418" y="1751242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51"/>
            <p:cNvSpPr/>
            <p:nvPr/>
          </p:nvSpPr>
          <p:spPr>
            <a:xfrm>
              <a:off x="2451419" y="1750712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51"/>
            <p:cNvSpPr/>
            <p:nvPr/>
          </p:nvSpPr>
          <p:spPr>
            <a:xfrm>
              <a:off x="2451038" y="1750807"/>
              <a:ext cx="204" cy="54"/>
            </a:xfrm>
            <a:custGeom>
              <a:rect b="b" l="l" r="r" t="t"/>
              <a:pathLst>
                <a:path extrusionOk="0" h="4" w="15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51"/>
            <p:cNvSpPr/>
            <p:nvPr/>
          </p:nvSpPr>
          <p:spPr>
            <a:xfrm>
              <a:off x="2452179" y="1750332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51"/>
            <p:cNvSpPr/>
            <p:nvPr/>
          </p:nvSpPr>
          <p:spPr>
            <a:xfrm>
              <a:off x="2447658" y="1751282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51"/>
            <p:cNvSpPr/>
            <p:nvPr/>
          </p:nvSpPr>
          <p:spPr>
            <a:xfrm>
              <a:off x="2446857" y="175133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51"/>
            <p:cNvSpPr/>
            <p:nvPr/>
          </p:nvSpPr>
          <p:spPr>
            <a:xfrm>
              <a:off x="2500610" y="1758560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51"/>
            <p:cNvSpPr/>
            <p:nvPr/>
          </p:nvSpPr>
          <p:spPr>
            <a:xfrm>
              <a:off x="2500610" y="1758886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51"/>
            <p:cNvSpPr/>
            <p:nvPr/>
          </p:nvSpPr>
          <p:spPr>
            <a:xfrm>
              <a:off x="2450658" y="1750902"/>
              <a:ext cx="204" cy="54"/>
            </a:xfrm>
            <a:custGeom>
              <a:rect b="b" l="l" r="r" t="t"/>
              <a:pathLst>
                <a:path extrusionOk="0" h="4" w="15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51"/>
            <p:cNvSpPr/>
            <p:nvPr/>
          </p:nvSpPr>
          <p:spPr>
            <a:xfrm>
              <a:off x="2451989" y="1750481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51"/>
            <p:cNvSpPr/>
            <p:nvPr/>
          </p:nvSpPr>
          <p:spPr>
            <a:xfrm>
              <a:off x="2449654" y="1751092"/>
              <a:ext cx="258" cy="68"/>
            </a:xfrm>
            <a:custGeom>
              <a:rect b="b" l="l" r="r" t="t"/>
              <a:pathLst>
                <a:path extrusionOk="0" h="5" w="19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51"/>
            <p:cNvSpPr/>
            <p:nvPr/>
          </p:nvSpPr>
          <p:spPr>
            <a:xfrm>
              <a:off x="2500664" y="1759266"/>
              <a:ext cx="14" cy="258"/>
            </a:xfrm>
            <a:custGeom>
              <a:rect b="b" l="l" r="r" t="t"/>
              <a:pathLst>
                <a:path extrusionOk="0" h="19" w="1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51"/>
            <p:cNvSpPr/>
            <p:nvPr/>
          </p:nvSpPr>
          <p:spPr>
            <a:xfrm>
              <a:off x="2500800" y="1760787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51"/>
            <p:cNvSpPr/>
            <p:nvPr/>
          </p:nvSpPr>
          <p:spPr>
            <a:xfrm>
              <a:off x="2500664" y="1759741"/>
              <a:ext cx="54" cy="258"/>
            </a:xfrm>
            <a:custGeom>
              <a:rect b="b" l="l" r="r" t="t"/>
              <a:pathLst>
                <a:path extrusionOk="0" h="19" w="4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51"/>
            <p:cNvSpPr/>
            <p:nvPr/>
          </p:nvSpPr>
          <p:spPr>
            <a:xfrm>
              <a:off x="2500759" y="1760216"/>
              <a:ext cx="14" cy="353"/>
            </a:xfrm>
            <a:custGeom>
              <a:rect b="b" l="l" r="r" t="t"/>
              <a:pathLst>
                <a:path extrusionOk="0" h="26" w="1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51"/>
            <p:cNvSpPr/>
            <p:nvPr/>
          </p:nvSpPr>
          <p:spPr>
            <a:xfrm>
              <a:off x="2451704" y="1750576"/>
              <a:ext cx="149" cy="95"/>
            </a:xfrm>
            <a:custGeom>
              <a:rect b="b" l="l" r="r" t="t"/>
              <a:pathLst>
                <a:path extrusionOk="0" h="7" w="11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51"/>
            <p:cNvSpPr/>
            <p:nvPr/>
          </p:nvSpPr>
          <p:spPr>
            <a:xfrm>
              <a:off x="2450183" y="1750997"/>
              <a:ext cx="204" cy="54"/>
            </a:xfrm>
            <a:custGeom>
              <a:rect b="b" l="l" r="r" t="t"/>
              <a:pathLst>
                <a:path extrusionOk="0" h="4" w="15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51"/>
            <p:cNvSpPr/>
            <p:nvPr/>
          </p:nvSpPr>
          <p:spPr>
            <a:xfrm>
              <a:off x="2452695" y="1749952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51"/>
            <p:cNvSpPr/>
            <p:nvPr/>
          </p:nvSpPr>
          <p:spPr>
            <a:xfrm>
              <a:off x="2501044" y="1763312"/>
              <a:ext cx="54" cy="339"/>
            </a:xfrm>
            <a:custGeom>
              <a:rect b="b" l="l" r="r" t="t"/>
              <a:pathLst>
                <a:path extrusionOk="0" h="25" w="4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51"/>
            <p:cNvSpPr/>
            <p:nvPr/>
          </p:nvSpPr>
          <p:spPr>
            <a:xfrm>
              <a:off x="2501275" y="1764683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51"/>
            <p:cNvSpPr/>
            <p:nvPr/>
          </p:nvSpPr>
          <p:spPr>
            <a:xfrm>
              <a:off x="2501180" y="1763977"/>
              <a:ext cx="68" cy="339"/>
            </a:xfrm>
            <a:custGeom>
              <a:rect b="b" l="l" r="r" t="t"/>
              <a:pathLst>
                <a:path extrusionOk="0" h="25" w="5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51"/>
            <p:cNvSpPr/>
            <p:nvPr/>
          </p:nvSpPr>
          <p:spPr>
            <a:xfrm>
              <a:off x="2452369" y="1750237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51"/>
            <p:cNvSpPr/>
            <p:nvPr/>
          </p:nvSpPr>
          <p:spPr>
            <a:xfrm>
              <a:off x="2501425" y="1765403"/>
              <a:ext cx="54" cy="244"/>
            </a:xfrm>
            <a:custGeom>
              <a:rect b="b" l="l" r="r" t="t"/>
              <a:pathLst>
                <a:path extrusionOk="0" h="18" w="4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51"/>
            <p:cNvSpPr/>
            <p:nvPr/>
          </p:nvSpPr>
          <p:spPr>
            <a:xfrm>
              <a:off x="2500800" y="1761357"/>
              <a:ext cx="68" cy="353"/>
            </a:xfrm>
            <a:custGeom>
              <a:rect b="b" l="l" r="r" t="t"/>
              <a:pathLst>
                <a:path extrusionOk="0" h="26" w="5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51"/>
            <p:cNvSpPr/>
            <p:nvPr/>
          </p:nvSpPr>
          <p:spPr>
            <a:xfrm>
              <a:off x="2500895" y="1761982"/>
              <a:ext cx="68" cy="339"/>
            </a:xfrm>
            <a:custGeom>
              <a:rect b="b" l="l" r="r" t="t"/>
              <a:pathLst>
                <a:path extrusionOk="0" h="25" w="5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51"/>
            <p:cNvSpPr/>
            <p:nvPr/>
          </p:nvSpPr>
          <p:spPr>
            <a:xfrm>
              <a:off x="2500949" y="1762647"/>
              <a:ext cx="54" cy="339"/>
            </a:xfrm>
            <a:custGeom>
              <a:rect b="b" l="l" r="r" t="t"/>
              <a:pathLst>
                <a:path extrusionOk="0" h="25" w="4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51"/>
            <p:cNvSpPr/>
            <p:nvPr/>
          </p:nvSpPr>
          <p:spPr>
            <a:xfrm>
              <a:off x="2501615" y="1766258"/>
              <a:ext cx="54" cy="204"/>
            </a:xfrm>
            <a:custGeom>
              <a:rect b="b" l="l" r="r" t="t"/>
              <a:pathLst>
                <a:path extrusionOk="0" h="15" w="4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51"/>
            <p:cNvSpPr/>
            <p:nvPr/>
          </p:nvSpPr>
          <p:spPr>
            <a:xfrm>
              <a:off x="2391759" y="1582202"/>
              <a:ext cx="300144" cy="138721"/>
            </a:xfrm>
            <a:custGeom>
              <a:rect b="b" l="l" r="r" t="t"/>
              <a:pathLst>
                <a:path extrusionOk="0" h="10217" w="22106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51"/>
            <p:cNvSpPr/>
            <p:nvPr/>
          </p:nvSpPr>
          <p:spPr>
            <a:xfrm>
              <a:off x="2571159" y="1710115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51"/>
            <p:cNvSpPr/>
            <p:nvPr/>
          </p:nvSpPr>
          <p:spPr>
            <a:xfrm>
              <a:off x="2571960" y="1708839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51"/>
            <p:cNvSpPr/>
            <p:nvPr/>
          </p:nvSpPr>
          <p:spPr>
            <a:xfrm>
              <a:off x="2572340" y="1708500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51"/>
            <p:cNvSpPr/>
            <p:nvPr/>
          </p:nvSpPr>
          <p:spPr>
            <a:xfrm>
              <a:off x="2572245" y="1708595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51"/>
            <p:cNvSpPr/>
            <p:nvPr/>
          </p:nvSpPr>
          <p:spPr>
            <a:xfrm>
              <a:off x="2571539" y="1709505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51"/>
            <p:cNvSpPr/>
            <p:nvPr/>
          </p:nvSpPr>
          <p:spPr>
            <a:xfrm>
              <a:off x="2571729" y="1709219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51"/>
            <p:cNvSpPr/>
            <p:nvPr/>
          </p:nvSpPr>
          <p:spPr>
            <a:xfrm>
              <a:off x="2571349" y="1709790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51"/>
            <p:cNvSpPr/>
            <p:nvPr/>
          </p:nvSpPr>
          <p:spPr>
            <a:xfrm>
              <a:off x="2572109" y="1708690"/>
              <a:ext cx="54" cy="68"/>
            </a:xfrm>
            <a:custGeom>
              <a:rect b="b" l="l" r="r" t="t"/>
              <a:pathLst>
                <a:path extrusionOk="0" h="5" w="4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51"/>
            <p:cNvSpPr/>
            <p:nvPr/>
          </p:nvSpPr>
          <p:spPr>
            <a:xfrm>
              <a:off x="2570968" y="1710550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51"/>
            <p:cNvSpPr/>
            <p:nvPr/>
          </p:nvSpPr>
          <p:spPr>
            <a:xfrm>
              <a:off x="2641218" y="170617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51"/>
            <p:cNvSpPr/>
            <p:nvPr/>
          </p:nvSpPr>
          <p:spPr>
            <a:xfrm>
              <a:off x="2572584" y="1708364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51"/>
            <p:cNvSpPr/>
            <p:nvPr/>
          </p:nvSpPr>
          <p:spPr>
            <a:xfrm>
              <a:off x="2641829" y="1706178"/>
              <a:ext cx="204" cy="14"/>
            </a:xfrm>
            <a:custGeom>
              <a:rect b="b" l="l" r="r" t="t"/>
              <a:pathLst>
                <a:path extrusionOk="0" h="1" w="15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51"/>
            <p:cNvSpPr/>
            <p:nvPr/>
          </p:nvSpPr>
          <p:spPr>
            <a:xfrm>
              <a:off x="2571824" y="1709029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51"/>
            <p:cNvSpPr/>
            <p:nvPr/>
          </p:nvSpPr>
          <p:spPr>
            <a:xfrm>
              <a:off x="2642305" y="1706219"/>
              <a:ext cx="258" cy="68"/>
            </a:xfrm>
            <a:custGeom>
              <a:rect b="b" l="l" r="r" t="t"/>
              <a:pathLst>
                <a:path extrusionOk="0" h="5" w="19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51"/>
            <p:cNvSpPr/>
            <p:nvPr/>
          </p:nvSpPr>
          <p:spPr>
            <a:xfrm>
              <a:off x="2642780" y="1706273"/>
              <a:ext cx="353" cy="149"/>
            </a:xfrm>
            <a:custGeom>
              <a:rect b="b" l="l" r="r" t="t"/>
              <a:pathLst>
                <a:path extrusionOk="0" h="11" w="26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51"/>
            <p:cNvSpPr/>
            <p:nvPr/>
          </p:nvSpPr>
          <p:spPr>
            <a:xfrm>
              <a:off x="2634756" y="1702852"/>
              <a:ext cx="4005" cy="2200"/>
            </a:xfrm>
            <a:custGeom>
              <a:rect b="b" l="l" r="r" t="t"/>
              <a:pathLst>
                <a:path extrusionOk="0" h="162" w="295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51"/>
            <p:cNvSpPr/>
            <p:nvPr/>
          </p:nvSpPr>
          <p:spPr>
            <a:xfrm>
              <a:off x="2572489" y="1708459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51"/>
            <p:cNvSpPr/>
            <p:nvPr/>
          </p:nvSpPr>
          <p:spPr>
            <a:xfrm>
              <a:off x="2506177" y="1694053"/>
              <a:ext cx="244" cy="299"/>
            </a:xfrm>
            <a:custGeom>
              <a:rect b="b" l="l" r="r" t="t"/>
              <a:pathLst>
                <a:path extrusionOk="0" h="22" w="18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51"/>
            <p:cNvSpPr/>
            <p:nvPr/>
          </p:nvSpPr>
          <p:spPr>
            <a:xfrm>
              <a:off x="2504602" y="1692152"/>
              <a:ext cx="299" cy="339"/>
            </a:xfrm>
            <a:custGeom>
              <a:rect b="b" l="l" r="r" t="t"/>
              <a:pathLst>
                <a:path extrusionOk="0" h="25" w="22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51"/>
            <p:cNvSpPr/>
            <p:nvPr/>
          </p:nvSpPr>
          <p:spPr>
            <a:xfrm>
              <a:off x="2505172" y="1692818"/>
              <a:ext cx="299" cy="339"/>
            </a:xfrm>
            <a:custGeom>
              <a:rect b="b" l="l" r="r" t="t"/>
              <a:pathLst>
                <a:path extrusionOk="0" h="25" w="22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51"/>
            <p:cNvSpPr/>
            <p:nvPr/>
          </p:nvSpPr>
          <p:spPr>
            <a:xfrm>
              <a:off x="2503325" y="1690768"/>
              <a:ext cx="339" cy="353"/>
            </a:xfrm>
            <a:custGeom>
              <a:rect b="b" l="l" r="r" t="t"/>
              <a:pathLst>
                <a:path extrusionOk="0" h="26" w="25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51"/>
            <p:cNvSpPr/>
            <p:nvPr/>
          </p:nvSpPr>
          <p:spPr>
            <a:xfrm>
              <a:off x="2568497" y="1712166"/>
              <a:ext cx="244" cy="54"/>
            </a:xfrm>
            <a:custGeom>
              <a:rect b="b" l="l" r="r" t="t"/>
              <a:pathLst>
                <a:path extrusionOk="0" h="4" w="18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51"/>
            <p:cNvSpPr/>
            <p:nvPr/>
          </p:nvSpPr>
          <p:spPr>
            <a:xfrm>
              <a:off x="2567778" y="1712356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51"/>
            <p:cNvSpPr/>
            <p:nvPr/>
          </p:nvSpPr>
          <p:spPr>
            <a:xfrm>
              <a:off x="2461873" y="1676280"/>
              <a:ext cx="19022" cy="5051"/>
            </a:xfrm>
            <a:custGeom>
              <a:rect b="b" l="l" r="r" t="t"/>
              <a:pathLst>
                <a:path extrusionOk="0" h="372" w="1401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51"/>
            <p:cNvSpPr/>
            <p:nvPr/>
          </p:nvSpPr>
          <p:spPr>
            <a:xfrm>
              <a:off x="2516061" y="1694583"/>
              <a:ext cx="394" cy="95"/>
            </a:xfrm>
            <a:custGeom>
              <a:rect b="b" l="l" r="r" t="t"/>
              <a:pathLst>
                <a:path extrusionOk="0" h="7" w="29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51"/>
            <p:cNvSpPr/>
            <p:nvPr/>
          </p:nvSpPr>
          <p:spPr>
            <a:xfrm>
              <a:off x="2515260" y="169452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51"/>
            <p:cNvSpPr/>
            <p:nvPr/>
          </p:nvSpPr>
          <p:spPr>
            <a:xfrm>
              <a:off x="2514690" y="1694624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51"/>
            <p:cNvSpPr/>
            <p:nvPr/>
          </p:nvSpPr>
          <p:spPr>
            <a:xfrm>
              <a:off x="2514119" y="1694678"/>
              <a:ext cx="149" cy="0"/>
            </a:xfrm>
            <a:custGeom>
              <a:rect b="b" l="l" r="r" t="t"/>
              <a:pathLst>
                <a:path extrusionOk="0" h="0" w="11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51"/>
            <p:cNvSpPr/>
            <p:nvPr/>
          </p:nvSpPr>
          <p:spPr>
            <a:xfrm>
              <a:off x="2499374" y="1686830"/>
              <a:ext cx="299" cy="299"/>
            </a:xfrm>
            <a:custGeom>
              <a:rect b="b" l="l" r="r" t="t"/>
              <a:pathLst>
                <a:path extrusionOk="0" h="22" w="22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51"/>
            <p:cNvSpPr/>
            <p:nvPr/>
          </p:nvSpPr>
          <p:spPr>
            <a:xfrm>
              <a:off x="2505742" y="1693483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51"/>
            <p:cNvSpPr/>
            <p:nvPr/>
          </p:nvSpPr>
          <p:spPr>
            <a:xfrm>
              <a:off x="2498804" y="1686301"/>
              <a:ext cx="258" cy="258"/>
            </a:xfrm>
            <a:custGeom>
              <a:rect b="b" l="l" r="r" t="t"/>
              <a:pathLst>
                <a:path extrusionOk="0" h="19" w="19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51"/>
            <p:cNvSpPr/>
            <p:nvPr/>
          </p:nvSpPr>
          <p:spPr>
            <a:xfrm>
              <a:off x="2507168" y="1695574"/>
              <a:ext cx="109" cy="163"/>
            </a:xfrm>
            <a:custGeom>
              <a:rect b="b" l="l" r="r" t="t"/>
              <a:pathLst>
                <a:path extrusionOk="0" h="12" w="8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51"/>
            <p:cNvSpPr/>
            <p:nvPr/>
          </p:nvSpPr>
          <p:spPr>
            <a:xfrm>
              <a:off x="2501329" y="1688677"/>
              <a:ext cx="339" cy="353"/>
            </a:xfrm>
            <a:custGeom>
              <a:rect b="b" l="l" r="r" t="t"/>
              <a:pathLst>
                <a:path extrusionOk="0" h="26" w="25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51"/>
            <p:cNvSpPr/>
            <p:nvPr/>
          </p:nvSpPr>
          <p:spPr>
            <a:xfrm>
              <a:off x="2557133" y="1719389"/>
              <a:ext cx="910" cy="1249"/>
            </a:xfrm>
            <a:custGeom>
              <a:rect b="b" l="l" r="r" t="t"/>
              <a:pathLst>
                <a:path extrusionOk="0" h="92" w="67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51"/>
            <p:cNvSpPr/>
            <p:nvPr/>
          </p:nvSpPr>
          <p:spPr>
            <a:xfrm>
              <a:off x="2501995" y="1689342"/>
              <a:ext cx="339" cy="353"/>
            </a:xfrm>
            <a:custGeom>
              <a:rect b="b" l="l" r="r" t="t"/>
              <a:pathLst>
                <a:path extrusionOk="0" h="26" w="25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51"/>
            <p:cNvSpPr/>
            <p:nvPr/>
          </p:nvSpPr>
          <p:spPr>
            <a:xfrm>
              <a:off x="2500664" y="1688011"/>
              <a:ext cx="299" cy="299"/>
            </a:xfrm>
            <a:custGeom>
              <a:rect b="b" l="l" r="r" t="t"/>
              <a:pathLst>
                <a:path extrusionOk="0" h="22" w="22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51"/>
            <p:cNvSpPr/>
            <p:nvPr/>
          </p:nvSpPr>
          <p:spPr>
            <a:xfrm>
              <a:off x="2506937" y="1695153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51"/>
            <p:cNvSpPr/>
            <p:nvPr/>
          </p:nvSpPr>
          <p:spPr>
            <a:xfrm>
              <a:off x="2503991" y="1691487"/>
              <a:ext cx="299" cy="339"/>
            </a:xfrm>
            <a:custGeom>
              <a:rect b="b" l="l" r="r" t="t"/>
              <a:pathLst>
                <a:path extrusionOk="0" h="25" w="22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51"/>
            <p:cNvSpPr/>
            <p:nvPr/>
          </p:nvSpPr>
          <p:spPr>
            <a:xfrm>
              <a:off x="2506598" y="1694624"/>
              <a:ext cx="204" cy="258"/>
            </a:xfrm>
            <a:custGeom>
              <a:rect b="b" l="l" r="r" t="t"/>
              <a:pathLst>
                <a:path extrusionOk="0" h="19" w="15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51"/>
            <p:cNvSpPr/>
            <p:nvPr/>
          </p:nvSpPr>
          <p:spPr>
            <a:xfrm>
              <a:off x="2515640" y="1694529"/>
              <a:ext cx="299" cy="14"/>
            </a:xfrm>
            <a:custGeom>
              <a:rect b="b" l="l" r="r" t="t"/>
              <a:pathLst>
                <a:path extrusionOk="0" h="1" w="22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51"/>
            <p:cNvSpPr/>
            <p:nvPr/>
          </p:nvSpPr>
          <p:spPr>
            <a:xfrm>
              <a:off x="2568973" y="1712111"/>
              <a:ext cx="1344" cy="109"/>
            </a:xfrm>
            <a:custGeom>
              <a:rect b="b" l="l" r="r" t="t"/>
              <a:pathLst>
                <a:path extrusionOk="0" h="8" w="99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51"/>
            <p:cNvSpPr/>
            <p:nvPr/>
          </p:nvSpPr>
          <p:spPr>
            <a:xfrm>
              <a:off x="2512640" y="1694909"/>
              <a:ext cx="258" cy="68"/>
            </a:xfrm>
            <a:custGeom>
              <a:rect b="b" l="l" r="r" t="t"/>
              <a:pathLst>
                <a:path extrusionOk="0" h="5" w="19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51"/>
            <p:cNvSpPr/>
            <p:nvPr/>
          </p:nvSpPr>
          <p:spPr>
            <a:xfrm>
              <a:off x="2499999" y="1687400"/>
              <a:ext cx="299" cy="299"/>
            </a:xfrm>
            <a:custGeom>
              <a:rect b="b" l="l" r="r" t="t"/>
              <a:pathLst>
                <a:path extrusionOk="0" h="22" w="22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51"/>
            <p:cNvSpPr/>
            <p:nvPr/>
          </p:nvSpPr>
          <p:spPr>
            <a:xfrm>
              <a:off x="2513400" y="1694773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51"/>
            <p:cNvSpPr/>
            <p:nvPr/>
          </p:nvSpPr>
          <p:spPr>
            <a:xfrm>
              <a:off x="2566963" y="1712546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51"/>
            <p:cNvSpPr/>
            <p:nvPr/>
          </p:nvSpPr>
          <p:spPr>
            <a:xfrm>
              <a:off x="2502660" y="1690062"/>
              <a:ext cx="339" cy="339"/>
            </a:xfrm>
            <a:custGeom>
              <a:rect b="b" l="l" r="r" t="t"/>
              <a:pathLst>
                <a:path extrusionOk="0" h="25" w="25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51"/>
            <p:cNvSpPr/>
            <p:nvPr/>
          </p:nvSpPr>
          <p:spPr>
            <a:xfrm>
              <a:off x="2690844" y="1643097"/>
              <a:ext cx="339" cy="489"/>
            </a:xfrm>
            <a:custGeom>
              <a:rect b="b" l="l" r="r" t="t"/>
              <a:pathLst>
                <a:path extrusionOk="0" h="36" w="25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51"/>
            <p:cNvSpPr/>
            <p:nvPr/>
          </p:nvSpPr>
          <p:spPr>
            <a:xfrm>
              <a:off x="2691319" y="1642622"/>
              <a:ext cx="244" cy="353"/>
            </a:xfrm>
            <a:custGeom>
              <a:rect b="b" l="l" r="r" t="t"/>
              <a:pathLst>
                <a:path extrusionOk="0" h="26" w="18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51"/>
            <p:cNvSpPr/>
            <p:nvPr/>
          </p:nvSpPr>
          <p:spPr>
            <a:xfrm>
              <a:off x="2691645" y="1642147"/>
              <a:ext cx="204" cy="353"/>
            </a:xfrm>
            <a:custGeom>
              <a:rect b="b" l="l" r="r" t="t"/>
              <a:pathLst>
                <a:path extrusionOk="0" h="26" w="15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51"/>
            <p:cNvSpPr/>
            <p:nvPr/>
          </p:nvSpPr>
          <p:spPr>
            <a:xfrm>
              <a:off x="2655339" y="1679838"/>
              <a:ext cx="4141" cy="1113"/>
            </a:xfrm>
            <a:custGeom>
              <a:rect b="b" l="l" r="r" t="t"/>
              <a:pathLst>
                <a:path extrusionOk="0" h="82" w="305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51"/>
            <p:cNvSpPr/>
            <p:nvPr/>
          </p:nvSpPr>
          <p:spPr>
            <a:xfrm>
              <a:off x="2691930" y="1641861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51"/>
            <p:cNvSpPr/>
            <p:nvPr/>
          </p:nvSpPr>
          <p:spPr>
            <a:xfrm>
              <a:off x="2643255" y="1705934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51"/>
            <p:cNvSpPr/>
            <p:nvPr/>
          </p:nvSpPr>
          <p:spPr>
            <a:xfrm>
              <a:off x="2438968" y="1708269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51"/>
            <p:cNvSpPr/>
            <p:nvPr/>
          </p:nvSpPr>
          <p:spPr>
            <a:xfrm>
              <a:off x="2438873" y="1708554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51"/>
            <p:cNvSpPr/>
            <p:nvPr/>
          </p:nvSpPr>
          <p:spPr>
            <a:xfrm>
              <a:off x="2438819" y="1710401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51"/>
            <p:cNvSpPr/>
            <p:nvPr/>
          </p:nvSpPr>
          <p:spPr>
            <a:xfrm>
              <a:off x="2438683" y="1709545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51"/>
            <p:cNvSpPr/>
            <p:nvPr/>
          </p:nvSpPr>
          <p:spPr>
            <a:xfrm>
              <a:off x="2438778" y="1708785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51"/>
            <p:cNvSpPr/>
            <p:nvPr/>
          </p:nvSpPr>
          <p:spPr>
            <a:xfrm>
              <a:off x="2438724" y="1709165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51"/>
            <p:cNvSpPr/>
            <p:nvPr/>
          </p:nvSpPr>
          <p:spPr>
            <a:xfrm>
              <a:off x="2438724" y="1709925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51"/>
            <p:cNvSpPr/>
            <p:nvPr/>
          </p:nvSpPr>
          <p:spPr>
            <a:xfrm>
              <a:off x="3083315" y="1349877"/>
              <a:ext cx="6436" cy="2648"/>
            </a:xfrm>
            <a:custGeom>
              <a:rect b="b" l="l" r="r" t="t"/>
              <a:pathLst>
                <a:path extrusionOk="0" h="195" w="474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51"/>
            <p:cNvSpPr/>
            <p:nvPr/>
          </p:nvSpPr>
          <p:spPr>
            <a:xfrm>
              <a:off x="2740470" y="1256152"/>
              <a:ext cx="41452" cy="20869"/>
            </a:xfrm>
            <a:custGeom>
              <a:rect b="b" l="l" r="r" t="t"/>
              <a:pathLst>
                <a:path extrusionOk="0" h="1537" w="3053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51"/>
            <p:cNvSpPr/>
            <p:nvPr/>
          </p:nvSpPr>
          <p:spPr>
            <a:xfrm>
              <a:off x="2779112" y="1267720"/>
              <a:ext cx="44453" cy="23136"/>
            </a:xfrm>
            <a:custGeom>
              <a:rect b="b" l="l" r="r" t="t"/>
              <a:pathLst>
                <a:path extrusionOk="0" h="1704" w="3274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51"/>
            <p:cNvSpPr/>
            <p:nvPr/>
          </p:nvSpPr>
          <p:spPr>
            <a:xfrm>
              <a:off x="3087022" y="1356164"/>
              <a:ext cx="21412" cy="7834"/>
            </a:xfrm>
            <a:custGeom>
              <a:rect b="b" l="l" r="r" t="t"/>
              <a:pathLst>
                <a:path extrusionOk="0" h="577" w="1577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51"/>
            <p:cNvSpPr/>
            <p:nvPr/>
          </p:nvSpPr>
          <p:spPr>
            <a:xfrm>
              <a:off x="2249874" y="1296871"/>
              <a:ext cx="1208533" cy="418540"/>
            </a:xfrm>
            <a:custGeom>
              <a:rect b="b" l="l" r="r" t="t"/>
              <a:pathLst>
                <a:path extrusionOk="0" h="30826" w="8901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51"/>
            <p:cNvSpPr/>
            <p:nvPr/>
          </p:nvSpPr>
          <p:spPr>
            <a:xfrm>
              <a:off x="2192984" y="1581360"/>
              <a:ext cx="21262" cy="7753"/>
            </a:xfrm>
            <a:custGeom>
              <a:rect b="b" l="l" r="r" t="t"/>
              <a:pathLst>
                <a:path extrusionOk="0" h="571" w="1566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51"/>
            <p:cNvSpPr/>
            <p:nvPr/>
          </p:nvSpPr>
          <p:spPr>
            <a:xfrm>
              <a:off x="2688889" y="1342735"/>
              <a:ext cx="3394" cy="828"/>
            </a:xfrm>
            <a:custGeom>
              <a:rect b="b" l="l" r="r" t="t"/>
              <a:pathLst>
                <a:path extrusionOk="0" h="61" w="25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51"/>
            <p:cNvSpPr/>
            <p:nvPr/>
          </p:nvSpPr>
          <p:spPr>
            <a:xfrm>
              <a:off x="3095345" y="1594612"/>
              <a:ext cx="18737" cy="78777"/>
            </a:xfrm>
            <a:custGeom>
              <a:rect b="b" l="l" r="r" t="t"/>
              <a:pathLst>
                <a:path extrusionOk="0" h="5802" w="138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51"/>
            <p:cNvSpPr/>
            <p:nvPr/>
          </p:nvSpPr>
          <p:spPr>
            <a:xfrm>
              <a:off x="2726485" y="1235772"/>
              <a:ext cx="39185" cy="27603"/>
            </a:xfrm>
            <a:custGeom>
              <a:rect b="b" l="l" r="r" t="t"/>
              <a:pathLst>
                <a:path extrusionOk="0" h="2033" w="2886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51"/>
            <p:cNvSpPr/>
            <p:nvPr/>
          </p:nvSpPr>
          <p:spPr>
            <a:xfrm>
              <a:off x="2452749" y="1237876"/>
              <a:ext cx="24249" cy="7875"/>
            </a:xfrm>
            <a:custGeom>
              <a:rect b="b" l="l" r="r" t="t"/>
              <a:pathLst>
                <a:path extrusionOk="0" h="580" w="1786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51"/>
            <p:cNvSpPr/>
            <p:nvPr/>
          </p:nvSpPr>
          <p:spPr>
            <a:xfrm>
              <a:off x="2405554" y="1415592"/>
              <a:ext cx="14406" cy="8065"/>
            </a:xfrm>
            <a:custGeom>
              <a:rect b="b" l="l" r="r" t="t"/>
              <a:pathLst>
                <a:path extrusionOk="0" h="594" w="1061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51"/>
            <p:cNvSpPr/>
            <p:nvPr/>
          </p:nvSpPr>
          <p:spPr>
            <a:xfrm>
              <a:off x="2399471" y="1241556"/>
              <a:ext cx="30047" cy="12613"/>
            </a:xfrm>
            <a:custGeom>
              <a:rect b="b" l="l" r="r" t="t"/>
              <a:pathLst>
                <a:path extrusionOk="0" h="929" w="2213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51"/>
            <p:cNvSpPr/>
            <p:nvPr/>
          </p:nvSpPr>
          <p:spPr>
            <a:xfrm>
              <a:off x="2429179" y="1308887"/>
              <a:ext cx="131865" cy="90535"/>
            </a:xfrm>
            <a:custGeom>
              <a:rect b="b" l="l" r="r" t="t"/>
              <a:pathLst>
                <a:path extrusionOk="0" h="6668" w="9712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51"/>
            <p:cNvSpPr/>
            <p:nvPr/>
          </p:nvSpPr>
          <p:spPr>
            <a:xfrm>
              <a:off x="2439104" y="1251861"/>
              <a:ext cx="6857" cy="1833"/>
            </a:xfrm>
            <a:custGeom>
              <a:rect b="b" l="l" r="r" t="t"/>
              <a:pathLst>
                <a:path extrusionOk="0" h="135" w="505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51"/>
            <p:cNvSpPr/>
            <p:nvPr/>
          </p:nvSpPr>
          <p:spPr>
            <a:xfrm>
              <a:off x="2870271" y="1345763"/>
              <a:ext cx="11758" cy="4576"/>
            </a:xfrm>
            <a:custGeom>
              <a:rect b="b" l="l" r="r" t="t"/>
              <a:pathLst>
                <a:path extrusionOk="0" h="337" w="866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51"/>
            <p:cNvSpPr/>
            <p:nvPr/>
          </p:nvSpPr>
          <p:spPr>
            <a:xfrm>
              <a:off x="2384020" y="1243620"/>
              <a:ext cx="22783" cy="4983"/>
            </a:xfrm>
            <a:custGeom>
              <a:rect b="b" l="l" r="r" t="t"/>
              <a:pathLst>
                <a:path extrusionOk="0" h="367" w="1678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51"/>
            <p:cNvSpPr/>
            <p:nvPr/>
          </p:nvSpPr>
          <p:spPr>
            <a:xfrm>
              <a:off x="2517202" y="1238691"/>
              <a:ext cx="17406" cy="5404"/>
            </a:xfrm>
            <a:custGeom>
              <a:rect b="b" l="l" r="r" t="t"/>
              <a:pathLst>
                <a:path extrusionOk="0" h="398" w="1282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51"/>
            <p:cNvSpPr/>
            <p:nvPr/>
          </p:nvSpPr>
          <p:spPr>
            <a:xfrm>
              <a:off x="2718026" y="1237646"/>
              <a:ext cx="8757" cy="2403"/>
            </a:xfrm>
            <a:custGeom>
              <a:rect b="b" l="l" r="r" t="t"/>
              <a:pathLst>
                <a:path extrusionOk="0" h="177" w="645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51"/>
            <p:cNvSpPr/>
            <p:nvPr/>
          </p:nvSpPr>
          <p:spPr>
            <a:xfrm>
              <a:off x="2570534" y="1361377"/>
              <a:ext cx="11229" cy="4209"/>
            </a:xfrm>
            <a:custGeom>
              <a:rect b="b" l="l" r="r" t="t"/>
              <a:pathLst>
                <a:path extrusionOk="0" h="310" w="827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51"/>
            <p:cNvSpPr/>
            <p:nvPr/>
          </p:nvSpPr>
          <p:spPr>
            <a:xfrm>
              <a:off x="2635516" y="1366890"/>
              <a:ext cx="4616" cy="2865"/>
            </a:xfrm>
            <a:custGeom>
              <a:rect b="b" l="l" r="r" t="t"/>
              <a:pathLst>
                <a:path extrusionOk="0" h="211" w="34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51"/>
            <p:cNvSpPr/>
            <p:nvPr/>
          </p:nvSpPr>
          <p:spPr>
            <a:xfrm>
              <a:off x="2491961" y="1240701"/>
              <a:ext cx="20176" cy="8119"/>
            </a:xfrm>
            <a:custGeom>
              <a:rect b="b" l="l" r="r" t="t"/>
              <a:pathLst>
                <a:path extrusionOk="0" h="598" w="1486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51"/>
            <p:cNvSpPr/>
            <p:nvPr/>
          </p:nvSpPr>
          <p:spPr>
            <a:xfrm>
              <a:off x="2465159" y="1249621"/>
              <a:ext cx="23394" cy="6734"/>
            </a:xfrm>
            <a:custGeom>
              <a:rect b="b" l="l" r="r" t="t"/>
              <a:pathLst>
                <a:path extrusionOk="0" h="496" w="1723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51"/>
            <p:cNvSpPr/>
            <p:nvPr/>
          </p:nvSpPr>
          <p:spPr>
            <a:xfrm>
              <a:off x="2466530" y="1232500"/>
              <a:ext cx="20597" cy="4358"/>
            </a:xfrm>
            <a:custGeom>
              <a:rect b="b" l="l" r="r" t="t"/>
              <a:pathLst>
                <a:path extrusionOk="0" h="321" w="1517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51"/>
            <p:cNvSpPr/>
            <p:nvPr/>
          </p:nvSpPr>
          <p:spPr>
            <a:xfrm>
              <a:off x="2698353" y="1642147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5" name="Google Shape;6205;p51"/>
            <p:cNvSpPr/>
            <p:nvPr/>
          </p:nvSpPr>
          <p:spPr>
            <a:xfrm>
              <a:off x="2818038" y="1630266"/>
              <a:ext cx="3625" cy="530"/>
            </a:xfrm>
            <a:custGeom>
              <a:rect b="b" l="l" r="r" t="t"/>
              <a:pathLst>
                <a:path extrusionOk="0" h="39" w="267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p51"/>
            <p:cNvSpPr/>
            <p:nvPr/>
          </p:nvSpPr>
          <p:spPr>
            <a:xfrm>
              <a:off x="2835580" y="1633878"/>
              <a:ext cx="2430" cy="815"/>
            </a:xfrm>
            <a:custGeom>
              <a:rect b="b" l="l" r="r" t="t"/>
              <a:pathLst>
                <a:path extrusionOk="0" h="60" w="179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51"/>
            <p:cNvSpPr/>
            <p:nvPr/>
          </p:nvSpPr>
          <p:spPr>
            <a:xfrm>
              <a:off x="2863808" y="1641861"/>
              <a:ext cx="584" cy="299"/>
            </a:xfrm>
            <a:custGeom>
              <a:rect b="b" l="l" r="r" t="t"/>
              <a:pathLst>
                <a:path extrusionOk="0" h="22" w="43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51"/>
            <p:cNvSpPr/>
            <p:nvPr/>
          </p:nvSpPr>
          <p:spPr>
            <a:xfrm>
              <a:off x="2807149" y="1632778"/>
              <a:ext cx="2729" cy="1059"/>
            </a:xfrm>
            <a:custGeom>
              <a:rect b="b" l="l" r="r" t="t"/>
              <a:pathLst>
                <a:path extrusionOk="0" h="78" w="201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51"/>
            <p:cNvSpPr/>
            <p:nvPr/>
          </p:nvSpPr>
          <p:spPr>
            <a:xfrm>
              <a:off x="2901553" y="1635249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p51"/>
            <p:cNvSpPr/>
            <p:nvPr/>
          </p:nvSpPr>
          <p:spPr>
            <a:xfrm>
              <a:off x="2907351" y="1636064"/>
              <a:ext cx="584" cy="299"/>
            </a:xfrm>
            <a:custGeom>
              <a:rect b="b" l="l" r="r" t="t"/>
              <a:pathLst>
                <a:path extrusionOk="0" h="22" w="43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51"/>
            <p:cNvSpPr/>
            <p:nvPr/>
          </p:nvSpPr>
          <p:spPr>
            <a:xfrm>
              <a:off x="2902355" y="163515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51"/>
            <p:cNvSpPr/>
            <p:nvPr/>
          </p:nvSpPr>
          <p:spPr>
            <a:xfrm>
              <a:off x="2873367" y="1638915"/>
              <a:ext cx="3286" cy="1018"/>
            </a:xfrm>
            <a:custGeom>
              <a:rect b="b" l="l" r="r" t="t"/>
              <a:pathLst>
                <a:path extrusionOk="0" h="75" w="242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51"/>
            <p:cNvSpPr/>
            <p:nvPr/>
          </p:nvSpPr>
          <p:spPr>
            <a:xfrm>
              <a:off x="2746879" y="1634258"/>
              <a:ext cx="3299" cy="1494"/>
            </a:xfrm>
            <a:custGeom>
              <a:rect b="b" l="l" r="r" t="t"/>
              <a:pathLst>
                <a:path extrusionOk="0" h="110" w="243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51"/>
            <p:cNvSpPr/>
            <p:nvPr/>
          </p:nvSpPr>
          <p:spPr>
            <a:xfrm>
              <a:off x="2716221" y="1632113"/>
              <a:ext cx="2444" cy="1534"/>
            </a:xfrm>
            <a:custGeom>
              <a:rect b="b" l="l" r="r" t="t"/>
              <a:pathLst>
                <a:path extrusionOk="0" h="113" w="18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51"/>
            <p:cNvSpPr/>
            <p:nvPr/>
          </p:nvSpPr>
          <p:spPr>
            <a:xfrm>
              <a:off x="2699059" y="1641440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51"/>
            <p:cNvSpPr/>
            <p:nvPr/>
          </p:nvSpPr>
          <p:spPr>
            <a:xfrm>
              <a:off x="2698869" y="1641576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51"/>
            <p:cNvSpPr/>
            <p:nvPr/>
          </p:nvSpPr>
          <p:spPr>
            <a:xfrm>
              <a:off x="2698678" y="1641726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51"/>
            <p:cNvSpPr/>
            <p:nvPr/>
          </p:nvSpPr>
          <p:spPr>
            <a:xfrm>
              <a:off x="2698543" y="1641916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51"/>
            <p:cNvSpPr/>
            <p:nvPr/>
          </p:nvSpPr>
          <p:spPr>
            <a:xfrm>
              <a:off x="2700348" y="1640870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51"/>
            <p:cNvSpPr/>
            <p:nvPr/>
          </p:nvSpPr>
          <p:spPr>
            <a:xfrm>
              <a:off x="2699629" y="1641155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51"/>
            <p:cNvSpPr/>
            <p:nvPr/>
          </p:nvSpPr>
          <p:spPr>
            <a:xfrm>
              <a:off x="2698448" y="1642051"/>
              <a:ext cx="54" cy="68"/>
            </a:xfrm>
            <a:custGeom>
              <a:rect b="b" l="l" r="r" t="t"/>
              <a:pathLst>
                <a:path extrusionOk="0" h="5" w="4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51"/>
            <p:cNvSpPr/>
            <p:nvPr/>
          </p:nvSpPr>
          <p:spPr>
            <a:xfrm>
              <a:off x="2699968" y="1641006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51"/>
            <p:cNvSpPr/>
            <p:nvPr/>
          </p:nvSpPr>
          <p:spPr>
            <a:xfrm>
              <a:off x="2699303" y="1641291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51"/>
            <p:cNvSpPr/>
            <p:nvPr/>
          </p:nvSpPr>
          <p:spPr>
            <a:xfrm>
              <a:off x="2750164" y="1633688"/>
              <a:ext cx="6952" cy="2050"/>
            </a:xfrm>
            <a:custGeom>
              <a:rect b="b" l="l" r="r" t="t"/>
              <a:pathLst>
                <a:path extrusionOk="0" h="151" w="512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51"/>
            <p:cNvSpPr/>
            <p:nvPr/>
          </p:nvSpPr>
          <p:spPr>
            <a:xfrm>
              <a:off x="2757102" y="1635249"/>
              <a:ext cx="3666" cy="2009"/>
            </a:xfrm>
            <a:custGeom>
              <a:rect b="b" l="l" r="r" t="t"/>
              <a:pathLst>
                <a:path extrusionOk="0" h="148" w="27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51"/>
            <p:cNvSpPr/>
            <p:nvPr/>
          </p:nvSpPr>
          <p:spPr>
            <a:xfrm>
              <a:off x="2728291" y="1626980"/>
              <a:ext cx="3489" cy="204"/>
            </a:xfrm>
            <a:custGeom>
              <a:rect b="b" l="l" r="r" t="t"/>
              <a:pathLst>
                <a:path extrusionOk="0" h="15" w="257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51"/>
            <p:cNvSpPr/>
            <p:nvPr/>
          </p:nvSpPr>
          <p:spPr>
            <a:xfrm>
              <a:off x="2720688" y="1629126"/>
              <a:ext cx="3340" cy="1670"/>
            </a:xfrm>
            <a:custGeom>
              <a:rect b="b" l="l" r="r" t="t"/>
              <a:pathLst>
                <a:path extrusionOk="0" h="123" w="246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51"/>
            <p:cNvSpPr/>
            <p:nvPr/>
          </p:nvSpPr>
          <p:spPr>
            <a:xfrm>
              <a:off x="2697877" y="1642337"/>
              <a:ext cx="434" cy="109"/>
            </a:xfrm>
            <a:custGeom>
              <a:rect b="b" l="l" r="r" t="t"/>
              <a:pathLst>
                <a:path extrusionOk="0" h="8" w="32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51"/>
            <p:cNvSpPr/>
            <p:nvPr/>
          </p:nvSpPr>
          <p:spPr>
            <a:xfrm>
              <a:off x="2761094" y="1634923"/>
              <a:ext cx="3666" cy="2200"/>
            </a:xfrm>
            <a:custGeom>
              <a:rect b="b" l="l" r="r" t="t"/>
              <a:pathLst>
                <a:path extrusionOk="0" h="162" w="27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51"/>
            <p:cNvSpPr/>
            <p:nvPr/>
          </p:nvSpPr>
          <p:spPr>
            <a:xfrm>
              <a:off x="2741991" y="1628963"/>
              <a:ext cx="2240" cy="2688"/>
            </a:xfrm>
            <a:custGeom>
              <a:rect b="b" l="l" r="r" t="t"/>
              <a:pathLst>
                <a:path extrusionOk="0" h="198" w="165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51"/>
            <p:cNvSpPr/>
            <p:nvPr/>
          </p:nvSpPr>
          <p:spPr>
            <a:xfrm>
              <a:off x="2895851" y="1634774"/>
              <a:ext cx="3571" cy="964"/>
            </a:xfrm>
            <a:custGeom>
              <a:rect b="b" l="l" r="r" t="t"/>
              <a:pathLst>
                <a:path extrusionOk="0" h="71" w="263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51"/>
            <p:cNvSpPr/>
            <p:nvPr/>
          </p:nvSpPr>
          <p:spPr>
            <a:xfrm>
              <a:off x="2850271" y="1641576"/>
              <a:ext cx="6191" cy="1208"/>
            </a:xfrm>
            <a:custGeom>
              <a:rect b="b" l="l" r="r" t="t"/>
              <a:pathLst>
                <a:path extrusionOk="0" h="89" w="456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51"/>
            <p:cNvSpPr/>
            <p:nvPr/>
          </p:nvSpPr>
          <p:spPr>
            <a:xfrm>
              <a:off x="2868370" y="1640300"/>
              <a:ext cx="3965" cy="774"/>
            </a:xfrm>
            <a:custGeom>
              <a:rect b="b" l="l" r="r" t="t"/>
              <a:pathLst>
                <a:path extrusionOk="0" h="57" w="292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51"/>
            <p:cNvSpPr/>
            <p:nvPr/>
          </p:nvSpPr>
          <p:spPr>
            <a:xfrm>
              <a:off x="2799315" y="1625840"/>
              <a:ext cx="394" cy="2824"/>
            </a:xfrm>
            <a:custGeom>
              <a:rect b="b" l="l" r="r" t="t"/>
              <a:pathLst>
                <a:path extrusionOk="0" h="208" w="29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51"/>
            <p:cNvSpPr/>
            <p:nvPr/>
          </p:nvSpPr>
          <p:spPr>
            <a:xfrm>
              <a:off x="2845696" y="1640911"/>
              <a:ext cx="4290" cy="638"/>
            </a:xfrm>
            <a:custGeom>
              <a:rect b="b" l="l" r="r" t="t"/>
              <a:pathLst>
                <a:path extrusionOk="0" h="47" w="316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51"/>
            <p:cNvSpPr/>
            <p:nvPr/>
          </p:nvSpPr>
          <p:spPr>
            <a:xfrm>
              <a:off x="2342147" y="1694393"/>
              <a:ext cx="190" cy="54"/>
            </a:xfrm>
            <a:custGeom>
              <a:rect b="b" l="l" r="r" t="t"/>
              <a:pathLst>
                <a:path extrusionOk="0" h="4" w="14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51"/>
            <p:cNvSpPr/>
            <p:nvPr/>
          </p:nvSpPr>
          <p:spPr>
            <a:xfrm>
              <a:off x="2342527" y="1694243"/>
              <a:ext cx="109" cy="54"/>
            </a:xfrm>
            <a:custGeom>
              <a:rect b="b" l="l" r="r" t="t"/>
              <a:pathLst>
                <a:path extrusionOk="0" h="4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51"/>
            <p:cNvSpPr/>
            <p:nvPr/>
          </p:nvSpPr>
          <p:spPr>
            <a:xfrm>
              <a:off x="2342812" y="1694148"/>
              <a:ext cx="109" cy="54"/>
            </a:xfrm>
            <a:custGeom>
              <a:rect b="b" l="l" r="r" t="t"/>
              <a:pathLst>
                <a:path extrusionOk="0" h="4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51"/>
            <p:cNvSpPr/>
            <p:nvPr/>
          </p:nvSpPr>
          <p:spPr>
            <a:xfrm>
              <a:off x="2341767" y="1694529"/>
              <a:ext cx="190" cy="109"/>
            </a:xfrm>
            <a:custGeom>
              <a:rect b="b" l="l" r="r" t="t"/>
              <a:pathLst>
                <a:path extrusionOk="0" h="8" w="14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51"/>
            <p:cNvSpPr/>
            <p:nvPr/>
          </p:nvSpPr>
          <p:spPr>
            <a:xfrm>
              <a:off x="2341278" y="1694773"/>
              <a:ext cx="258" cy="109"/>
            </a:xfrm>
            <a:custGeom>
              <a:rect b="b" l="l" r="r" t="t"/>
              <a:pathLst>
                <a:path extrusionOk="0" h="8" w="19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51"/>
            <p:cNvSpPr/>
            <p:nvPr/>
          </p:nvSpPr>
          <p:spPr>
            <a:xfrm>
              <a:off x="2371230" y="1702227"/>
              <a:ext cx="1208" cy="923"/>
            </a:xfrm>
            <a:custGeom>
              <a:rect b="b" l="l" r="r" t="t"/>
              <a:pathLst>
                <a:path extrusionOk="0" h="68" w="89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51"/>
            <p:cNvSpPr/>
            <p:nvPr/>
          </p:nvSpPr>
          <p:spPr>
            <a:xfrm>
              <a:off x="2343043" y="1694148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51"/>
            <p:cNvSpPr/>
            <p:nvPr/>
          </p:nvSpPr>
          <p:spPr>
            <a:xfrm>
              <a:off x="2385676" y="1707223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51"/>
            <p:cNvSpPr/>
            <p:nvPr/>
          </p:nvSpPr>
          <p:spPr>
            <a:xfrm>
              <a:off x="2340708" y="1695058"/>
              <a:ext cx="299" cy="149"/>
            </a:xfrm>
            <a:custGeom>
              <a:rect b="b" l="l" r="r" t="t"/>
              <a:pathLst>
                <a:path extrusionOk="0" h="11" w="22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51"/>
            <p:cNvSpPr/>
            <p:nvPr/>
          </p:nvSpPr>
          <p:spPr>
            <a:xfrm>
              <a:off x="2372520" y="1702892"/>
              <a:ext cx="489" cy="299"/>
            </a:xfrm>
            <a:custGeom>
              <a:rect b="b" l="l" r="r" t="t"/>
              <a:pathLst>
                <a:path extrusionOk="0" h="22" w="36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p51"/>
            <p:cNvSpPr/>
            <p:nvPr/>
          </p:nvSpPr>
          <p:spPr>
            <a:xfrm>
              <a:off x="2372995" y="1701942"/>
              <a:ext cx="7617" cy="923"/>
            </a:xfrm>
            <a:custGeom>
              <a:rect b="b" l="l" r="r" t="t"/>
              <a:pathLst>
                <a:path extrusionOk="0" h="68" w="561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51"/>
            <p:cNvSpPr/>
            <p:nvPr/>
          </p:nvSpPr>
          <p:spPr>
            <a:xfrm>
              <a:off x="2343287" y="1694040"/>
              <a:ext cx="9518" cy="2878"/>
            </a:xfrm>
            <a:custGeom>
              <a:rect b="b" l="l" r="r" t="t"/>
              <a:pathLst>
                <a:path extrusionOk="0" h="212" w="701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51"/>
            <p:cNvSpPr/>
            <p:nvPr/>
          </p:nvSpPr>
          <p:spPr>
            <a:xfrm>
              <a:off x="2385771" y="1707509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51"/>
            <p:cNvSpPr/>
            <p:nvPr/>
          </p:nvSpPr>
          <p:spPr>
            <a:xfrm>
              <a:off x="2386667" y="1707807"/>
              <a:ext cx="3870" cy="2227"/>
            </a:xfrm>
            <a:custGeom>
              <a:rect b="b" l="l" r="r" t="t"/>
              <a:pathLst>
                <a:path extrusionOk="0" h="164" w="285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51"/>
            <p:cNvSpPr/>
            <p:nvPr/>
          </p:nvSpPr>
          <p:spPr>
            <a:xfrm>
              <a:off x="2210472" y="158934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51"/>
            <p:cNvSpPr/>
            <p:nvPr/>
          </p:nvSpPr>
          <p:spPr>
            <a:xfrm>
              <a:off x="2211138" y="158934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51"/>
            <p:cNvSpPr/>
            <p:nvPr/>
          </p:nvSpPr>
          <p:spPr>
            <a:xfrm>
              <a:off x="2198728" y="1588678"/>
              <a:ext cx="353" cy="54"/>
            </a:xfrm>
            <a:custGeom>
              <a:rect b="b" l="l" r="r" t="t"/>
              <a:pathLst>
                <a:path extrusionOk="0" h="4" w="26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51"/>
            <p:cNvSpPr/>
            <p:nvPr/>
          </p:nvSpPr>
          <p:spPr>
            <a:xfrm>
              <a:off x="2198253" y="1588678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51"/>
            <p:cNvSpPr/>
            <p:nvPr/>
          </p:nvSpPr>
          <p:spPr>
            <a:xfrm>
              <a:off x="2194071" y="1587579"/>
              <a:ext cx="163" cy="68"/>
            </a:xfrm>
            <a:custGeom>
              <a:rect b="b" l="l" r="r" t="t"/>
              <a:pathLst>
                <a:path extrusionOk="0" h="5" w="12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51"/>
            <p:cNvSpPr/>
            <p:nvPr/>
          </p:nvSpPr>
          <p:spPr>
            <a:xfrm>
              <a:off x="2193650" y="1587443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51"/>
            <p:cNvSpPr/>
            <p:nvPr/>
          </p:nvSpPr>
          <p:spPr>
            <a:xfrm>
              <a:off x="2197777" y="1588583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51"/>
            <p:cNvSpPr/>
            <p:nvPr/>
          </p:nvSpPr>
          <p:spPr>
            <a:xfrm>
              <a:off x="2209807" y="158938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51"/>
            <p:cNvSpPr/>
            <p:nvPr/>
          </p:nvSpPr>
          <p:spPr>
            <a:xfrm>
              <a:off x="2199298" y="1588719"/>
              <a:ext cx="353" cy="68"/>
            </a:xfrm>
            <a:custGeom>
              <a:rect b="b" l="l" r="r" t="t"/>
              <a:pathLst>
                <a:path extrusionOk="0" h="5" w="26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51"/>
            <p:cNvSpPr/>
            <p:nvPr/>
          </p:nvSpPr>
          <p:spPr>
            <a:xfrm>
              <a:off x="2208436" y="1589344"/>
              <a:ext cx="679" cy="14"/>
            </a:xfrm>
            <a:custGeom>
              <a:rect b="b" l="l" r="r" t="t"/>
              <a:pathLst>
                <a:path extrusionOk="0" h="1" w="5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51"/>
            <p:cNvSpPr/>
            <p:nvPr/>
          </p:nvSpPr>
          <p:spPr>
            <a:xfrm>
              <a:off x="2202448" y="1589004"/>
              <a:ext cx="5947" cy="353"/>
            </a:xfrm>
            <a:custGeom>
              <a:rect b="b" l="l" r="r" t="t"/>
              <a:pathLst>
                <a:path extrusionOk="0" h="26" w="438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51"/>
            <p:cNvSpPr/>
            <p:nvPr/>
          </p:nvSpPr>
          <p:spPr>
            <a:xfrm>
              <a:off x="2213228" y="1589194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51"/>
            <p:cNvSpPr/>
            <p:nvPr/>
          </p:nvSpPr>
          <p:spPr>
            <a:xfrm>
              <a:off x="2212047" y="1589289"/>
              <a:ext cx="339" cy="14"/>
            </a:xfrm>
            <a:custGeom>
              <a:rect b="b" l="l" r="r" t="t"/>
              <a:pathLst>
                <a:path extrusionOk="0" h="1" w="25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51"/>
            <p:cNvSpPr/>
            <p:nvPr/>
          </p:nvSpPr>
          <p:spPr>
            <a:xfrm>
              <a:off x="2211382" y="1589289"/>
              <a:ext cx="394" cy="14"/>
            </a:xfrm>
            <a:custGeom>
              <a:rect b="b" l="l" r="r" t="t"/>
              <a:pathLst>
                <a:path extrusionOk="0" h="1" w="29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51"/>
            <p:cNvSpPr/>
            <p:nvPr/>
          </p:nvSpPr>
          <p:spPr>
            <a:xfrm>
              <a:off x="2195876" y="1588244"/>
              <a:ext cx="109" cy="68"/>
            </a:xfrm>
            <a:custGeom>
              <a:rect b="b" l="l" r="r" t="t"/>
              <a:pathLst>
                <a:path extrusionOk="0" h="5" w="8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51"/>
            <p:cNvSpPr/>
            <p:nvPr/>
          </p:nvSpPr>
          <p:spPr>
            <a:xfrm>
              <a:off x="2195456" y="1588108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51"/>
            <p:cNvSpPr/>
            <p:nvPr/>
          </p:nvSpPr>
          <p:spPr>
            <a:xfrm>
              <a:off x="2196067" y="1588339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51"/>
            <p:cNvSpPr/>
            <p:nvPr/>
          </p:nvSpPr>
          <p:spPr>
            <a:xfrm>
              <a:off x="2212658" y="1589249"/>
              <a:ext cx="299" cy="14"/>
            </a:xfrm>
            <a:custGeom>
              <a:rect b="b" l="l" r="r" t="t"/>
              <a:pathLst>
                <a:path extrusionOk="0" h="1" w="22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51"/>
            <p:cNvSpPr/>
            <p:nvPr/>
          </p:nvSpPr>
          <p:spPr>
            <a:xfrm>
              <a:off x="2196352" y="1588393"/>
              <a:ext cx="109" cy="14"/>
            </a:xfrm>
            <a:custGeom>
              <a:rect b="b" l="l" r="r" t="t"/>
              <a:pathLst>
                <a:path extrusionOk="0" h="1" w="8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51"/>
            <p:cNvSpPr/>
            <p:nvPr/>
          </p:nvSpPr>
          <p:spPr>
            <a:xfrm>
              <a:off x="2194641" y="1587769"/>
              <a:ext cx="258" cy="109"/>
            </a:xfrm>
            <a:custGeom>
              <a:rect b="b" l="l" r="r" t="t"/>
              <a:pathLst>
                <a:path extrusionOk="0" h="8" w="19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51"/>
            <p:cNvSpPr/>
            <p:nvPr/>
          </p:nvSpPr>
          <p:spPr>
            <a:xfrm>
              <a:off x="2196976" y="1588488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51"/>
            <p:cNvSpPr/>
            <p:nvPr/>
          </p:nvSpPr>
          <p:spPr>
            <a:xfrm>
              <a:off x="2195075" y="1587959"/>
              <a:ext cx="204" cy="68"/>
            </a:xfrm>
            <a:custGeom>
              <a:rect b="b" l="l" r="r" t="t"/>
              <a:pathLst>
                <a:path extrusionOk="0" h="5" w="15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51"/>
            <p:cNvSpPr/>
            <p:nvPr/>
          </p:nvSpPr>
          <p:spPr>
            <a:xfrm>
              <a:off x="2197356" y="1588529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51"/>
            <p:cNvSpPr/>
            <p:nvPr/>
          </p:nvSpPr>
          <p:spPr>
            <a:xfrm>
              <a:off x="2196637" y="1588434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51"/>
            <p:cNvSpPr/>
            <p:nvPr/>
          </p:nvSpPr>
          <p:spPr>
            <a:xfrm>
              <a:off x="2201783" y="1588963"/>
              <a:ext cx="625" cy="54"/>
            </a:xfrm>
            <a:custGeom>
              <a:rect b="b" l="l" r="r" t="t"/>
              <a:pathLst>
                <a:path extrusionOk="0" h="4" w="46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51"/>
            <p:cNvSpPr/>
            <p:nvPr/>
          </p:nvSpPr>
          <p:spPr>
            <a:xfrm>
              <a:off x="2201117" y="1588909"/>
              <a:ext cx="530" cy="68"/>
            </a:xfrm>
            <a:custGeom>
              <a:rect b="b" l="l" r="r" t="t"/>
              <a:pathLst>
                <a:path extrusionOk="0" h="5" w="39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51"/>
            <p:cNvSpPr/>
            <p:nvPr/>
          </p:nvSpPr>
          <p:spPr>
            <a:xfrm>
              <a:off x="2199868" y="1588814"/>
              <a:ext cx="394" cy="14"/>
            </a:xfrm>
            <a:custGeom>
              <a:rect b="b" l="l" r="r" t="t"/>
              <a:pathLst>
                <a:path extrusionOk="0" h="1" w="29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51"/>
            <p:cNvSpPr/>
            <p:nvPr/>
          </p:nvSpPr>
          <p:spPr>
            <a:xfrm>
              <a:off x="2200493" y="1588868"/>
              <a:ext cx="489" cy="54"/>
            </a:xfrm>
            <a:custGeom>
              <a:rect b="b" l="l" r="r" t="t"/>
              <a:pathLst>
                <a:path extrusionOk="0" h="4" w="36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51"/>
            <p:cNvSpPr/>
            <p:nvPr/>
          </p:nvSpPr>
          <p:spPr>
            <a:xfrm>
              <a:off x="2213799" y="1589154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51"/>
            <p:cNvSpPr/>
            <p:nvPr/>
          </p:nvSpPr>
          <p:spPr>
            <a:xfrm>
              <a:off x="2328882" y="1660259"/>
              <a:ext cx="54" cy="149"/>
            </a:xfrm>
            <a:custGeom>
              <a:rect b="b" l="l" r="r" t="t"/>
              <a:pathLst>
                <a:path extrusionOk="0" h="11" w="4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51"/>
            <p:cNvSpPr/>
            <p:nvPr/>
          </p:nvSpPr>
          <p:spPr>
            <a:xfrm>
              <a:off x="2335860" y="1655032"/>
              <a:ext cx="1534" cy="204"/>
            </a:xfrm>
            <a:custGeom>
              <a:rect b="b" l="l" r="r" t="t"/>
              <a:pathLst>
                <a:path extrusionOk="0" h="15" w="113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51"/>
            <p:cNvSpPr/>
            <p:nvPr/>
          </p:nvSpPr>
          <p:spPr>
            <a:xfrm>
              <a:off x="2341468" y="1648039"/>
              <a:ext cx="964" cy="1344"/>
            </a:xfrm>
            <a:custGeom>
              <a:rect b="b" l="l" r="r" t="t"/>
              <a:pathLst>
                <a:path extrusionOk="0" h="99" w="71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51"/>
            <p:cNvSpPr/>
            <p:nvPr/>
          </p:nvSpPr>
          <p:spPr>
            <a:xfrm>
              <a:off x="2309574" y="1627510"/>
              <a:ext cx="14" cy="434"/>
            </a:xfrm>
            <a:custGeom>
              <a:rect b="b" l="l" r="r" t="t"/>
              <a:pathLst>
                <a:path extrusionOk="0" h="32" w="1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51"/>
            <p:cNvSpPr/>
            <p:nvPr/>
          </p:nvSpPr>
          <p:spPr>
            <a:xfrm>
              <a:off x="2281483" y="1611298"/>
              <a:ext cx="1303" cy="475"/>
            </a:xfrm>
            <a:custGeom>
              <a:rect b="b" l="l" r="r" t="t"/>
              <a:pathLst>
                <a:path extrusionOk="0" h="35" w="96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51"/>
            <p:cNvSpPr/>
            <p:nvPr/>
          </p:nvSpPr>
          <p:spPr>
            <a:xfrm>
              <a:off x="2284714" y="1609778"/>
              <a:ext cx="1833" cy="1113"/>
            </a:xfrm>
            <a:custGeom>
              <a:rect b="b" l="l" r="r" t="t"/>
              <a:pathLst>
                <a:path extrusionOk="0" h="82" w="135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51"/>
            <p:cNvSpPr/>
            <p:nvPr/>
          </p:nvSpPr>
          <p:spPr>
            <a:xfrm>
              <a:off x="2314625" y="1629832"/>
              <a:ext cx="1860" cy="1018"/>
            </a:xfrm>
            <a:custGeom>
              <a:rect b="b" l="l" r="r" t="t"/>
              <a:pathLst>
                <a:path extrusionOk="0" h="75" w="137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51"/>
            <p:cNvSpPr/>
            <p:nvPr/>
          </p:nvSpPr>
          <p:spPr>
            <a:xfrm>
              <a:off x="2299079" y="1615860"/>
              <a:ext cx="339" cy="1494"/>
            </a:xfrm>
            <a:custGeom>
              <a:rect b="b" l="l" r="r" t="t"/>
              <a:pathLst>
                <a:path extrusionOk="0" h="110" w="25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51"/>
            <p:cNvSpPr/>
            <p:nvPr/>
          </p:nvSpPr>
          <p:spPr>
            <a:xfrm>
              <a:off x="2291136" y="1609398"/>
              <a:ext cx="2824" cy="339"/>
            </a:xfrm>
            <a:custGeom>
              <a:rect b="b" l="l" r="r" t="t"/>
              <a:pathLst>
                <a:path extrusionOk="0" h="25" w="208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51"/>
            <p:cNvSpPr/>
            <p:nvPr/>
          </p:nvSpPr>
          <p:spPr>
            <a:xfrm>
              <a:off x="2341862" y="1642581"/>
              <a:ext cx="339" cy="339"/>
            </a:xfrm>
            <a:custGeom>
              <a:rect b="b" l="l" r="r" t="t"/>
              <a:pathLst>
                <a:path extrusionOk="0" h="25" w="25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51"/>
            <p:cNvSpPr/>
            <p:nvPr/>
          </p:nvSpPr>
          <p:spPr>
            <a:xfrm>
              <a:off x="2337476" y="165522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51"/>
            <p:cNvSpPr/>
            <p:nvPr/>
          </p:nvSpPr>
          <p:spPr>
            <a:xfrm>
              <a:off x="2328692" y="1659023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51"/>
            <p:cNvSpPr/>
            <p:nvPr/>
          </p:nvSpPr>
          <p:spPr>
            <a:xfrm>
              <a:off x="2328787" y="1659594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51"/>
            <p:cNvSpPr/>
            <p:nvPr/>
          </p:nvSpPr>
          <p:spPr>
            <a:xfrm>
              <a:off x="2328692" y="1658779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51"/>
            <p:cNvSpPr/>
            <p:nvPr/>
          </p:nvSpPr>
          <p:spPr>
            <a:xfrm>
              <a:off x="2328827" y="1659919"/>
              <a:ext cx="68" cy="163"/>
            </a:xfrm>
            <a:custGeom>
              <a:rect b="b" l="l" r="r" t="t"/>
              <a:pathLst>
                <a:path extrusionOk="0" h="12" w="5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51"/>
            <p:cNvSpPr/>
            <p:nvPr/>
          </p:nvSpPr>
          <p:spPr>
            <a:xfrm>
              <a:off x="2328732" y="1659254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51"/>
            <p:cNvSpPr/>
            <p:nvPr/>
          </p:nvSpPr>
          <p:spPr>
            <a:xfrm>
              <a:off x="2341957" y="1637680"/>
              <a:ext cx="1914" cy="3489"/>
            </a:xfrm>
            <a:custGeom>
              <a:rect b="b" l="l" r="r" t="t"/>
              <a:pathLst>
                <a:path extrusionOk="0" h="257" w="141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51"/>
            <p:cNvSpPr/>
            <p:nvPr/>
          </p:nvSpPr>
          <p:spPr>
            <a:xfrm>
              <a:off x="2282908" y="1603600"/>
              <a:ext cx="448" cy="14"/>
            </a:xfrm>
            <a:custGeom>
              <a:rect b="b" l="l" r="r" t="t"/>
              <a:pathLst>
                <a:path extrusionOk="0" h="1" w="33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51"/>
            <p:cNvSpPr/>
            <p:nvPr/>
          </p:nvSpPr>
          <p:spPr>
            <a:xfrm>
              <a:off x="2279161" y="1602364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51"/>
            <p:cNvSpPr/>
            <p:nvPr/>
          </p:nvSpPr>
          <p:spPr>
            <a:xfrm>
              <a:off x="2283438" y="159432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51"/>
            <p:cNvSpPr/>
            <p:nvPr/>
          </p:nvSpPr>
          <p:spPr>
            <a:xfrm>
              <a:off x="2280342" y="1602690"/>
              <a:ext cx="2580" cy="869"/>
            </a:xfrm>
            <a:custGeom>
              <a:rect b="b" l="l" r="r" t="t"/>
              <a:pathLst>
                <a:path extrusionOk="0" h="64" w="19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51"/>
            <p:cNvSpPr/>
            <p:nvPr/>
          </p:nvSpPr>
          <p:spPr>
            <a:xfrm>
              <a:off x="2280532" y="1608488"/>
              <a:ext cx="964" cy="2824"/>
            </a:xfrm>
            <a:custGeom>
              <a:rect b="b" l="l" r="r" t="t"/>
              <a:pathLst>
                <a:path extrusionOk="0" h="208" w="71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51"/>
            <p:cNvSpPr/>
            <p:nvPr/>
          </p:nvSpPr>
          <p:spPr>
            <a:xfrm>
              <a:off x="2278631" y="1589724"/>
              <a:ext cx="869" cy="679"/>
            </a:xfrm>
            <a:custGeom>
              <a:rect b="b" l="l" r="r" t="t"/>
              <a:pathLst>
                <a:path extrusionOk="0" h="50" w="64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51"/>
            <p:cNvSpPr/>
            <p:nvPr/>
          </p:nvSpPr>
          <p:spPr>
            <a:xfrm>
              <a:off x="2256066" y="1570376"/>
              <a:ext cx="149" cy="244"/>
            </a:xfrm>
            <a:custGeom>
              <a:rect b="b" l="l" r="r" t="t"/>
              <a:pathLst>
                <a:path extrusionOk="0" h="18" w="11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51"/>
            <p:cNvSpPr/>
            <p:nvPr/>
          </p:nvSpPr>
          <p:spPr>
            <a:xfrm>
              <a:off x="2276215" y="1585868"/>
              <a:ext cx="1724" cy="2349"/>
            </a:xfrm>
            <a:custGeom>
              <a:rect b="b" l="l" r="r" t="t"/>
              <a:pathLst>
                <a:path extrusionOk="0" h="173" w="127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51"/>
            <p:cNvSpPr/>
            <p:nvPr/>
          </p:nvSpPr>
          <p:spPr>
            <a:xfrm>
              <a:off x="2281293" y="1611013"/>
              <a:ext cx="299" cy="394"/>
            </a:xfrm>
            <a:custGeom>
              <a:rect b="b" l="l" r="r" t="t"/>
              <a:pathLst>
                <a:path extrusionOk="0" h="29" w="22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51"/>
            <p:cNvSpPr/>
            <p:nvPr/>
          </p:nvSpPr>
          <p:spPr>
            <a:xfrm>
              <a:off x="2250879" y="1556826"/>
              <a:ext cx="299" cy="353"/>
            </a:xfrm>
            <a:custGeom>
              <a:rect b="b" l="l" r="r" t="t"/>
              <a:pathLst>
                <a:path extrusionOk="0" h="26" w="22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51"/>
            <p:cNvSpPr/>
            <p:nvPr/>
          </p:nvSpPr>
          <p:spPr>
            <a:xfrm>
              <a:off x="2250539" y="1556445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51"/>
            <p:cNvSpPr/>
            <p:nvPr/>
          </p:nvSpPr>
          <p:spPr>
            <a:xfrm>
              <a:off x="2255577" y="1568760"/>
              <a:ext cx="489" cy="1629"/>
            </a:xfrm>
            <a:custGeom>
              <a:rect b="b" l="l" r="r" t="t"/>
              <a:pathLst>
                <a:path extrusionOk="0" h="120" w="36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51"/>
            <p:cNvSpPr/>
            <p:nvPr/>
          </p:nvSpPr>
          <p:spPr>
            <a:xfrm>
              <a:off x="2250119" y="1555590"/>
              <a:ext cx="394" cy="828"/>
            </a:xfrm>
            <a:custGeom>
              <a:rect b="b" l="l" r="r" t="t"/>
              <a:pathLst>
                <a:path extrusionOk="0" h="61" w="29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51"/>
            <p:cNvSpPr/>
            <p:nvPr/>
          </p:nvSpPr>
          <p:spPr>
            <a:xfrm>
              <a:off x="2255957" y="1570131"/>
              <a:ext cx="204" cy="448"/>
            </a:xfrm>
            <a:custGeom>
              <a:rect b="b" l="l" r="r" t="t"/>
              <a:pathLst>
                <a:path extrusionOk="0" h="33" w="15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51"/>
            <p:cNvSpPr/>
            <p:nvPr/>
          </p:nvSpPr>
          <p:spPr>
            <a:xfrm>
              <a:off x="2211667" y="1583302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51"/>
            <p:cNvSpPr/>
            <p:nvPr/>
          </p:nvSpPr>
          <p:spPr>
            <a:xfrm>
              <a:off x="2211898" y="1583356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51"/>
            <p:cNvSpPr/>
            <p:nvPr/>
          </p:nvSpPr>
          <p:spPr>
            <a:xfrm>
              <a:off x="2211382" y="158330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51"/>
            <p:cNvSpPr/>
            <p:nvPr/>
          </p:nvSpPr>
          <p:spPr>
            <a:xfrm>
              <a:off x="2211477" y="1583302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51"/>
            <p:cNvSpPr/>
            <p:nvPr/>
          </p:nvSpPr>
          <p:spPr>
            <a:xfrm>
              <a:off x="2212753" y="1583736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51"/>
            <p:cNvSpPr/>
            <p:nvPr/>
          </p:nvSpPr>
          <p:spPr>
            <a:xfrm>
              <a:off x="2212427" y="1583546"/>
              <a:ext cx="109" cy="54"/>
            </a:xfrm>
            <a:custGeom>
              <a:rect b="b" l="l" r="r" t="t"/>
              <a:pathLst>
                <a:path extrusionOk="0" h="4" w="8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51"/>
            <p:cNvSpPr/>
            <p:nvPr/>
          </p:nvSpPr>
          <p:spPr>
            <a:xfrm>
              <a:off x="2212142" y="1583451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51"/>
            <p:cNvSpPr/>
            <p:nvPr/>
          </p:nvSpPr>
          <p:spPr>
            <a:xfrm>
              <a:off x="2213093" y="1583872"/>
              <a:ext cx="339" cy="258"/>
            </a:xfrm>
            <a:custGeom>
              <a:rect b="b" l="l" r="r" t="t"/>
              <a:pathLst>
                <a:path extrusionOk="0" h="19" w="25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51"/>
            <p:cNvSpPr/>
            <p:nvPr/>
          </p:nvSpPr>
          <p:spPr>
            <a:xfrm>
              <a:off x="2213853" y="1584972"/>
              <a:ext cx="394" cy="4195"/>
            </a:xfrm>
            <a:custGeom>
              <a:rect b="b" l="l" r="r" t="t"/>
              <a:pathLst>
                <a:path extrusionOk="0" h="309" w="29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51"/>
            <p:cNvSpPr/>
            <p:nvPr/>
          </p:nvSpPr>
          <p:spPr>
            <a:xfrm>
              <a:off x="2204009" y="1581143"/>
              <a:ext cx="774" cy="27"/>
            </a:xfrm>
            <a:custGeom>
              <a:rect b="b" l="l" r="r" t="t"/>
              <a:pathLst>
                <a:path extrusionOk="0" h="2" w="57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51"/>
            <p:cNvSpPr/>
            <p:nvPr/>
          </p:nvSpPr>
          <p:spPr>
            <a:xfrm>
              <a:off x="2205815" y="1581360"/>
              <a:ext cx="5485" cy="2172"/>
            </a:xfrm>
            <a:custGeom>
              <a:rect b="b" l="l" r="r" t="t"/>
              <a:pathLst>
                <a:path extrusionOk="0" h="160" w="404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51"/>
            <p:cNvSpPr/>
            <p:nvPr/>
          </p:nvSpPr>
          <p:spPr>
            <a:xfrm>
              <a:off x="2204824" y="158111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51"/>
            <p:cNvSpPr/>
            <p:nvPr/>
          </p:nvSpPr>
          <p:spPr>
            <a:xfrm>
              <a:off x="2205720" y="1581265"/>
              <a:ext cx="14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51"/>
            <p:cNvSpPr/>
            <p:nvPr/>
          </p:nvSpPr>
          <p:spPr>
            <a:xfrm>
              <a:off x="2205530" y="1581211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51"/>
            <p:cNvSpPr/>
            <p:nvPr/>
          </p:nvSpPr>
          <p:spPr>
            <a:xfrm>
              <a:off x="2205055" y="1581156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51"/>
            <p:cNvSpPr/>
            <p:nvPr/>
          </p:nvSpPr>
          <p:spPr>
            <a:xfrm>
              <a:off x="2205299" y="1581156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51"/>
            <p:cNvSpPr/>
            <p:nvPr/>
          </p:nvSpPr>
          <p:spPr>
            <a:xfrm>
              <a:off x="2213894" y="158915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51"/>
            <p:cNvSpPr/>
            <p:nvPr/>
          </p:nvSpPr>
          <p:spPr>
            <a:xfrm>
              <a:off x="2269276" y="1477017"/>
              <a:ext cx="1629" cy="1303"/>
            </a:xfrm>
            <a:custGeom>
              <a:rect b="b" l="l" r="r" t="t"/>
              <a:pathLst>
                <a:path extrusionOk="0" h="96" w="12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51"/>
            <p:cNvSpPr/>
            <p:nvPr/>
          </p:nvSpPr>
          <p:spPr>
            <a:xfrm>
              <a:off x="2260193" y="1430147"/>
              <a:ext cx="3394" cy="1398"/>
            </a:xfrm>
            <a:custGeom>
              <a:rect b="b" l="l" r="r" t="t"/>
              <a:pathLst>
                <a:path extrusionOk="0" h="103" w="25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51"/>
            <p:cNvSpPr/>
            <p:nvPr/>
          </p:nvSpPr>
          <p:spPr>
            <a:xfrm>
              <a:off x="2262664" y="1417466"/>
              <a:ext cx="1344" cy="2009"/>
            </a:xfrm>
            <a:custGeom>
              <a:rect b="b" l="l" r="r" t="t"/>
              <a:pathLst>
                <a:path extrusionOk="0" h="148" w="99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51"/>
            <p:cNvSpPr/>
            <p:nvPr/>
          </p:nvSpPr>
          <p:spPr>
            <a:xfrm>
              <a:off x="2263520" y="1448640"/>
              <a:ext cx="6246" cy="10047"/>
            </a:xfrm>
            <a:custGeom>
              <a:rect b="b" l="l" r="r" t="t"/>
              <a:pathLst>
                <a:path extrusionOk="0" h="740" w="46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51"/>
            <p:cNvSpPr/>
            <p:nvPr/>
          </p:nvSpPr>
          <p:spPr>
            <a:xfrm>
              <a:off x="2269127" y="1476542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51"/>
            <p:cNvSpPr/>
            <p:nvPr/>
          </p:nvSpPr>
          <p:spPr>
            <a:xfrm>
              <a:off x="2257002" y="1519610"/>
              <a:ext cx="109" cy="149"/>
            </a:xfrm>
            <a:custGeom>
              <a:rect b="b" l="l" r="r" t="t"/>
              <a:pathLst>
                <a:path extrusionOk="0" h="11" w="8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51"/>
            <p:cNvSpPr/>
            <p:nvPr/>
          </p:nvSpPr>
          <p:spPr>
            <a:xfrm>
              <a:off x="2271082" y="1504593"/>
              <a:ext cx="3476" cy="2716"/>
            </a:xfrm>
            <a:custGeom>
              <a:rect b="b" l="l" r="r" t="t"/>
              <a:pathLst>
                <a:path extrusionOk="0" h="200" w="256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51"/>
            <p:cNvSpPr/>
            <p:nvPr/>
          </p:nvSpPr>
          <p:spPr>
            <a:xfrm>
              <a:off x="2268801" y="1485625"/>
              <a:ext cx="3286" cy="2295"/>
            </a:xfrm>
            <a:custGeom>
              <a:rect b="b" l="l" r="r" t="t"/>
              <a:pathLst>
                <a:path extrusionOk="0" h="169" w="242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51"/>
            <p:cNvSpPr/>
            <p:nvPr/>
          </p:nvSpPr>
          <p:spPr>
            <a:xfrm>
              <a:off x="2257966" y="1513187"/>
              <a:ext cx="8282" cy="5580"/>
            </a:xfrm>
            <a:custGeom>
              <a:rect b="b" l="l" r="r" t="t"/>
              <a:pathLst>
                <a:path extrusionOk="0" h="411" w="61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51"/>
            <p:cNvSpPr/>
            <p:nvPr/>
          </p:nvSpPr>
          <p:spPr>
            <a:xfrm>
              <a:off x="2256581" y="1520126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51"/>
            <p:cNvSpPr/>
            <p:nvPr/>
          </p:nvSpPr>
          <p:spPr>
            <a:xfrm>
              <a:off x="2274449" y="1489372"/>
              <a:ext cx="6056" cy="6816"/>
            </a:xfrm>
            <a:custGeom>
              <a:rect b="b" l="l" r="r" t="t"/>
              <a:pathLst>
                <a:path extrusionOk="0" h="502" w="446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51"/>
            <p:cNvSpPr/>
            <p:nvPr/>
          </p:nvSpPr>
          <p:spPr>
            <a:xfrm>
              <a:off x="2275929" y="1499121"/>
              <a:ext cx="4195" cy="4481"/>
            </a:xfrm>
            <a:custGeom>
              <a:rect b="b" l="l" r="r" t="t"/>
              <a:pathLst>
                <a:path extrusionOk="0" h="330" w="309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51"/>
            <p:cNvSpPr/>
            <p:nvPr/>
          </p:nvSpPr>
          <p:spPr>
            <a:xfrm>
              <a:off x="2249874" y="1554544"/>
              <a:ext cx="258" cy="1059"/>
            </a:xfrm>
            <a:custGeom>
              <a:rect b="b" l="l" r="r" t="t"/>
              <a:pathLst>
                <a:path extrusionOk="0" h="78" w="19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51"/>
            <p:cNvSpPr/>
            <p:nvPr/>
          </p:nvSpPr>
          <p:spPr>
            <a:xfrm>
              <a:off x="2251965" y="1550498"/>
              <a:ext cx="774" cy="1724"/>
            </a:xfrm>
            <a:custGeom>
              <a:rect b="b" l="l" r="r" t="t"/>
              <a:pathLst>
                <a:path extrusionOk="0" h="127" w="57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51"/>
            <p:cNvSpPr/>
            <p:nvPr/>
          </p:nvSpPr>
          <p:spPr>
            <a:xfrm>
              <a:off x="2254871" y="153614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51"/>
            <p:cNvSpPr/>
            <p:nvPr/>
          </p:nvSpPr>
          <p:spPr>
            <a:xfrm>
              <a:off x="2254681" y="1537002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51"/>
            <p:cNvSpPr/>
            <p:nvPr/>
          </p:nvSpPr>
          <p:spPr>
            <a:xfrm>
              <a:off x="2253961" y="1538048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51"/>
            <p:cNvSpPr/>
            <p:nvPr/>
          </p:nvSpPr>
          <p:spPr>
            <a:xfrm>
              <a:off x="2254110" y="1537858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51"/>
            <p:cNvSpPr/>
            <p:nvPr/>
          </p:nvSpPr>
          <p:spPr>
            <a:xfrm>
              <a:off x="2253825" y="1538238"/>
              <a:ext cx="54" cy="68"/>
            </a:xfrm>
            <a:custGeom>
              <a:rect b="b" l="l" r="r" t="t"/>
              <a:pathLst>
                <a:path extrusionOk="0" h="5" w="4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51"/>
            <p:cNvSpPr/>
            <p:nvPr/>
          </p:nvSpPr>
          <p:spPr>
            <a:xfrm>
              <a:off x="2250974" y="1540519"/>
              <a:ext cx="1249" cy="1629"/>
            </a:xfrm>
            <a:custGeom>
              <a:rect b="b" l="l" r="r" t="t"/>
              <a:pathLst>
                <a:path extrusionOk="0" h="120" w="92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51"/>
            <p:cNvSpPr/>
            <p:nvPr/>
          </p:nvSpPr>
          <p:spPr>
            <a:xfrm>
              <a:off x="2252875" y="1538428"/>
              <a:ext cx="774" cy="923"/>
            </a:xfrm>
            <a:custGeom>
              <a:rect b="b" l="l" r="r" t="t"/>
              <a:pathLst>
                <a:path extrusionOk="0" h="68" w="57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51"/>
            <p:cNvSpPr/>
            <p:nvPr/>
          </p:nvSpPr>
          <p:spPr>
            <a:xfrm>
              <a:off x="2254300" y="1537668"/>
              <a:ext cx="54" cy="68"/>
            </a:xfrm>
            <a:custGeom>
              <a:rect b="b" l="l" r="r" t="t"/>
              <a:pathLst>
                <a:path extrusionOk="0" h="5" w="4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51"/>
            <p:cNvSpPr/>
            <p:nvPr/>
          </p:nvSpPr>
          <p:spPr>
            <a:xfrm>
              <a:off x="2252820" y="1539378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51"/>
            <p:cNvSpPr/>
            <p:nvPr/>
          </p:nvSpPr>
          <p:spPr>
            <a:xfrm>
              <a:off x="2254531" y="1534721"/>
              <a:ext cx="68" cy="163"/>
            </a:xfrm>
            <a:custGeom>
              <a:rect b="b" l="l" r="r" t="t"/>
              <a:pathLst>
                <a:path extrusionOk="0" h="12" w="5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51"/>
            <p:cNvSpPr/>
            <p:nvPr/>
          </p:nvSpPr>
          <p:spPr>
            <a:xfrm>
              <a:off x="2254776" y="1535427"/>
              <a:ext cx="54" cy="163"/>
            </a:xfrm>
            <a:custGeom>
              <a:rect b="b" l="l" r="r" t="t"/>
              <a:pathLst>
                <a:path extrusionOk="0" h="12" w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51"/>
            <p:cNvSpPr/>
            <p:nvPr/>
          </p:nvSpPr>
          <p:spPr>
            <a:xfrm>
              <a:off x="2254436" y="1537437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51"/>
            <p:cNvSpPr/>
            <p:nvPr/>
          </p:nvSpPr>
          <p:spPr>
            <a:xfrm>
              <a:off x="2254871" y="1535767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51"/>
            <p:cNvSpPr/>
            <p:nvPr/>
          </p:nvSpPr>
          <p:spPr>
            <a:xfrm>
              <a:off x="2254681" y="1535102"/>
              <a:ext cx="54" cy="163"/>
            </a:xfrm>
            <a:custGeom>
              <a:rect b="b" l="l" r="r" t="t"/>
              <a:pathLst>
                <a:path extrusionOk="0" h="12" w="4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51"/>
            <p:cNvSpPr/>
            <p:nvPr/>
          </p:nvSpPr>
          <p:spPr>
            <a:xfrm>
              <a:off x="2254816" y="1536432"/>
              <a:ext cx="14" cy="109"/>
            </a:xfrm>
            <a:custGeom>
              <a:rect b="b" l="l" r="r" t="t"/>
              <a:pathLst>
                <a:path extrusionOk="0" h="8" w="1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51"/>
            <p:cNvSpPr/>
            <p:nvPr/>
          </p:nvSpPr>
          <p:spPr>
            <a:xfrm>
              <a:off x="2254531" y="1537192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51"/>
            <p:cNvSpPr/>
            <p:nvPr/>
          </p:nvSpPr>
          <p:spPr>
            <a:xfrm>
              <a:off x="2254776" y="1536717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51"/>
            <p:cNvSpPr/>
            <p:nvPr/>
          </p:nvSpPr>
          <p:spPr>
            <a:xfrm>
              <a:off x="2250024" y="1555359"/>
              <a:ext cx="149" cy="489"/>
            </a:xfrm>
            <a:custGeom>
              <a:rect b="b" l="l" r="r" t="t"/>
              <a:pathLst>
                <a:path extrusionOk="0" h="36" w="11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51"/>
            <p:cNvSpPr/>
            <p:nvPr/>
          </p:nvSpPr>
          <p:spPr>
            <a:xfrm>
              <a:off x="2263995" y="1416040"/>
              <a:ext cx="2770" cy="1439"/>
            </a:xfrm>
            <a:custGeom>
              <a:rect b="b" l="l" r="r" t="t"/>
              <a:pathLst>
                <a:path extrusionOk="0" h="106" w="204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51"/>
            <p:cNvSpPr/>
            <p:nvPr/>
          </p:nvSpPr>
          <p:spPr>
            <a:xfrm>
              <a:off x="2276350" y="1412130"/>
              <a:ext cx="258" cy="258"/>
            </a:xfrm>
            <a:custGeom>
              <a:rect b="b" l="l" r="r" t="t"/>
              <a:pathLst>
                <a:path extrusionOk="0" h="19" w="19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51"/>
            <p:cNvSpPr/>
            <p:nvPr/>
          </p:nvSpPr>
          <p:spPr>
            <a:xfrm>
              <a:off x="2276921" y="1411139"/>
              <a:ext cx="258" cy="489"/>
            </a:xfrm>
            <a:custGeom>
              <a:rect b="b" l="l" r="r" t="t"/>
              <a:pathLst>
                <a:path extrusionOk="0" h="36" w="19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51"/>
            <p:cNvSpPr/>
            <p:nvPr/>
          </p:nvSpPr>
          <p:spPr>
            <a:xfrm>
              <a:off x="2275875" y="1412470"/>
              <a:ext cx="394" cy="299"/>
            </a:xfrm>
            <a:custGeom>
              <a:rect b="b" l="l" r="r" t="t"/>
              <a:pathLst>
                <a:path extrusionOk="0" h="22" w="29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51"/>
            <p:cNvSpPr/>
            <p:nvPr/>
          </p:nvSpPr>
          <p:spPr>
            <a:xfrm>
              <a:off x="2276690" y="1411709"/>
              <a:ext cx="204" cy="339"/>
            </a:xfrm>
            <a:custGeom>
              <a:rect b="b" l="l" r="r" t="t"/>
              <a:pathLst>
                <a:path extrusionOk="0" h="25" w="15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51"/>
            <p:cNvSpPr/>
            <p:nvPr/>
          </p:nvSpPr>
          <p:spPr>
            <a:xfrm>
              <a:off x="2263764" y="1417222"/>
              <a:ext cx="434" cy="448"/>
            </a:xfrm>
            <a:custGeom>
              <a:rect b="b" l="l" r="r" t="t"/>
              <a:pathLst>
                <a:path extrusionOk="0" h="33" w="32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51"/>
            <p:cNvSpPr/>
            <p:nvPr/>
          </p:nvSpPr>
          <p:spPr>
            <a:xfrm>
              <a:off x="3015482" y="1689586"/>
              <a:ext cx="163" cy="1195"/>
            </a:xfrm>
            <a:custGeom>
              <a:rect b="b" l="l" r="r" t="t"/>
              <a:pathLst>
                <a:path extrusionOk="0" h="88" w="12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51"/>
            <p:cNvSpPr/>
            <p:nvPr/>
          </p:nvSpPr>
          <p:spPr>
            <a:xfrm>
              <a:off x="2958307" y="1600694"/>
              <a:ext cx="3150" cy="353"/>
            </a:xfrm>
            <a:custGeom>
              <a:rect b="b" l="l" r="r" t="t"/>
              <a:pathLst>
                <a:path extrusionOk="0" h="26" w="232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51"/>
            <p:cNvSpPr/>
            <p:nvPr/>
          </p:nvSpPr>
          <p:spPr>
            <a:xfrm>
              <a:off x="2924961" y="1625555"/>
              <a:ext cx="3408" cy="7671"/>
            </a:xfrm>
            <a:custGeom>
              <a:rect b="b" l="l" r="r" t="t"/>
              <a:pathLst>
                <a:path extrusionOk="0" h="565" w="251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51"/>
            <p:cNvSpPr/>
            <p:nvPr/>
          </p:nvSpPr>
          <p:spPr>
            <a:xfrm>
              <a:off x="2928546" y="1617856"/>
              <a:ext cx="4535" cy="7196"/>
            </a:xfrm>
            <a:custGeom>
              <a:rect b="b" l="l" r="r" t="t"/>
              <a:pathLst>
                <a:path extrusionOk="0" h="530" w="334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51"/>
            <p:cNvSpPr/>
            <p:nvPr/>
          </p:nvSpPr>
          <p:spPr>
            <a:xfrm>
              <a:off x="2906265" y="1635629"/>
              <a:ext cx="339" cy="109"/>
            </a:xfrm>
            <a:custGeom>
              <a:rect b="b" l="l" r="r" t="t"/>
              <a:pathLst>
                <a:path extrusionOk="0" h="8" w="25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51"/>
            <p:cNvSpPr/>
            <p:nvPr/>
          </p:nvSpPr>
          <p:spPr>
            <a:xfrm>
              <a:off x="2908301" y="1636634"/>
              <a:ext cx="638" cy="625"/>
            </a:xfrm>
            <a:custGeom>
              <a:rect b="b" l="l" r="r" t="t"/>
              <a:pathLst>
                <a:path extrusionOk="0" h="46" w="47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51"/>
            <p:cNvSpPr/>
            <p:nvPr/>
          </p:nvSpPr>
          <p:spPr>
            <a:xfrm>
              <a:off x="2908967" y="1637299"/>
              <a:ext cx="258" cy="339"/>
            </a:xfrm>
            <a:custGeom>
              <a:rect b="b" l="l" r="r" t="t"/>
              <a:pathLst>
                <a:path extrusionOk="0" h="25" w="19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51"/>
            <p:cNvSpPr/>
            <p:nvPr/>
          </p:nvSpPr>
          <p:spPr>
            <a:xfrm>
              <a:off x="2935633" y="1611163"/>
              <a:ext cx="828" cy="3530"/>
            </a:xfrm>
            <a:custGeom>
              <a:rect b="b" l="l" r="r" t="t"/>
              <a:pathLst>
                <a:path extrusionOk="0" h="260" w="61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51"/>
            <p:cNvSpPr/>
            <p:nvPr/>
          </p:nvSpPr>
          <p:spPr>
            <a:xfrm>
              <a:off x="2907976" y="1636390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51"/>
            <p:cNvSpPr/>
            <p:nvPr/>
          </p:nvSpPr>
          <p:spPr>
            <a:xfrm>
              <a:off x="2695420" y="1641956"/>
              <a:ext cx="2417" cy="448"/>
            </a:xfrm>
            <a:custGeom>
              <a:rect b="b" l="l" r="r" t="t"/>
              <a:pathLst>
                <a:path extrusionOk="0" h="33" w="178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51"/>
            <p:cNvSpPr/>
            <p:nvPr/>
          </p:nvSpPr>
          <p:spPr>
            <a:xfrm>
              <a:off x="2693641" y="1641060"/>
              <a:ext cx="1208" cy="869"/>
            </a:xfrm>
            <a:custGeom>
              <a:rect b="b" l="l" r="r" t="t"/>
              <a:pathLst>
                <a:path extrusionOk="0" h="64" w="89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51"/>
            <p:cNvSpPr/>
            <p:nvPr/>
          </p:nvSpPr>
          <p:spPr>
            <a:xfrm>
              <a:off x="2974655" y="1606071"/>
              <a:ext cx="3584" cy="4481"/>
            </a:xfrm>
            <a:custGeom>
              <a:rect b="b" l="l" r="r" t="t"/>
              <a:pathLst>
                <a:path extrusionOk="0" h="330" w="264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51"/>
            <p:cNvSpPr/>
            <p:nvPr/>
          </p:nvSpPr>
          <p:spPr>
            <a:xfrm>
              <a:off x="3023194" y="1657313"/>
              <a:ext cx="1100" cy="54"/>
            </a:xfrm>
            <a:custGeom>
              <a:rect b="b" l="l" r="r" t="t"/>
              <a:pathLst>
                <a:path extrusionOk="0" h="4" w="81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51"/>
            <p:cNvSpPr/>
            <p:nvPr/>
          </p:nvSpPr>
          <p:spPr>
            <a:xfrm>
              <a:off x="3010594" y="1646478"/>
              <a:ext cx="1874" cy="2620"/>
            </a:xfrm>
            <a:custGeom>
              <a:rect b="b" l="l" r="r" t="t"/>
              <a:pathLst>
                <a:path extrusionOk="0" h="193" w="138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51"/>
            <p:cNvSpPr/>
            <p:nvPr/>
          </p:nvSpPr>
          <p:spPr>
            <a:xfrm>
              <a:off x="3041863" y="1659634"/>
              <a:ext cx="163" cy="448"/>
            </a:xfrm>
            <a:custGeom>
              <a:rect b="b" l="l" r="r" t="t"/>
              <a:pathLst>
                <a:path extrusionOk="0" h="33" w="12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51"/>
            <p:cNvSpPr/>
            <p:nvPr/>
          </p:nvSpPr>
          <p:spPr>
            <a:xfrm>
              <a:off x="3006888" y="1644862"/>
              <a:ext cx="1534" cy="964"/>
            </a:xfrm>
            <a:custGeom>
              <a:rect b="b" l="l" r="r" t="t"/>
              <a:pathLst>
                <a:path extrusionOk="0" h="71" w="113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51"/>
            <p:cNvSpPr/>
            <p:nvPr/>
          </p:nvSpPr>
          <p:spPr>
            <a:xfrm>
              <a:off x="3014722" y="1656362"/>
              <a:ext cx="5159" cy="1154"/>
            </a:xfrm>
            <a:custGeom>
              <a:rect b="b" l="l" r="r" t="t"/>
              <a:pathLst>
                <a:path extrusionOk="0" h="85" w="38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51"/>
            <p:cNvSpPr/>
            <p:nvPr/>
          </p:nvSpPr>
          <p:spPr>
            <a:xfrm>
              <a:off x="3033880" y="1652031"/>
              <a:ext cx="3680" cy="1113"/>
            </a:xfrm>
            <a:custGeom>
              <a:rect b="b" l="l" r="r" t="t"/>
              <a:pathLst>
                <a:path extrusionOk="0" h="82" w="271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51"/>
            <p:cNvSpPr/>
            <p:nvPr/>
          </p:nvSpPr>
          <p:spPr>
            <a:xfrm>
              <a:off x="3018632" y="1682254"/>
              <a:ext cx="2715" cy="1494"/>
            </a:xfrm>
            <a:custGeom>
              <a:rect b="b" l="l" r="r" t="t"/>
              <a:pathLst>
                <a:path extrusionOk="0" h="110" w="20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51"/>
            <p:cNvSpPr/>
            <p:nvPr/>
          </p:nvSpPr>
          <p:spPr>
            <a:xfrm>
              <a:off x="2985965" y="1626560"/>
              <a:ext cx="3720" cy="8608"/>
            </a:xfrm>
            <a:custGeom>
              <a:rect b="b" l="l" r="r" t="t"/>
              <a:pathLst>
                <a:path extrusionOk="0" h="634" w="274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51"/>
            <p:cNvSpPr/>
            <p:nvPr/>
          </p:nvSpPr>
          <p:spPr>
            <a:xfrm>
              <a:off x="2972944" y="1604741"/>
              <a:ext cx="1724" cy="1344"/>
            </a:xfrm>
            <a:custGeom>
              <a:rect b="b" l="l" r="r" t="t"/>
              <a:pathLst>
                <a:path extrusionOk="0" h="99" w="127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51"/>
            <p:cNvSpPr/>
            <p:nvPr/>
          </p:nvSpPr>
          <p:spPr>
            <a:xfrm>
              <a:off x="3042013" y="1660069"/>
              <a:ext cx="54" cy="434"/>
            </a:xfrm>
            <a:custGeom>
              <a:rect b="b" l="l" r="r" t="t"/>
              <a:pathLst>
                <a:path extrusionOk="0" h="32" w="4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51"/>
            <p:cNvSpPr/>
            <p:nvPr/>
          </p:nvSpPr>
          <p:spPr>
            <a:xfrm>
              <a:off x="3015876" y="1695628"/>
              <a:ext cx="475" cy="4046"/>
            </a:xfrm>
            <a:custGeom>
              <a:rect b="b" l="l" r="r" t="t"/>
              <a:pathLst>
                <a:path extrusionOk="0" h="298" w="35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51"/>
            <p:cNvSpPr/>
            <p:nvPr/>
          </p:nvSpPr>
          <p:spPr>
            <a:xfrm>
              <a:off x="2961824" y="1601129"/>
              <a:ext cx="339" cy="109"/>
            </a:xfrm>
            <a:custGeom>
              <a:rect b="b" l="l" r="r" t="t"/>
              <a:pathLst>
                <a:path extrusionOk="0" h="8" w="25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51"/>
            <p:cNvSpPr/>
            <p:nvPr/>
          </p:nvSpPr>
          <p:spPr>
            <a:xfrm>
              <a:off x="2989291" y="1637109"/>
              <a:ext cx="68" cy="299"/>
            </a:xfrm>
            <a:custGeom>
              <a:rect b="b" l="l" r="r" t="t"/>
              <a:pathLst>
                <a:path extrusionOk="0" h="22" w="5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51"/>
            <p:cNvSpPr/>
            <p:nvPr/>
          </p:nvSpPr>
          <p:spPr>
            <a:xfrm>
              <a:off x="2977845" y="1610973"/>
              <a:ext cx="109" cy="394"/>
            </a:xfrm>
            <a:custGeom>
              <a:rect b="b" l="l" r="r" t="t"/>
              <a:pathLst>
                <a:path extrusionOk="0" h="29" w="8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51"/>
            <p:cNvSpPr/>
            <p:nvPr/>
          </p:nvSpPr>
          <p:spPr>
            <a:xfrm>
              <a:off x="2962829" y="1601509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51"/>
            <p:cNvSpPr/>
            <p:nvPr/>
          </p:nvSpPr>
          <p:spPr>
            <a:xfrm>
              <a:off x="2955117" y="1600464"/>
              <a:ext cx="2444" cy="339"/>
            </a:xfrm>
            <a:custGeom>
              <a:rect b="b" l="l" r="r" t="t"/>
              <a:pathLst>
                <a:path extrusionOk="0" h="25" w="18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51"/>
            <p:cNvSpPr/>
            <p:nvPr/>
          </p:nvSpPr>
          <p:spPr>
            <a:xfrm>
              <a:off x="2998429" y="1641250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51"/>
            <p:cNvSpPr/>
            <p:nvPr/>
          </p:nvSpPr>
          <p:spPr>
            <a:xfrm>
              <a:off x="2694931" y="1641956"/>
              <a:ext cx="434" cy="14"/>
            </a:xfrm>
            <a:custGeom>
              <a:rect b="b" l="l" r="r" t="t"/>
              <a:pathLst>
                <a:path extrusionOk="0" h="1" w="32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51"/>
            <p:cNvSpPr/>
            <p:nvPr/>
          </p:nvSpPr>
          <p:spPr>
            <a:xfrm>
              <a:off x="2697538" y="1642337"/>
              <a:ext cx="679" cy="109"/>
            </a:xfrm>
            <a:custGeom>
              <a:rect b="b" l="l" r="r" t="t"/>
              <a:pathLst>
                <a:path extrusionOk="0" h="8" w="5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51"/>
            <p:cNvSpPr/>
            <p:nvPr/>
          </p:nvSpPr>
          <p:spPr>
            <a:xfrm>
              <a:off x="2409736" y="1625609"/>
              <a:ext cx="1534" cy="1344"/>
            </a:xfrm>
            <a:custGeom>
              <a:rect b="b" l="l" r="r" t="t"/>
              <a:pathLst>
                <a:path extrusionOk="0" h="99" w="113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51"/>
            <p:cNvSpPr/>
            <p:nvPr/>
          </p:nvSpPr>
          <p:spPr>
            <a:xfrm>
              <a:off x="2425798" y="1617761"/>
              <a:ext cx="2824" cy="828"/>
            </a:xfrm>
            <a:custGeom>
              <a:rect b="b" l="l" r="r" t="t"/>
              <a:pathLst>
                <a:path extrusionOk="0" h="61" w="208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51"/>
            <p:cNvSpPr/>
            <p:nvPr/>
          </p:nvSpPr>
          <p:spPr>
            <a:xfrm>
              <a:off x="2458167" y="1627035"/>
              <a:ext cx="4440" cy="828"/>
            </a:xfrm>
            <a:custGeom>
              <a:rect b="b" l="l" r="r" t="t"/>
              <a:pathLst>
                <a:path extrusionOk="0" h="61" w="327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51"/>
            <p:cNvSpPr/>
            <p:nvPr/>
          </p:nvSpPr>
          <p:spPr>
            <a:xfrm>
              <a:off x="2567398" y="1580681"/>
              <a:ext cx="5051" cy="1303"/>
            </a:xfrm>
            <a:custGeom>
              <a:rect b="b" l="l" r="r" t="t"/>
              <a:pathLst>
                <a:path extrusionOk="0" h="96" w="372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51"/>
            <p:cNvSpPr/>
            <p:nvPr/>
          </p:nvSpPr>
          <p:spPr>
            <a:xfrm>
              <a:off x="2468336" y="1623505"/>
              <a:ext cx="4100" cy="638"/>
            </a:xfrm>
            <a:custGeom>
              <a:rect b="b" l="l" r="r" t="t"/>
              <a:pathLst>
                <a:path extrusionOk="0" h="47" w="302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51"/>
            <p:cNvSpPr/>
            <p:nvPr/>
          </p:nvSpPr>
          <p:spPr>
            <a:xfrm>
              <a:off x="2501995" y="1594001"/>
              <a:ext cx="1914" cy="434"/>
            </a:xfrm>
            <a:custGeom>
              <a:rect b="b" l="l" r="r" t="t"/>
              <a:pathLst>
                <a:path extrusionOk="0" h="32" w="141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51"/>
            <p:cNvSpPr/>
            <p:nvPr/>
          </p:nvSpPr>
          <p:spPr>
            <a:xfrm>
              <a:off x="2407020" y="1631787"/>
              <a:ext cx="448" cy="1154"/>
            </a:xfrm>
            <a:custGeom>
              <a:rect b="b" l="l" r="r" t="t"/>
              <a:pathLst>
                <a:path extrusionOk="0" h="85" w="33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51"/>
            <p:cNvSpPr/>
            <p:nvPr/>
          </p:nvSpPr>
          <p:spPr>
            <a:xfrm>
              <a:off x="2480882" y="1622989"/>
              <a:ext cx="638" cy="109"/>
            </a:xfrm>
            <a:custGeom>
              <a:rect b="b" l="l" r="r" t="t"/>
              <a:pathLst>
                <a:path extrusionOk="0" h="8" w="47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51"/>
            <p:cNvSpPr/>
            <p:nvPr/>
          </p:nvSpPr>
          <p:spPr>
            <a:xfrm>
              <a:off x="2472898" y="1624509"/>
              <a:ext cx="2634" cy="1208"/>
            </a:xfrm>
            <a:custGeom>
              <a:rect b="b" l="l" r="r" t="t"/>
              <a:pathLst>
                <a:path extrusionOk="0" h="89" w="194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51"/>
            <p:cNvSpPr/>
            <p:nvPr/>
          </p:nvSpPr>
          <p:spPr>
            <a:xfrm>
              <a:off x="2643499" y="1625270"/>
              <a:ext cx="1059" cy="1629"/>
            </a:xfrm>
            <a:custGeom>
              <a:rect b="b" l="l" r="r" t="t"/>
              <a:pathLst>
                <a:path extrusionOk="0" h="120" w="78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51"/>
            <p:cNvSpPr/>
            <p:nvPr/>
          </p:nvSpPr>
          <p:spPr>
            <a:xfrm>
              <a:off x="2626772" y="1600559"/>
              <a:ext cx="9708" cy="13415"/>
            </a:xfrm>
            <a:custGeom>
              <a:rect b="b" l="l" r="r" t="t"/>
              <a:pathLst>
                <a:path extrusionOk="0" h="988" w="715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51"/>
            <p:cNvSpPr/>
            <p:nvPr/>
          </p:nvSpPr>
          <p:spPr>
            <a:xfrm>
              <a:off x="2691319" y="1637245"/>
              <a:ext cx="910" cy="1208"/>
            </a:xfrm>
            <a:custGeom>
              <a:rect b="b" l="l" r="r" t="t"/>
              <a:pathLst>
                <a:path extrusionOk="0" h="89" w="67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51"/>
            <p:cNvSpPr/>
            <p:nvPr/>
          </p:nvSpPr>
          <p:spPr>
            <a:xfrm>
              <a:off x="2692216" y="1638494"/>
              <a:ext cx="1398" cy="2580"/>
            </a:xfrm>
            <a:custGeom>
              <a:rect b="b" l="l" r="r" t="t"/>
              <a:pathLst>
                <a:path extrusionOk="0" h="190" w="103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51"/>
            <p:cNvSpPr/>
            <p:nvPr/>
          </p:nvSpPr>
          <p:spPr>
            <a:xfrm>
              <a:off x="2584125" y="1590959"/>
              <a:ext cx="2390" cy="1005"/>
            </a:xfrm>
            <a:custGeom>
              <a:rect b="b" l="l" r="r" t="t"/>
              <a:pathLst>
                <a:path extrusionOk="0" h="74" w="176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51"/>
            <p:cNvSpPr/>
            <p:nvPr/>
          </p:nvSpPr>
          <p:spPr>
            <a:xfrm>
              <a:off x="2673723" y="1629737"/>
              <a:ext cx="3815" cy="3245"/>
            </a:xfrm>
            <a:custGeom>
              <a:rect b="b" l="l" r="r" t="t"/>
              <a:pathLst>
                <a:path extrusionOk="0" h="239" w="281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51"/>
            <p:cNvSpPr/>
            <p:nvPr/>
          </p:nvSpPr>
          <p:spPr>
            <a:xfrm>
              <a:off x="2619345" y="1593335"/>
              <a:ext cx="1208" cy="2050"/>
            </a:xfrm>
            <a:custGeom>
              <a:rect b="b" l="l" r="r" t="t"/>
              <a:pathLst>
                <a:path extrusionOk="0" h="151" w="89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51"/>
            <p:cNvSpPr/>
            <p:nvPr/>
          </p:nvSpPr>
          <p:spPr>
            <a:xfrm>
              <a:off x="2593969" y="159470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51"/>
            <p:cNvSpPr/>
            <p:nvPr/>
          </p:nvSpPr>
          <p:spPr>
            <a:xfrm>
              <a:off x="2594919" y="1599269"/>
              <a:ext cx="299" cy="448"/>
            </a:xfrm>
            <a:custGeom>
              <a:rect b="b" l="l" r="r" t="t"/>
              <a:pathLst>
                <a:path extrusionOk="0" h="33" w="22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51"/>
            <p:cNvSpPr/>
            <p:nvPr/>
          </p:nvSpPr>
          <p:spPr>
            <a:xfrm>
              <a:off x="2600391" y="1598413"/>
              <a:ext cx="1195" cy="163"/>
            </a:xfrm>
            <a:custGeom>
              <a:rect b="b" l="l" r="r" t="t"/>
              <a:pathLst>
                <a:path extrusionOk="0" h="12" w="88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51"/>
            <p:cNvSpPr/>
            <p:nvPr/>
          </p:nvSpPr>
          <p:spPr>
            <a:xfrm>
              <a:off x="2607994" y="1592711"/>
              <a:ext cx="4576" cy="2444"/>
            </a:xfrm>
            <a:custGeom>
              <a:rect b="b" l="l" r="r" t="t"/>
              <a:pathLst>
                <a:path extrusionOk="0" h="180" w="337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51"/>
            <p:cNvSpPr/>
            <p:nvPr/>
          </p:nvSpPr>
          <p:spPr>
            <a:xfrm>
              <a:off x="2408921" y="1669763"/>
              <a:ext cx="1113" cy="638"/>
            </a:xfrm>
            <a:custGeom>
              <a:rect b="b" l="l" r="r" t="t"/>
              <a:pathLst>
                <a:path extrusionOk="0" h="47" w="82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51"/>
            <p:cNvSpPr/>
            <p:nvPr/>
          </p:nvSpPr>
          <p:spPr>
            <a:xfrm>
              <a:off x="2397041" y="1656498"/>
              <a:ext cx="3965" cy="489"/>
            </a:xfrm>
            <a:custGeom>
              <a:rect b="b" l="l" r="r" t="t"/>
              <a:pathLst>
                <a:path extrusionOk="0" h="36" w="292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51"/>
            <p:cNvSpPr/>
            <p:nvPr/>
          </p:nvSpPr>
          <p:spPr>
            <a:xfrm>
              <a:off x="2395045" y="1656742"/>
              <a:ext cx="2009" cy="530"/>
            </a:xfrm>
            <a:custGeom>
              <a:rect b="b" l="l" r="r" t="t"/>
              <a:pathLst>
                <a:path extrusionOk="0" h="39" w="148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51"/>
            <p:cNvSpPr/>
            <p:nvPr/>
          </p:nvSpPr>
          <p:spPr>
            <a:xfrm>
              <a:off x="2498668" y="1608732"/>
              <a:ext cx="679" cy="2919"/>
            </a:xfrm>
            <a:custGeom>
              <a:rect b="b" l="l" r="r" t="t"/>
              <a:pathLst>
                <a:path extrusionOk="0" h="215" w="5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51"/>
            <p:cNvSpPr/>
            <p:nvPr/>
          </p:nvSpPr>
          <p:spPr>
            <a:xfrm>
              <a:off x="2403748" y="1658684"/>
              <a:ext cx="2240" cy="2960"/>
            </a:xfrm>
            <a:custGeom>
              <a:rect b="b" l="l" r="r" t="t"/>
              <a:pathLst>
                <a:path extrusionOk="0" h="218" w="165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51"/>
            <p:cNvSpPr/>
            <p:nvPr/>
          </p:nvSpPr>
          <p:spPr>
            <a:xfrm>
              <a:off x="2475519" y="1622853"/>
              <a:ext cx="4521" cy="1670"/>
            </a:xfrm>
            <a:custGeom>
              <a:rect b="b" l="l" r="r" t="t"/>
              <a:pathLst>
                <a:path extrusionOk="0" h="123" w="333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51"/>
            <p:cNvSpPr/>
            <p:nvPr/>
          </p:nvSpPr>
          <p:spPr>
            <a:xfrm>
              <a:off x="2428608" y="1618576"/>
              <a:ext cx="1195" cy="584"/>
            </a:xfrm>
            <a:custGeom>
              <a:rect b="b" l="l" r="r" t="t"/>
              <a:pathLst>
                <a:path extrusionOk="0" h="43" w="88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51"/>
            <p:cNvSpPr/>
            <p:nvPr/>
          </p:nvSpPr>
          <p:spPr>
            <a:xfrm>
              <a:off x="2493862" y="1615480"/>
              <a:ext cx="204" cy="828"/>
            </a:xfrm>
            <a:custGeom>
              <a:rect b="b" l="l" r="r" t="t"/>
              <a:pathLst>
                <a:path extrusionOk="0" h="61" w="15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51"/>
            <p:cNvSpPr/>
            <p:nvPr/>
          </p:nvSpPr>
          <p:spPr>
            <a:xfrm>
              <a:off x="2578667" y="1593050"/>
              <a:ext cx="1249" cy="339"/>
            </a:xfrm>
            <a:custGeom>
              <a:rect b="b" l="l" r="r" t="t"/>
              <a:pathLst>
                <a:path extrusionOk="0" h="25" w="92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51"/>
            <p:cNvSpPr/>
            <p:nvPr/>
          </p:nvSpPr>
          <p:spPr>
            <a:xfrm>
              <a:off x="2601667" y="1598318"/>
              <a:ext cx="204" cy="109"/>
            </a:xfrm>
            <a:custGeom>
              <a:rect b="b" l="l" r="r" t="t"/>
              <a:pathLst>
                <a:path extrusionOk="0" h="8" w="15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51"/>
            <p:cNvSpPr/>
            <p:nvPr/>
          </p:nvSpPr>
          <p:spPr>
            <a:xfrm>
              <a:off x="2398561" y="1629913"/>
              <a:ext cx="3340" cy="787"/>
            </a:xfrm>
            <a:custGeom>
              <a:rect b="b" l="l" r="r" t="t"/>
              <a:pathLst>
                <a:path extrusionOk="0" h="58" w="246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51"/>
            <p:cNvSpPr/>
            <p:nvPr/>
          </p:nvSpPr>
          <p:spPr>
            <a:xfrm>
              <a:off x="2603473" y="1596798"/>
              <a:ext cx="1208" cy="774"/>
            </a:xfrm>
            <a:custGeom>
              <a:rect b="b" l="l" r="r" t="t"/>
              <a:pathLst>
                <a:path extrusionOk="0" h="57" w="89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51"/>
            <p:cNvSpPr/>
            <p:nvPr/>
          </p:nvSpPr>
          <p:spPr>
            <a:xfrm>
              <a:off x="2501370" y="1605066"/>
              <a:ext cx="733" cy="109"/>
            </a:xfrm>
            <a:custGeom>
              <a:rect b="b" l="l" r="r" t="t"/>
              <a:pathLst>
                <a:path extrusionOk="0" h="8" w="54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51"/>
            <p:cNvSpPr/>
            <p:nvPr/>
          </p:nvSpPr>
          <p:spPr>
            <a:xfrm>
              <a:off x="2590398" y="159324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51"/>
            <p:cNvSpPr/>
            <p:nvPr/>
          </p:nvSpPr>
          <p:spPr>
            <a:xfrm>
              <a:off x="2693587" y="1641047"/>
              <a:ext cx="122" cy="122"/>
            </a:xfrm>
            <a:custGeom>
              <a:rect b="b" l="l" r="r" t="t"/>
              <a:pathLst>
                <a:path extrusionOk="0" h="9" w="9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51"/>
            <p:cNvSpPr/>
            <p:nvPr/>
          </p:nvSpPr>
          <p:spPr>
            <a:xfrm>
              <a:off x="2139177" y="2004096"/>
              <a:ext cx="134295" cy="138844"/>
            </a:xfrm>
            <a:custGeom>
              <a:rect b="b" l="l" r="r" t="t"/>
              <a:pathLst>
                <a:path extrusionOk="0" h="10226" w="9891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51"/>
            <p:cNvSpPr/>
            <p:nvPr/>
          </p:nvSpPr>
          <p:spPr>
            <a:xfrm>
              <a:off x="2142218" y="2087909"/>
              <a:ext cx="584" cy="339"/>
            </a:xfrm>
            <a:custGeom>
              <a:rect b="b" l="l" r="r" t="t"/>
              <a:pathLst>
                <a:path extrusionOk="0" h="25" w="43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51"/>
            <p:cNvSpPr/>
            <p:nvPr/>
          </p:nvSpPr>
          <p:spPr>
            <a:xfrm>
              <a:off x="2143834" y="2087244"/>
              <a:ext cx="339" cy="109"/>
            </a:xfrm>
            <a:custGeom>
              <a:rect b="b" l="l" r="r" t="t"/>
              <a:pathLst>
                <a:path extrusionOk="0" h="8" w="25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51"/>
            <p:cNvSpPr/>
            <p:nvPr/>
          </p:nvSpPr>
          <p:spPr>
            <a:xfrm>
              <a:off x="2143399" y="2087380"/>
              <a:ext cx="448" cy="204"/>
            </a:xfrm>
            <a:custGeom>
              <a:rect b="b" l="l" r="r" t="t"/>
              <a:pathLst>
                <a:path extrusionOk="0" h="15" w="33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51"/>
            <p:cNvSpPr/>
            <p:nvPr/>
          </p:nvSpPr>
          <p:spPr>
            <a:xfrm>
              <a:off x="2141553" y="2088235"/>
              <a:ext cx="679" cy="448"/>
            </a:xfrm>
            <a:custGeom>
              <a:rect b="b" l="l" r="r" t="t"/>
              <a:pathLst>
                <a:path extrusionOk="0" h="33" w="5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51"/>
            <p:cNvSpPr/>
            <p:nvPr/>
          </p:nvSpPr>
          <p:spPr>
            <a:xfrm>
              <a:off x="2142829" y="2087624"/>
              <a:ext cx="489" cy="244"/>
            </a:xfrm>
            <a:custGeom>
              <a:rect b="b" l="l" r="r" t="t"/>
              <a:pathLst>
                <a:path extrusionOk="0" h="18" w="36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51"/>
            <p:cNvSpPr/>
            <p:nvPr/>
          </p:nvSpPr>
          <p:spPr>
            <a:xfrm>
              <a:off x="2144214" y="2087095"/>
              <a:ext cx="299" cy="109"/>
            </a:xfrm>
            <a:custGeom>
              <a:rect b="b" l="l" r="r" t="t"/>
              <a:pathLst>
                <a:path extrusionOk="0" h="8" w="22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51"/>
            <p:cNvSpPr/>
            <p:nvPr/>
          </p:nvSpPr>
          <p:spPr>
            <a:xfrm>
              <a:off x="2144554" y="2087054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51"/>
            <p:cNvSpPr/>
            <p:nvPr/>
          </p:nvSpPr>
          <p:spPr>
            <a:xfrm>
              <a:off x="2144839" y="2087000"/>
              <a:ext cx="190" cy="68"/>
            </a:xfrm>
            <a:custGeom>
              <a:rect b="b" l="l" r="r" t="t"/>
              <a:pathLst>
                <a:path extrusionOk="0" h="5" w="14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51"/>
            <p:cNvSpPr/>
            <p:nvPr/>
          </p:nvSpPr>
          <p:spPr>
            <a:xfrm>
              <a:off x="2222597" y="2124039"/>
              <a:ext cx="584" cy="339"/>
            </a:xfrm>
            <a:custGeom>
              <a:rect b="b" l="l" r="r" t="t"/>
              <a:pathLst>
                <a:path extrusionOk="0" h="25" w="43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51"/>
            <p:cNvSpPr/>
            <p:nvPr/>
          </p:nvSpPr>
          <p:spPr>
            <a:xfrm>
              <a:off x="2254816" y="2135539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51"/>
            <p:cNvSpPr/>
            <p:nvPr/>
          </p:nvSpPr>
          <p:spPr>
            <a:xfrm>
              <a:off x="2249168" y="2134725"/>
              <a:ext cx="5621" cy="828"/>
            </a:xfrm>
            <a:custGeom>
              <a:rect b="b" l="l" r="r" t="t"/>
              <a:pathLst>
                <a:path extrusionOk="0" h="61" w="414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51"/>
            <p:cNvSpPr/>
            <p:nvPr/>
          </p:nvSpPr>
          <p:spPr>
            <a:xfrm>
              <a:off x="2245787" y="2130597"/>
              <a:ext cx="258" cy="394"/>
            </a:xfrm>
            <a:custGeom>
              <a:rect b="b" l="l" r="r" t="t"/>
              <a:pathLst>
                <a:path extrusionOk="0" h="29" w="19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51"/>
            <p:cNvSpPr/>
            <p:nvPr/>
          </p:nvSpPr>
          <p:spPr>
            <a:xfrm>
              <a:off x="2255387" y="2136110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51"/>
            <p:cNvSpPr/>
            <p:nvPr/>
          </p:nvSpPr>
          <p:spPr>
            <a:xfrm>
              <a:off x="2255577" y="2136340"/>
              <a:ext cx="68" cy="204"/>
            </a:xfrm>
            <a:custGeom>
              <a:rect b="b" l="l" r="r" t="t"/>
              <a:pathLst>
                <a:path extrusionOk="0" h="15" w="5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51"/>
            <p:cNvSpPr/>
            <p:nvPr/>
          </p:nvSpPr>
          <p:spPr>
            <a:xfrm>
              <a:off x="2253866" y="2114331"/>
              <a:ext cx="1154" cy="1684"/>
            </a:xfrm>
            <a:custGeom>
              <a:rect b="b" l="l" r="r" t="t"/>
              <a:pathLst>
                <a:path extrusionOk="0" h="124" w="85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51"/>
            <p:cNvSpPr/>
            <p:nvPr/>
          </p:nvSpPr>
          <p:spPr>
            <a:xfrm>
              <a:off x="2266710" y="2104216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51"/>
            <p:cNvSpPr/>
            <p:nvPr/>
          </p:nvSpPr>
          <p:spPr>
            <a:xfrm>
              <a:off x="2254246" y="2120468"/>
              <a:ext cx="394" cy="3014"/>
            </a:xfrm>
            <a:custGeom>
              <a:rect b="b" l="l" r="r" t="t"/>
              <a:pathLst>
                <a:path extrusionOk="0" h="222" w="29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51"/>
            <p:cNvSpPr/>
            <p:nvPr/>
          </p:nvSpPr>
          <p:spPr>
            <a:xfrm>
              <a:off x="2223167" y="2124365"/>
              <a:ext cx="1724" cy="1819"/>
            </a:xfrm>
            <a:custGeom>
              <a:rect b="b" l="l" r="r" t="t"/>
              <a:pathLst>
                <a:path extrusionOk="0" h="134" w="127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51"/>
            <p:cNvSpPr/>
            <p:nvPr/>
          </p:nvSpPr>
          <p:spPr>
            <a:xfrm>
              <a:off x="2232196" y="2130353"/>
              <a:ext cx="489" cy="543"/>
            </a:xfrm>
            <a:custGeom>
              <a:rect b="b" l="l" r="r" t="t"/>
              <a:pathLst>
                <a:path extrusionOk="0" h="40" w="36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51"/>
            <p:cNvSpPr/>
            <p:nvPr/>
          </p:nvSpPr>
          <p:spPr>
            <a:xfrm>
              <a:off x="2255156" y="2135770"/>
              <a:ext cx="204" cy="204"/>
            </a:xfrm>
            <a:custGeom>
              <a:rect b="b" l="l" r="r" t="t"/>
              <a:pathLst>
                <a:path extrusionOk="0" h="15" w="15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51"/>
            <p:cNvSpPr/>
            <p:nvPr/>
          </p:nvSpPr>
          <p:spPr>
            <a:xfrm>
              <a:off x="2245027" y="2130068"/>
              <a:ext cx="353" cy="163"/>
            </a:xfrm>
            <a:custGeom>
              <a:rect b="b" l="l" r="r" t="t"/>
              <a:pathLst>
                <a:path extrusionOk="0" h="12" w="26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51"/>
            <p:cNvSpPr/>
            <p:nvPr/>
          </p:nvSpPr>
          <p:spPr>
            <a:xfrm>
              <a:off x="2221497" y="2123510"/>
              <a:ext cx="1208" cy="584"/>
            </a:xfrm>
            <a:custGeom>
              <a:rect b="b" l="l" r="r" t="t"/>
              <a:pathLst>
                <a:path extrusionOk="0" h="43" w="89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51"/>
            <p:cNvSpPr/>
            <p:nvPr/>
          </p:nvSpPr>
          <p:spPr>
            <a:xfrm>
              <a:off x="2244552" y="2129973"/>
              <a:ext cx="448" cy="68"/>
            </a:xfrm>
            <a:custGeom>
              <a:rect b="b" l="l" r="r" t="t"/>
              <a:pathLst>
                <a:path extrusionOk="0" h="5" w="33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51"/>
            <p:cNvSpPr/>
            <p:nvPr/>
          </p:nvSpPr>
          <p:spPr>
            <a:xfrm>
              <a:off x="2244036" y="2130027"/>
              <a:ext cx="434" cy="54"/>
            </a:xfrm>
            <a:custGeom>
              <a:rect b="b" l="l" r="r" t="t"/>
              <a:pathLst>
                <a:path extrusionOk="0" h="4" w="32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51"/>
            <p:cNvSpPr/>
            <p:nvPr/>
          </p:nvSpPr>
          <p:spPr>
            <a:xfrm>
              <a:off x="2255672" y="2136625"/>
              <a:ext cx="14" cy="353"/>
            </a:xfrm>
            <a:custGeom>
              <a:rect b="b" l="l" r="r" t="t"/>
              <a:pathLst>
                <a:path extrusionOk="0" h="26" w="1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51"/>
            <p:cNvSpPr/>
            <p:nvPr/>
          </p:nvSpPr>
          <p:spPr>
            <a:xfrm>
              <a:off x="2245407" y="2130258"/>
              <a:ext cx="353" cy="258"/>
            </a:xfrm>
            <a:custGeom>
              <a:rect b="b" l="l" r="r" t="t"/>
              <a:pathLst>
                <a:path extrusionOk="0" h="19" w="26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51"/>
            <p:cNvSpPr/>
            <p:nvPr/>
          </p:nvSpPr>
          <p:spPr>
            <a:xfrm>
              <a:off x="2222638" y="2124039"/>
              <a:ext cx="543" cy="339"/>
            </a:xfrm>
            <a:custGeom>
              <a:rect b="b" l="l" r="r" t="t"/>
              <a:pathLst>
                <a:path extrusionOk="0" h="25" w="4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51"/>
            <p:cNvSpPr/>
            <p:nvPr/>
          </p:nvSpPr>
          <p:spPr>
            <a:xfrm>
              <a:off x="2257057" y="2062194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51"/>
            <p:cNvSpPr/>
            <p:nvPr/>
          </p:nvSpPr>
          <p:spPr>
            <a:xfrm>
              <a:off x="2256907" y="2061678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51"/>
            <p:cNvSpPr/>
            <p:nvPr/>
          </p:nvSpPr>
          <p:spPr>
            <a:xfrm>
              <a:off x="2215659" y="2008291"/>
              <a:ext cx="3802" cy="380"/>
            </a:xfrm>
            <a:custGeom>
              <a:rect b="b" l="l" r="r" t="t"/>
              <a:pathLst>
                <a:path extrusionOk="0" h="28" w="28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51"/>
            <p:cNvSpPr/>
            <p:nvPr/>
          </p:nvSpPr>
          <p:spPr>
            <a:xfrm>
              <a:off x="2196121" y="2010572"/>
              <a:ext cx="15601" cy="3014"/>
            </a:xfrm>
            <a:custGeom>
              <a:rect b="b" l="l" r="r" t="t"/>
              <a:pathLst>
                <a:path extrusionOk="0" h="222" w="1149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51"/>
            <p:cNvSpPr/>
            <p:nvPr/>
          </p:nvSpPr>
          <p:spPr>
            <a:xfrm>
              <a:off x="2183955" y="2018040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51"/>
            <p:cNvSpPr/>
            <p:nvPr/>
          </p:nvSpPr>
          <p:spPr>
            <a:xfrm>
              <a:off x="2183806" y="2016845"/>
              <a:ext cx="68" cy="258"/>
            </a:xfrm>
            <a:custGeom>
              <a:rect b="b" l="l" r="r" t="t"/>
              <a:pathLst>
                <a:path extrusionOk="0" h="19" w="5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51"/>
            <p:cNvSpPr/>
            <p:nvPr/>
          </p:nvSpPr>
          <p:spPr>
            <a:xfrm>
              <a:off x="2183901" y="2017469"/>
              <a:ext cx="68" cy="244"/>
            </a:xfrm>
            <a:custGeom>
              <a:rect b="b" l="l" r="r" t="t"/>
              <a:pathLst>
                <a:path extrusionOk="0" h="18" w="5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51"/>
            <p:cNvSpPr/>
            <p:nvPr/>
          </p:nvSpPr>
          <p:spPr>
            <a:xfrm>
              <a:off x="2183955" y="2018651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51"/>
            <p:cNvSpPr/>
            <p:nvPr/>
          </p:nvSpPr>
          <p:spPr>
            <a:xfrm>
              <a:off x="2139218" y="208154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51"/>
            <p:cNvSpPr/>
            <p:nvPr/>
          </p:nvSpPr>
          <p:spPr>
            <a:xfrm>
              <a:off x="2144404" y="2078500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51"/>
            <p:cNvSpPr/>
            <p:nvPr/>
          </p:nvSpPr>
          <p:spPr>
            <a:xfrm>
              <a:off x="2143644" y="2078785"/>
              <a:ext cx="204" cy="109"/>
            </a:xfrm>
            <a:custGeom>
              <a:rect b="b" l="l" r="r" t="t"/>
              <a:pathLst>
                <a:path extrusionOk="0" h="8" w="15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51"/>
            <p:cNvSpPr/>
            <p:nvPr/>
          </p:nvSpPr>
          <p:spPr>
            <a:xfrm>
              <a:off x="2182910" y="2023783"/>
              <a:ext cx="149" cy="299"/>
            </a:xfrm>
            <a:custGeom>
              <a:rect b="b" l="l" r="r" t="t"/>
              <a:pathLst>
                <a:path extrusionOk="0" h="22" w="11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51"/>
            <p:cNvSpPr/>
            <p:nvPr/>
          </p:nvSpPr>
          <p:spPr>
            <a:xfrm>
              <a:off x="2143929" y="2078690"/>
              <a:ext cx="149" cy="54"/>
            </a:xfrm>
            <a:custGeom>
              <a:rect b="b" l="l" r="r" t="t"/>
              <a:pathLst>
                <a:path extrusionOk="0" h="4" w="11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51"/>
            <p:cNvSpPr/>
            <p:nvPr/>
          </p:nvSpPr>
          <p:spPr>
            <a:xfrm>
              <a:off x="2182720" y="2024163"/>
              <a:ext cx="149" cy="258"/>
            </a:xfrm>
            <a:custGeom>
              <a:rect b="b" l="l" r="r" t="t"/>
              <a:pathLst>
                <a:path extrusionOk="0" h="19" w="11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51"/>
            <p:cNvSpPr/>
            <p:nvPr/>
          </p:nvSpPr>
          <p:spPr>
            <a:xfrm>
              <a:off x="2183765" y="2020932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51"/>
            <p:cNvSpPr/>
            <p:nvPr/>
          </p:nvSpPr>
          <p:spPr>
            <a:xfrm>
              <a:off x="2144839" y="2078405"/>
              <a:ext cx="774" cy="489"/>
            </a:xfrm>
            <a:custGeom>
              <a:rect b="b" l="l" r="r" t="t"/>
              <a:pathLst>
                <a:path extrusionOk="0" h="36" w="57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51"/>
            <p:cNvSpPr/>
            <p:nvPr/>
          </p:nvSpPr>
          <p:spPr>
            <a:xfrm>
              <a:off x="2183670" y="2021461"/>
              <a:ext cx="54" cy="299"/>
            </a:xfrm>
            <a:custGeom>
              <a:rect b="b" l="l" r="r" t="t"/>
              <a:pathLst>
                <a:path extrusionOk="0" h="22" w="4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51"/>
            <p:cNvSpPr/>
            <p:nvPr/>
          </p:nvSpPr>
          <p:spPr>
            <a:xfrm>
              <a:off x="2143359" y="2078975"/>
              <a:ext cx="149" cy="54"/>
            </a:xfrm>
            <a:custGeom>
              <a:rect b="b" l="l" r="r" t="t"/>
              <a:pathLst>
                <a:path extrusionOk="0" h="4" w="11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51"/>
            <p:cNvSpPr/>
            <p:nvPr/>
          </p:nvSpPr>
          <p:spPr>
            <a:xfrm>
              <a:off x="2183236" y="2022928"/>
              <a:ext cx="109" cy="299"/>
            </a:xfrm>
            <a:custGeom>
              <a:rect b="b" l="l" r="r" t="t"/>
              <a:pathLst>
                <a:path extrusionOk="0" h="22" w="8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51"/>
            <p:cNvSpPr/>
            <p:nvPr/>
          </p:nvSpPr>
          <p:spPr>
            <a:xfrm>
              <a:off x="2142979" y="2079111"/>
              <a:ext cx="204" cy="109"/>
            </a:xfrm>
            <a:custGeom>
              <a:rect b="b" l="l" r="r" t="t"/>
              <a:pathLst>
                <a:path extrusionOk="0" h="8" w="15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51"/>
            <p:cNvSpPr/>
            <p:nvPr/>
          </p:nvSpPr>
          <p:spPr>
            <a:xfrm>
              <a:off x="2183521" y="2021977"/>
              <a:ext cx="109" cy="299"/>
            </a:xfrm>
            <a:custGeom>
              <a:rect b="b" l="l" r="r" t="t"/>
              <a:pathLst>
                <a:path extrusionOk="0" h="22" w="8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51"/>
            <p:cNvSpPr/>
            <p:nvPr/>
          </p:nvSpPr>
          <p:spPr>
            <a:xfrm>
              <a:off x="2183385" y="2022452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51"/>
            <p:cNvSpPr/>
            <p:nvPr/>
          </p:nvSpPr>
          <p:spPr>
            <a:xfrm>
              <a:off x="2183100" y="2023362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51"/>
            <p:cNvSpPr/>
            <p:nvPr/>
          </p:nvSpPr>
          <p:spPr>
            <a:xfrm>
              <a:off x="2139462" y="2081107"/>
              <a:ext cx="394" cy="299"/>
            </a:xfrm>
            <a:custGeom>
              <a:rect b="b" l="l" r="r" t="t"/>
              <a:pathLst>
                <a:path extrusionOk="0" h="22" w="29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51"/>
            <p:cNvSpPr/>
            <p:nvPr/>
          </p:nvSpPr>
          <p:spPr>
            <a:xfrm>
              <a:off x="2140127" y="2080727"/>
              <a:ext cx="339" cy="258"/>
            </a:xfrm>
            <a:custGeom>
              <a:rect b="b" l="l" r="r" t="t"/>
              <a:pathLst>
                <a:path extrusionOk="0" h="19" w="25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51"/>
            <p:cNvSpPr/>
            <p:nvPr/>
          </p:nvSpPr>
          <p:spPr>
            <a:xfrm>
              <a:off x="2140697" y="2080401"/>
              <a:ext cx="299" cy="204"/>
            </a:xfrm>
            <a:custGeom>
              <a:rect b="b" l="l" r="r" t="t"/>
              <a:pathLst>
                <a:path extrusionOk="0" h="15" w="22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51"/>
            <p:cNvSpPr/>
            <p:nvPr/>
          </p:nvSpPr>
          <p:spPr>
            <a:xfrm>
              <a:off x="2183860" y="2020361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51"/>
            <p:cNvSpPr/>
            <p:nvPr/>
          </p:nvSpPr>
          <p:spPr>
            <a:xfrm>
              <a:off x="2141213" y="2080062"/>
              <a:ext cx="299" cy="204"/>
            </a:xfrm>
            <a:custGeom>
              <a:rect b="b" l="l" r="r" t="t"/>
              <a:pathLst>
                <a:path extrusionOk="0" h="15" w="22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51"/>
            <p:cNvSpPr/>
            <p:nvPr/>
          </p:nvSpPr>
          <p:spPr>
            <a:xfrm>
              <a:off x="2183955" y="2019275"/>
              <a:ext cx="14" cy="299"/>
            </a:xfrm>
            <a:custGeom>
              <a:rect b="b" l="l" r="r" t="t"/>
              <a:pathLst>
                <a:path extrusionOk="0" h="22" w="1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51"/>
            <p:cNvSpPr/>
            <p:nvPr/>
          </p:nvSpPr>
          <p:spPr>
            <a:xfrm>
              <a:off x="2141743" y="2079777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51"/>
            <p:cNvSpPr/>
            <p:nvPr/>
          </p:nvSpPr>
          <p:spPr>
            <a:xfrm>
              <a:off x="2144214" y="2078595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51"/>
            <p:cNvSpPr/>
            <p:nvPr/>
          </p:nvSpPr>
          <p:spPr>
            <a:xfrm>
              <a:off x="2142164" y="2079546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51"/>
            <p:cNvSpPr/>
            <p:nvPr/>
          </p:nvSpPr>
          <p:spPr>
            <a:xfrm>
              <a:off x="2142598" y="2079301"/>
              <a:ext cx="244" cy="163"/>
            </a:xfrm>
            <a:custGeom>
              <a:rect b="b" l="l" r="r" t="t"/>
              <a:pathLst>
                <a:path extrusionOk="0" h="12" w="18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51"/>
            <p:cNvSpPr/>
            <p:nvPr/>
          </p:nvSpPr>
          <p:spPr>
            <a:xfrm>
              <a:off x="2144594" y="2078500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51"/>
            <p:cNvSpPr/>
            <p:nvPr/>
          </p:nvSpPr>
          <p:spPr>
            <a:xfrm>
              <a:off x="2144744" y="2078446"/>
              <a:ext cx="95" cy="14"/>
            </a:xfrm>
            <a:custGeom>
              <a:rect b="b" l="l" r="r" t="t"/>
              <a:pathLst>
                <a:path extrusionOk="0" h="1" w="7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51"/>
            <p:cNvSpPr/>
            <p:nvPr/>
          </p:nvSpPr>
          <p:spPr>
            <a:xfrm>
              <a:off x="2183901" y="2019845"/>
              <a:ext cx="14" cy="244"/>
            </a:xfrm>
            <a:custGeom>
              <a:rect b="b" l="l" r="r" t="t"/>
              <a:pathLst>
                <a:path extrusionOk="0" h="18" w="1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51"/>
            <p:cNvSpPr/>
            <p:nvPr/>
          </p:nvSpPr>
          <p:spPr>
            <a:xfrm>
              <a:off x="2246887" y="2005399"/>
              <a:ext cx="109" cy="54"/>
            </a:xfrm>
            <a:custGeom>
              <a:rect b="b" l="l" r="r" t="t"/>
              <a:pathLst>
                <a:path extrusionOk="0" h="4" w="8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51"/>
            <p:cNvSpPr/>
            <p:nvPr/>
          </p:nvSpPr>
          <p:spPr>
            <a:xfrm>
              <a:off x="2263194" y="200981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51"/>
            <p:cNvSpPr/>
            <p:nvPr/>
          </p:nvSpPr>
          <p:spPr>
            <a:xfrm>
              <a:off x="2260818" y="2010572"/>
              <a:ext cx="299" cy="258"/>
            </a:xfrm>
            <a:custGeom>
              <a:rect b="b" l="l" r="r" t="t"/>
              <a:pathLst>
                <a:path extrusionOk="0" h="19" w="22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51"/>
            <p:cNvSpPr/>
            <p:nvPr/>
          </p:nvSpPr>
          <p:spPr>
            <a:xfrm>
              <a:off x="2266235" y="2012093"/>
              <a:ext cx="394" cy="353"/>
            </a:xfrm>
            <a:custGeom>
              <a:rect b="b" l="l" r="r" t="t"/>
              <a:pathLst>
                <a:path extrusionOk="0" h="26" w="29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51"/>
            <p:cNvSpPr/>
            <p:nvPr/>
          </p:nvSpPr>
          <p:spPr>
            <a:xfrm>
              <a:off x="2265665" y="2011617"/>
              <a:ext cx="394" cy="353"/>
            </a:xfrm>
            <a:custGeom>
              <a:rect b="b" l="l" r="r" t="t"/>
              <a:pathLst>
                <a:path extrusionOk="0" h="26" w="29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51"/>
            <p:cNvSpPr/>
            <p:nvPr/>
          </p:nvSpPr>
          <p:spPr>
            <a:xfrm>
              <a:off x="2265190" y="2011197"/>
              <a:ext cx="339" cy="339"/>
            </a:xfrm>
            <a:custGeom>
              <a:rect b="b" l="l" r="r" t="t"/>
              <a:pathLst>
                <a:path extrusionOk="0" h="25" w="25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51"/>
            <p:cNvSpPr/>
            <p:nvPr/>
          </p:nvSpPr>
          <p:spPr>
            <a:xfrm>
              <a:off x="2246643" y="2005155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51"/>
            <p:cNvSpPr/>
            <p:nvPr/>
          </p:nvSpPr>
          <p:spPr>
            <a:xfrm>
              <a:off x="2263995" y="2010287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51"/>
            <p:cNvSpPr/>
            <p:nvPr/>
          </p:nvSpPr>
          <p:spPr>
            <a:xfrm>
              <a:off x="2266805" y="2012527"/>
              <a:ext cx="394" cy="394"/>
            </a:xfrm>
            <a:custGeom>
              <a:rect b="b" l="l" r="r" t="t"/>
              <a:pathLst>
                <a:path extrusionOk="0" h="29" w="29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51"/>
            <p:cNvSpPr/>
            <p:nvPr/>
          </p:nvSpPr>
          <p:spPr>
            <a:xfrm>
              <a:off x="2263710" y="2010056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51"/>
            <p:cNvSpPr/>
            <p:nvPr/>
          </p:nvSpPr>
          <p:spPr>
            <a:xfrm>
              <a:off x="2261429" y="201034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51"/>
            <p:cNvSpPr/>
            <p:nvPr/>
          </p:nvSpPr>
          <p:spPr>
            <a:xfrm>
              <a:off x="2264334" y="2010531"/>
              <a:ext cx="299" cy="244"/>
            </a:xfrm>
            <a:custGeom>
              <a:rect b="b" l="l" r="r" t="t"/>
              <a:pathLst>
                <a:path extrusionOk="0" h="18" w="22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51"/>
            <p:cNvSpPr/>
            <p:nvPr/>
          </p:nvSpPr>
          <p:spPr>
            <a:xfrm>
              <a:off x="2264714" y="2010857"/>
              <a:ext cx="339" cy="258"/>
            </a:xfrm>
            <a:custGeom>
              <a:rect b="b" l="l" r="r" t="t"/>
              <a:pathLst>
                <a:path extrusionOk="0" h="19" w="25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51"/>
            <p:cNvSpPr/>
            <p:nvPr/>
          </p:nvSpPr>
          <p:spPr>
            <a:xfrm>
              <a:off x="2263479" y="2009907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51"/>
            <p:cNvSpPr/>
            <p:nvPr/>
          </p:nvSpPr>
          <p:spPr>
            <a:xfrm>
              <a:off x="2262528" y="200986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51"/>
            <p:cNvSpPr/>
            <p:nvPr/>
          </p:nvSpPr>
          <p:spPr>
            <a:xfrm>
              <a:off x="2262814" y="2009812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51"/>
            <p:cNvSpPr/>
            <p:nvPr/>
          </p:nvSpPr>
          <p:spPr>
            <a:xfrm>
              <a:off x="2268706" y="2014143"/>
              <a:ext cx="394" cy="339"/>
            </a:xfrm>
            <a:custGeom>
              <a:rect b="b" l="l" r="r" t="t"/>
              <a:pathLst>
                <a:path extrusionOk="0" h="25" w="29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51"/>
            <p:cNvSpPr/>
            <p:nvPr/>
          </p:nvSpPr>
          <p:spPr>
            <a:xfrm>
              <a:off x="2251069" y="2010341"/>
              <a:ext cx="3001" cy="964"/>
            </a:xfrm>
            <a:custGeom>
              <a:rect b="b" l="l" r="r" t="t"/>
              <a:pathLst>
                <a:path extrusionOk="0" h="71" w="221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51"/>
            <p:cNvSpPr/>
            <p:nvPr/>
          </p:nvSpPr>
          <p:spPr>
            <a:xfrm>
              <a:off x="2268041" y="2013613"/>
              <a:ext cx="394" cy="353"/>
            </a:xfrm>
            <a:custGeom>
              <a:rect b="b" l="l" r="r" t="t"/>
              <a:pathLst>
                <a:path extrusionOk="0" h="26" w="29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51"/>
            <p:cNvSpPr/>
            <p:nvPr/>
          </p:nvSpPr>
          <p:spPr>
            <a:xfrm>
              <a:off x="2271367" y="2016560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51"/>
            <p:cNvSpPr/>
            <p:nvPr/>
          </p:nvSpPr>
          <p:spPr>
            <a:xfrm>
              <a:off x="2269371" y="2014754"/>
              <a:ext cx="339" cy="299"/>
            </a:xfrm>
            <a:custGeom>
              <a:rect b="b" l="l" r="r" t="t"/>
              <a:pathLst>
                <a:path extrusionOk="0" h="22" w="25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51"/>
            <p:cNvSpPr/>
            <p:nvPr/>
          </p:nvSpPr>
          <p:spPr>
            <a:xfrm>
              <a:off x="2270743" y="2015949"/>
              <a:ext cx="353" cy="299"/>
            </a:xfrm>
            <a:custGeom>
              <a:rect b="b" l="l" r="r" t="t"/>
              <a:pathLst>
                <a:path extrusionOk="0" h="22" w="26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51"/>
            <p:cNvSpPr/>
            <p:nvPr/>
          </p:nvSpPr>
          <p:spPr>
            <a:xfrm>
              <a:off x="2270037" y="2015324"/>
              <a:ext cx="339" cy="353"/>
            </a:xfrm>
            <a:custGeom>
              <a:rect b="b" l="l" r="r" t="t"/>
              <a:pathLst>
                <a:path extrusionOk="0" h="26" w="25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51"/>
            <p:cNvSpPr/>
            <p:nvPr/>
          </p:nvSpPr>
          <p:spPr>
            <a:xfrm>
              <a:off x="2247172" y="2005684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51"/>
            <p:cNvSpPr/>
            <p:nvPr/>
          </p:nvSpPr>
          <p:spPr>
            <a:xfrm>
              <a:off x="2267416" y="2013043"/>
              <a:ext cx="394" cy="353"/>
            </a:xfrm>
            <a:custGeom>
              <a:rect b="b" l="l" r="r" t="t"/>
              <a:pathLst>
                <a:path extrusionOk="0" h="26" w="29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51"/>
            <p:cNvSpPr/>
            <p:nvPr/>
          </p:nvSpPr>
          <p:spPr>
            <a:xfrm>
              <a:off x="2247362" y="2005915"/>
              <a:ext cx="54" cy="68"/>
            </a:xfrm>
            <a:custGeom>
              <a:rect b="b" l="l" r="r" t="t"/>
              <a:pathLst>
                <a:path extrusionOk="0" h="5" w="4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51"/>
            <p:cNvSpPr/>
            <p:nvPr/>
          </p:nvSpPr>
          <p:spPr>
            <a:xfrm>
              <a:off x="2271028" y="2020511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51"/>
            <p:cNvSpPr/>
            <p:nvPr/>
          </p:nvSpPr>
          <p:spPr>
            <a:xfrm>
              <a:off x="2271367" y="2016655"/>
              <a:ext cx="149" cy="1059"/>
            </a:xfrm>
            <a:custGeom>
              <a:rect b="b" l="l" r="r" t="t"/>
              <a:pathLst>
                <a:path extrusionOk="0" h="78" w="11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51"/>
            <p:cNvSpPr/>
            <p:nvPr/>
          </p:nvSpPr>
          <p:spPr>
            <a:xfrm>
              <a:off x="2270987" y="2020986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51"/>
            <p:cNvSpPr/>
            <p:nvPr/>
          </p:nvSpPr>
          <p:spPr>
            <a:xfrm>
              <a:off x="2271082" y="201998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51"/>
            <p:cNvSpPr/>
            <p:nvPr/>
          </p:nvSpPr>
          <p:spPr>
            <a:xfrm>
              <a:off x="2271313" y="2017890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51"/>
            <p:cNvSpPr/>
            <p:nvPr/>
          </p:nvSpPr>
          <p:spPr>
            <a:xfrm>
              <a:off x="2270933" y="2021461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51"/>
            <p:cNvSpPr/>
            <p:nvPr/>
          </p:nvSpPr>
          <p:spPr>
            <a:xfrm>
              <a:off x="2261143" y="2049037"/>
              <a:ext cx="1018" cy="3992"/>
            </a:xfrm>
            <a:custGeom>
              <a:rect b="b" l="l" r="r" t="t"/>
              <a:pathLst>
                <a:path extrusionOk="0" h="294" w="75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51"/>
            <p:cNvSpPr/>
            <p:nvPr/>
          </p:nvSpPr>
          <p:spPr>
            <a:xfrm>
              <a:off x="2271272" y="2018325"/>
              <a:ext cx="14" cy="244"/>
            </a:xfrm>
            <a:custGeom>
              <a:rect b="b" l="l" r="r" t="t"/>
              <a:pathLst>
                <a:path extrusionOk="0" h="18" w="1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51"/>
            <p:cNvSpPr/>
            <p:nvPr/>
          </p:nvSpPr>
          <p:spPr>
            <a:xfrm>
              <a:off x="2271123" y="2019370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51"/>
            <p:cNvSpPr/>
            <p:nvPr/>
          </p:nvSpPr>
          <p:spPr>
            <a:xfrm>
              <a:off x="2270892" y="2021936"/>
              <a:ext cx="14" cy="149"/>
            </a:xfrm>
            <a:custGeom>
              <a:rect b="b" l="l" r="r" t="t"/>
              <a:pathLst>
                <a:path extrusionOk="0" h="11" w="1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51"/>
            <p:cNvSpPr/>
            <p:nvPr/>
          </p:nvSpPr>
          <p:spPr>
            <a:xfrm>
              <a:off x="2271177" y="2018800"/>
              <a:ext cx="14" cy="244"/>
            </a:xfrm>
            <a:custGeom>
              <a:rect b="b" l="l" r="r" t="t"/>
              <a:pathLst>
                <a:path extrusionOk="0" h="18" w="1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51"/>
            <p:cNvSpPr/>
            <p:nvPr/>
          </p:nvSpPr>
          <p:spPr>
            <a:xfrm>
              <a:off x="2270892" y="2022357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51"/>
            <p:cNvSpPr/>
            <p:nvPr/>
          </p:nvSpPr>
          <p:spPr>
            <a:xfrm>
              <a:off x="2260668" y="2062248"/>
              <a:ext cx="9192" cy="13265"/>
            </a:xfrm>
            <a:custGeom>
              <a:rect b="b" l="l" r="r" t="t"/>
              <a:pathLst>
                <a:path extrusionOk="0" h="977" w="677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51"/>
            <p:cNvSpPr/>
            <p:nvPr/>
          </p:nvSpPr>
          <p:spPr>
            <a:xfrm>
              <a:off x="2266140" y="2062628"/>
              <a:ext cx="109" cy="204"/>
            </a:xfrm>
            <a:custGeom>
              <a:rect b="b" l="l" r="r" t="t"/>
              <a:pathLst>
                <a:path extrusionOk="0" h="15" w="8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51"/>
            <p:cNvSpPr/>
            <p:nvPr/>
          </p:nvSpPr>
          <p:spPr>
            <a:xfrm>
              <a:off x="2263044" y="206462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51"/>
            <p:cNvSpPr/>
            <p:nvPr/>
          </p:nvSpPr>
          <p:spPr>
            <a:xfrm>
              <a:off x="2265515" y="2063388"/>
              <a:ext cx="353" cy="339"/>
            </a:xfrm>
            <a:custGeom>
              <a:rect b="b" l="l" r="r" t="t"/>
              <a:pathLst>
                <a:path extrusionOk="0" h="25" w="26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51"/>
            <p:cNvSpPr/>
            <p:nvPr/>
          </p:nvSpPr>
          <p:spPr>
            <a:xfrm>
              <a:off x="2261103" y="2064380"/>
              <a:ext cx="434" cy="109"/>
            </a:xfrm>
            <a:custGeom>
              <a:rect b="b" l="l" r="r" t="t"/>
              <a:pathLst>
                <a:path extrusionOk="0" h="8" w="32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51"/>
            <p:cNvSpPr/>
            <p:nvPr/>
          </p:nvSpPr>
          <p:spPr>
            <a:xfrm>
              <a:off x="2264904" y="2064054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51"/>
            <p:cNvSpPr/>
            <p:nvPr/>
          </p:nvSpPr>
          <p:spPr>
            <a:xfrm>
              <a:off x="2264375" y="2064339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51"/>
            <p:cNvSpPr/>
            <p:nvPr/>
          </p:nvSpPr>
          <p:spPr>
            <a:xfrm>
              <a:off x="2262243" y="2064570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51"/>
            <p:cNvSpPr/>
            <p:nvPr/>
          </p:nvSpPr>
          <p:spPr>
            <a:xfrm>
              <a:off x="2263615" y="2064570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51"/>
            <p:cNvSpPr/>
            <p:nvPr/>
          </p:nvSpPr>
          <p:spPr>
            <a:xfrm>
              <a:off x="2260668" y="2064380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51"/>
            <p:cNvSpPr/>
            <p:nvPr/>
          </p:nvSpPr>
          <p:spPr>
            <a:xfrm>
              <a:off x="2265896" y="2063008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51"/>
            <p:cNvSpPr/>
            <p:nvPr/>
          </p:nvSpPr>
          <p:spPr>
            <a:xfrm>
              <a:off x="2266235" y="2062194"/>
              <a:ext cx="2050" cy="258"/>
            </a:xfrm>
            <a:custGeom>
              <a:rect b="b" l="l" r="r" t="t"/>
              <a:pathLst>
                <a:path extrusionOk="0" h="19" w="151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51"/>
            <p:cNvSpPr/>
            <p:nvPr/>
          </p:nvSpPr>
          <p:spPr>
            <a:xfrm>
              <a:off x="2260668" y="2064339"/>
              <a:ext cx="353" cy="4616"/>
            </a:xfrm>
            <a:custGeom>
              <a:rect b="b" l="l" r="r" t="t"/>
              <a:pathLst>
                <a:path extrusionOk="0" h="340" w="26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51"/>
            <p:cNvSpPr/>
            <p:nvPr/>
          </p:nvSpPr>
          <p:spPr>
            <a:xfrm>
              <a:off x="2267851" y="2123754"/>
              <a:ext cx="76781" cy="124832"/>
            </a:xfrm>
            <a:custGeom>
              <a:rect b="b" l="l" r="r" t="t"/>
              <a:pathLst>
                <a:path extrusionOk="0" h="9194" w="5655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51"/>
            <p:cNvSpPr/>
            <p:nvPr/>
          </p:nvSpPr>
          <p:spPr>
            <a:xfrm>
              <a:off x="2344428" y="215536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51"/>
            <p:cNvSpPr/>
            <p:nvPr/>
          </p:nvSpPr>
          <p:spPr>
            <a:xfrm>
              <a:off x="2275454" y="2213298"/>
              <a:ext cx="489" cy="448"/>
            </a:xfrm>
            <a:custGeom>
              <a:rect b="b" l="l" r="r" t="t"/>
              <a:pathLst>
                <a:path extrusionOk="0" h="33" w="36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51"/>
            <p:cNvSpPr/>
            <p:nvPr/>
          </p:nvSpPr>
          <p:spPr>
            <a:xfrm>
              <a:off x="2276119" y="2212116"/>
              <a:ext cx="1059" cy="964"/>
            </a:xfrm>
            <a:custGeom>
              <a:rect b="b" l="l" r="r" t="t"/>
              <a:pathLst>
                <a:path extrusionOk="0" h="71" w="78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51"/>
            <p:cNvSpPr/>
            <p:nvPr/>
          </p:nvSpPr>
          <p:spPr>
            <a:xfrm>
              <a:off x="2280777" y="2242204"/>
              <a:ext cx="14" cy="339"/>
            </a:xfrm>
            <a:custGeom>
              <a:rect b="b" l="l" r="r" t="t"/>
              <a:pathLst>
                <a:path extrusionOk="0" h="25" w="1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51"/>
            <p:cNvSpPr/>
            <p:nvPr/>
          </p:nvSpPr>
          <p:spPr>
            <a:xfrm>
              <a:off x="2280817" y="2243155"/>
              <a:ext cx="448" cy="4141"/>
            </a:xfrm>
            <a:custGeom>
              <a:rect b="b" l="l" r="r" t="t"/>
              <a:pathLst>
                <a:path extrusionOk="0" h="305" w="33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51"/>
            <p:cNvSpPr/>
            <p:nvPr/>
          </p:nvSpPr>
          <p:spPr>
            <a:xfrm>
              <a:off x="2281252" y="2247282"/>
              <a:ext cx="204" cy="1494"/>
            </a:xfrm>
            <a:custGeom>
              <a:rect b="b" l="l" r="r" t="t"/>
              <a:pathLst>
                <a:path extrusionOk="0" h="110" w="15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51"/>
            <p:cNvSpPr/>
            <p:nvPr/>
          </p:nvSpPr>
          <p:spPr>
            <a:xfrm>
              <a:off x="2276215" y="2216393"/>
              <a:ext cx="54" cy="149"/>
            </a:xfrm>
            <a:custGeom>
              <a:rect b="b" l="l" r="r" t="t"/>
              <a:pathLst>
                <a:path extrusionOk="0" h="11" w="4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51"/>
            <p:cNvSpPr/>
            <p:nvPr/>
          </p:nvSpPr>
          <p:spPr>
            <a:xfrm>
              <a:off x="2280722" y="2241389"/>
              <a:ext cx="14" cy="828"/>
            </a:xfrm>
            <a:custGeom>
              <a:rect b="b" l="l" r="r" t="t"/>
              <a:pathLst>
                <a:path extrusionOk="0" h="61" w="1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51"/>
            <p:cNvSpPr/>
            <p:nvPr/>
          </p:nvSpPr>
          <p:spPr>
            <a:xfrm>
              <a:off x="2281917" y="224870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51"/>
            <p:cNvSpPr/>
            <p:nvPr/>
          </p:nvSpPr>
          <p:spPr>
            <a:xfrm>
              <a:off x="2280777" y="2242530"/>
              <a:ext cx="54" cy="638"/>
            </a:xfrm>
            <a:custGeom>
              <a:rect b="b" l="l" r="r" t="t"/>
              <a:pathLst>
                <a:path extrusionOk="0" h="47" w="4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51"/>
            <p:cNvSpPr/>
            <p:nvPr/>
          </p:nvSpPr>
          <p:spPr>
            <a:xfrm>
              <a:off x="2275875" y="2215158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51"/>
            <p:cNvSpPr/>
            <p:nvPr/>
          </p:nvSpPr>
          <p:spPr>
            <a:xfrm>
              <a:off x="2275780" y="221468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51"/>
            <p:cNvSpPr/>
            <p:nvPr/>
          </p:nvSpPr>
          <p:spPr>
            <a:xfrm>
              <a:off x="2276024" y="2215728"/>
              <a:ext cx="54" cy="149"/>
            </a:xfrm>
            <a:custGeom>
              <a:rect b="b" l="l" r="r" t="t"/>
              <a:pathLst>
                <a:path extrusionOk="0" h="11" w="4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51"/>
            <p:cNvSpPr/>
            <p:nvPr/>
          </p:nvSpPr>
          <p:spPr>
            <a:xfrm>
              <a:off x="2280722" y="2242109"/>
              <a:ext cx="163" cy="1534"/>
            </a:xfrm>
            <a:custGeom>
              <a:rect b="b" l="l" r="r" t="t"/>
              <a:pathLst>
                <a:path extrusionOk="0" h="113" w="12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51"/>
            <p:cNvSpPr/>
            <p:nvPr/>
          </p:nvSpPr>
          <p:spPr>
            <a:xfrm>
              <a:off x="2281252" y="2247296"/>
              <a:ext cx="204" cy="1480"/>
            </a:xfrm>
            <a:custGeom>
              <a:rect b="b" l="l" r="r" t="t"/>
              <a:pathLst>
                <a:path extrusionOk="0" h="109" w="15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51"/>
            <p:cNvSpPr/>
            <p:nvPr/>
          </p:nvSpPr>
          <p:spPr>
            <a:xfrm>
              <a:off x="2269222" y="2162721"/>
              <a:ext cx="258" cy="68"/>
            </a:xfrm>
            <a:custGeom>
              <a:rect b="b" l="l" r="r" t="t"/>
              <a:pathLst>
                <a:path extrusionOk="0" h="5" w="19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51"/>
            <p:cNvSpPr/>
            <p:nvPr/>
          </p:nvSpPr>
          <p:spPr>
            <a:xfrm>
              <a:off x="2268611" y="2149850"/>
              <a:ext cx="18737" cy="6802"/>
            </a:xfrm>
            <a:custGeom>
              <a:rect b="b" l="l" r="r" t="t"/>
              <a:pathLst>
                <a:path extrusionOk="0" h="501" w="138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51"/>
            <p:cNvSpPr/>
            <p:nvPr/>
          </p:nvSpPr>
          <p:spPr>
            <a:xfrm>
              <a:off x="2267851" y="2156693"/>
              <a:ext cx="720" cy="244"/>
            </a:xfrm>
            <a:custGeom>
              <a:rect b="b" l="l" r="r" t="t"/>
              <a:pathLst>
                <a:path extrusionOk="0" h="18" w="53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51"/>
            <p:cNvSpPr/>
            <p:nvPr/>
          </p:nvSpPr>
          <p:spPr>
            <a:xfrm>
              <a:off x="2262854" y="2051169"/>
              <a:ext cx="78532" cy="79768"/>
            </a:xfrm>
            <a:custGeom>
              <a:rect b="b" l="l" r="r" t="t"/>
              <a:pathLst>
                <a:path extrusionOk="0" h="5875" w="5784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51"/>
            <p:cNvSpPr/>
            <p:nvPr/>
          </p:nvSpPr>
          <p:spPr>
            <a:xfrm>
              <a:off x="2274164" y="2107447"/>
              <a:ext cx="258" cy="54"/>
            </a:xfrm>
            <a:custGeom>
              <a:rect b="b" l="l" r="r" t="t"/>
              <a:pathLst>
                <a:path extrusionOk="0" h="4" w="19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51"/>
            <p:cNvSpPr/>
            <p:nvPr/>
          </p:nvSpPr>
          <p:spPr>
            <a:xfrm>
              <a:off x="2273173" y="2107203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51"/>
            <p:cNvSpPr/>
            <p:nvPr/>
          </p:nvSpPr>
          <p:spPr>
            <a:xfrm>
              <a:off x="2275739" y="2108058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51"/>
            <p:cNvSpPr/>
            <p:nvPr/>
          </p:nvSpPr>
          <p:spPr>
            <a:xfrm>
              <a:off x="2274694" y="2107583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51"/>
            <p:cNvSpPr/>
            <p:nvPr/>
          </p:nvSpPr>
          <p:spPr>
            <a:xfrm>
              <a:off x="2275210" y="2107828"/>
              <a:ext cx="258" cy="109"/>
            </a:xfrm>
            <a:custGeom>
              <a:rect b="b" l="l" r="r" t="t"/>
              <a:pathLst>
                <a:path extrusionOk="0" h="8" w="19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51"/>
            <p:cNvSpPr/>
            <p:nvPr/>
          </p:nvSpPr>
          <p:spPr>
            <a:xfrm>
              <a:off x="2273648" y="2107298"/>
              <a:ext cx="244" cy="68"/>
            </a:xfrm>
            <a:custGeom>
              <a:rect b="b" l="l" r="r" t="t"/>
              <a:pathLst>
                <a:path extrusionOk="0" h="5" w="18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51"/>
            <p:cNvSpPr/>
            <p:nvPr/>
          </p:nvSpPr>
          <p:spPr>
            <a:xfrm>
              <a:off x="2276310" y="2108344"/>
              <a:ext cx="204" cy="68"/>
            </a:xfrm>
            <a:custGeom>
              <a:rect b="b" l="l" r="r" t="t"/>
              <a:pathLst>
                <a:path extrusionOk="0" h="5" w="15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51"/>
            <p:cNvSpPr/>
            <p:nvPr/>
          </p:nvSpPr>
          <p:spPr>
            <a:xfrm>
              <a:off x="2272168" y="2060822"/>
              <a:ext cx="258" cy="244"/>
            </a:xfrm>
            <a:custGeom>
              <a:rect b="b" l="l" r="r" t="t"/>
              <a:pathLst>
                <a:path extrusionOk="0" h="18" w="19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51"/>
            <p:cNvSpPr/>
            <p:nvPr/>
          </p:nvSpPr>
          <p:spPr>
            <a:xfrm>
              <a:off x="2272454" y="2060483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51"/>
            <p:cNvSpPr/>
            <p:nvPr/>
          </p:nvSpPr>
          <p:spPr>
            <a:xfrm>
              <a:off x="2271788" y="2061148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51"/>
            <p:cNvSpPr/>
            <p:nvPr/>
          </p:nvSpPr>
          <p:spPr>
            <a:xfrm>
              <a:off x="2271693" y="2054590"/>
              <a:ext cx="1208" cy="4576"/>
            </a:xfrm>
            <a:custGeom>
              <a:rect b="b" l="l" r="r" t="t"/>
              <a:pathLst>
                <a:path extrusionOk="0" h="337" w="89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51"/>
            <p:cNvSpPr/>
            <p:nvPr/>
          </p:nvSpPr>
          <p:spPr>
            <a:xfrm>
              <a:off x="2272698" y="2059953"/>
              <a:ext cx="149" cy="394"/>
            </a:xfrm>
            <a:custGeom>
              <a:rect b="b" l="l" r="r" t="t"/>
              <a:pathLst>
                <a:path extrusionOk="0" h="29" w="11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51"/>
            <p:cNvSpPr/>
            <p:nvPr/>
          </p:nvSpPr>
          <p:spPr>
            <a:xfrm>
              <a:off x="2270077" y="2061393"/>
              <a:ext cx="1684" cy="584"/>
            </a:xfrm>
            <a:custGeom>
              <a:rect b="b" l="l" r="r" t="t"/>
              <a:pathLst>
                <a:path extrusionOk="0" h="43" w="124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51"/>
            <p:cNvSpPr/>
            <p:nvPr/>
          </p:nvSpPr>
          <p:spPr>
            <a:xfrm>
              <a:off x="2295223" y="2052024"/>
              <a:ext cx="26354" cy="13985"/>
            </a:xfrm>
            <a:custGeom>
              <a:rect b="b" l="l" r="r" t="t"/>
              <a:pathLst>
                <a:path extrusionOk="0" h="1030" w="1941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51"/>
            <p:cNvSpPr/>
            <p:nvPr/>
          </p:nvSpPr>
          <p:spPr>
            <a:xfrm>
              <a:off x="2274259" y="2051169"/>
              <a:ext cx="3775" cy="299"/>
            </a:xfrm>
            <a:custGeom>
              <a:rect b="b" l="l" r="r" t="t"/>
              <a:pathLst>
                <a:path extrusionOk="0" h="22" w="278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51"/>
            <p:cNvSpPr/>
            <p:nvPr/>
          </p:nvSpPr>
          <p:spPr>
            <a:xfrm>
              <a:off x="2270227" y="2064285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51"/>
            <p:cNvSpPr/>
            <p:nvPr/>
          </p:nvSpPr>
          <p:spPr>
            <a:xfrm>
              <a:off x="2270227" y="2063579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51"/>
            <p:cNvSpPr/>
            <p:nvPr/>
          </p:nvSpPr>
          <p:spPr>
            <a:xfrm>
              <a:off x="2264375" y="2076314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51"/>
            <p:cNvSpPr/>
            <p:nvPr/>
          </p:nvSpPr>
          <p:spPr>
            <a:xfrm>
              <a:off x="2270227" y="2063904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51"/>
            <p:cNvSpPr/>
            <p:nvPr/>
          </p:nvSpPr>
          <p:spPr>
            <a:xfrm>
              <a:off x="2265380" y="2075839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51"/>
            <p:cNvSpPr/>
            <p:nvPr/>
          </p:nvSpPr>
          <p:spPr>
            <a:xfrm>
              <a:off x="2265190" y="2075880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51"/>
            <p:cNvSpPr/>
            <p:nvPr/>
          </p:nvSpPr>
          <p:spPr>
            <a:xfrm>
              <a:off x="2263900" y="2076599"/>
              <a:ext cx="258" cy="109"/>
            </a:xfrm>
            <a:custGeom>
              <a:rect b="b" l="l" r="r" t="t"/>
              <a:pathLst>
                <a:path extrusionOk="0" h="8" w="19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51"/>
            <p:cNvSpPr/>
            <p:nvPr/>
          </p:nvSpPr>
          <p:spPr>
            <a:xfrm>
              <a:off x="2265000" y="2075975"/>
              <a:ext cx="109" cy="68"/>
            </a:xfrm>
            <a:custGeom>
              <a:rect b="b" l="l" r="r" t="t"/>
              <a:pathLst>
                <a:path extrusionOk="0" h="5" w="8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51"/>
            <p:cNvSpPr/>
            <p:nvPr/>
          </p:nvSpPr>
          <p:spPr>
            <a:xfrm>
              <a:off x="2264714" y="2076124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51"/>
            <p:cNvSpPr/>
            <p:nvPr/>
          </p:nvSpPr>
          <p:spPr>
            <a:xfrm>
              <a:off x="2262949" y="2077210"/>
              <a:ext cx="163" cy="109"/>
            </a:xfrm>
            <a:custGeom>
              <a:rect b="b" l="l" r="r" t="t"/>
              <a:pathLst>
                <a:path extrusionOk="0" h="8" w="12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51"/>
            <p:cNvSpPr/>
            <p:nvPr/>
          </p:nvSpPr>
          <p:spPr>
            <a:xfrm>
              <a:off x="2270077" y="2062058"/>
              <a:ext cx="14" cy="204"/>
            </a:xfrm>
            <a:custGeom>
              <a:rect b="b" l="l" r="r" t="t"/>
              <a:pathLst>
                <a:path extrusionOk="0" h="15" w="1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51"/>
            <p:cNvSpPr/>
            <p:nvPr/>
          </p:nvSpPr>
          <p:spPr>
            <a:xfrm>
              <a:off x="2270132" y="2062574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51"/>
            <p:cNvSpPr/>
            <p:nvPr/>
          </p:nvSpPr>
          <p:spPr>
            <a:xfrm>
              <a:off x="2263289" y="2076830"/>
              <a:ext cx="394" cy="258"/>
            </a:xfrm>
            <a:custGeom>
              <a:rect b="b" l="l" r="r" t="t"/>
              <a:pathLst>
                <a:path extrusionOk="0" h="19" w="29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51"/>
            <p:cNvSpPr/>
            <p:nvPr/>
          </p:nvSpPr>
          <p:spPr>
            <a:xfrm>
              <a:off x="2270173" y="206310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51"/>
            <p:cNvSpPr/>
            <p:nvPr/>
          </p:nvSpPr>
          <p:spPr>
            <a:xfrm>
              <a:off x="2334109" y="212622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51"/>
            <p:cNvSpPr/>
            <p:nvPr/>
          </p:nvSpPr>
          <p:spPr>
            <a:xfrm>
              <a:off x="2334204" y="2126076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51"/>
            <p:cNvSpPr/>
            <p:nvPr/>
          </p:nvSpPr>
          <p:spPr>
            <a:xfrm>
              <a:off x="2334150" y="212613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51"/>
            <p:cNvSpPr/>
            <p:nvPr/>
          </p:nvSpPr>
          <p:spPr>
            <a:xfrm>
              <a:off x="2334204" y="2126035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51"/>
            <p:cNvSpPr/>
            <p:nvPr/>
          </p:nvSpPr>
          <p:spPr>
            <a:xfrm>
              <a:off x="2334055" y="212632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51"/>
            <p:cNvSpPr/>
            <p:nvPr/>
          </p:nvSpPr>
          <p:spPr>
            <a:xfrm>
              <a:off x="2334109" y="212626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51"/>
            <p:cNvSpPr/>
            <p:nvPr/>
          </p:nvSpPr>
          <p:spPr>
            <a:xfrm>
              <a:off x="2336580" y="2124365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51"/>
            <p:cNvSpPr/>
            <p:nvPr/>
          </p:nvSpPr>
          <p:spPr>
            <a:xfrm>
              <a:off x="2304306" y="2129782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51"/>
            <p:cNvSpPr/>
            <p:nvPr/>
          </p:nvSpPr>
          <p:spPr>
            <a:xfrm>
              <a:off x="2337245" y="2123985"/>
              <a:ext cx="299" cy="163"/>
            </a:xfrm>
            <a:custGeom>
              <a:rect b="b" l="l" r="r" t="t"/>
              <a:pathLst>
                <a:path extrusionOk="0" h="12" w="22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51"/>
            <p:cNvSpPr/>
            <p:nvPr/>
          </p:nvSpPr>
          <p:spPr>
            <a:xfrm>
              <a:off x="2317952" y="2130217"/>
              <a:ext cx="584" cy="54"/>
            </a:xfrm>
            <a:custGeom>
              <a:rect b="b" l="l" r="r" t="t"/>
              <a:pathLst>
                <a:path extrusionOk="0" h="4" w="43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51"/>
            <p:cNvSpPr/>
            <p:nvPr/>
          </p:nvSpPr>
          <p:spPr>
            <a:xfrm>
              <a:off x="2304687" y="2129782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51"/>
            <p:cNvSpPr/>
            <p:nvPr/>
          </p:nvSpPr>
          <p:spPr>
            <a:xfrm>
              <a:off x="2318658" y="2130312"/>
              <a:ext cx="3245" cy="312"/>
            </a:xfrm>
            <a:custGeom>
              <a:rect b="b" l="l" r="r" t="t"/>
              <a:pathLst>
                <a:path extrusionOk="0" h="23" w="239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51"/>
            <p:cNvSpPr/>
            <p:nvPr/>
          </p:nvSpPr>
          <p:spPr>
            <a:xfrm>
              <a:off x="2336241" y="2124555"/>
              <a:ext cx="258" cy="109"/>
            </a:xfrm>
            <a:custGeom>
              <a:rect b="b" l="l" r="r" t="t"/>
              <a:pathLst>
                <a:path extrusionOk="0" h="8" w="19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51"/>
            <p:cNvSpPr/>
            <p:nvPr/>
          </p:nvSpPr>
          <p:spPr>
            <a:xfrm>
              <a:off x="2336010" y="2124704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51"/>
            <p:cNvSpPr/>
            <p:nvPr/>
          </p:nvSpPr>
          <p:spPr>
            <a:xfrm>
              <a:off x="2335725" y="2124895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51"/>
            <p:cNvSpPr/>
            <p:nvPr/>
          </p:nvSpPr>
          <p:spPr>
            <a:xfrm>
              <a:off x="2341237" y="2121989"/>
              <a:ext cx="530" cy="258"/>
            </a:xfrm>
            <a:custGeom>
              <a:rect b="b" l="l" r="r" t="t"/>
              <a:pathLst>
                <a:path extrusionOk="0" h="19" w="39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51"/>
            <p:cNvSpPr/>
            <p:nvPr/>
          </p:nvSpPr>
          <p:spPr>
            <a:xfrm>
              <a:off x="2336865" y="2124229"/>
              <a:ext cx="299" cy="109"/>
            </a:xfrm>
            <a:custGeom>
              <a:rect b="b" l="l" r="r" t="t"/>
              <a:pathLst>
                <a:path extrusionOk="0" h="8" w="22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51"/>
            <p:cNvSpPr/>
            <p:nvPr/>
          </p:nvSpPr>
          <p:spPr>
            <a:xfrm>
              <a:off x="2339472" y="2122844"/>
              <a:ext cx="448" cy="204"/>
            </a:xfrm>
            <a:custGeom>
              <a:rect b="b" l="l" r="r" t="t"/>
              <a:pathLst>
                <a:path extrusionOk="0" h="15" w="33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51"/>
            <p:cNvSpPr/>
            <p:nvPr/>
          </p:nvSpPr>
          <p:spPr>
            <a:xfrm>
              <a:off x="2301876" y="2129457"/>
              <a:ext cx="679" cy="109"/>
            </a:xfrm>
            <a:custGeom>
              <a:rect b="b" l="l" r="r" t="t"/>
              <a:pathLst>
                <a:path extrusionOk="0" h="8" w="5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51"/>
            <p:cNvSpPr/>
            <p:nvPr/>
          </p:nvSpPr>
          <p:spPr>
            <a:xfrm>
              <a:off x="2340572" y="2122274"/>
              <a:ext cx="530" cy="258"/>
            </a:xfrm>
            <a:custGeom>
              <a:rect b="b" l="l" r="r" t="t"/>
              <a:pathLst>
                <a:path extrusionOk="0" h="19" w="39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51"/>
            <p:cNvSpPr/>
            <p:nvPr/>
          </p:nvSpPr>
          <p:spPr>
            <a:xfrm>
              <a:off x="2334340" y="2125886"/>
              <a:ext cx="68" cy="68"/>
            </a:xfrm>
            <a:custGeom>
              <a:rect b="b" l="l" r="r" t="t"/>
              <a:pathLst>
                <a:path extrusionOk="0" h="5" w="5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51"/>
            <p:cNvSpPr/>
            <p:nvPr/>
          </p:nvSpPr>
          <p:spPr>
            <a:xfrm>
              <a:off x="2338956" y="2123129"/>
              <a:ext cx="394" cy="163"/>
            </a:xfrm>
            <a:custGeom>
              <a:rect b="b" l="l" r="r" t="t"/>
              <a:pathLst>
                <a:path extrusionOk="0" h="12" w="29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51"/>
            <p:cNvSpPr/>
            <p:nvPr/>
          </p:nvSpPr>
          <p:spPr>
            <a:xfrm>
              <a:off x="2327307" y="2127406"/>
              <a:ext cx="1684" cy="638"/>
            </a:xfrm>
            <a:custGeom>
              <a:rect b="b" l="l" r="r" t="t"/>
              <a:pathLst>
                <a:path extrusionOk="0" h="47" w="124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51"/>
            <p:cNvSpPr/>
            <p:nvPr/>
          </p:nvSpPr>
          <p:spPr>
            <a:xfrm>
              <a:off x="2338481" y="2123374"/>
              <a:ext cx="339" cy="149"/>
            </a:xfrm>
            <a:custGeom>
              <a:rect b="b" l="l" r="r" t="t"/>
              <a:pathLst>
                <a:path extrusionOk="0" h="11" w="25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51"/>
            <p:cNvSpPr/>
            <p:nvPr/>
          </p:nvSpPr>
          <p:spPr>
            <a:xfrm>
              <a:off x="2328977" y="2126361"/>
              <a:ext cx="3815" cy="1059"/>
            </a:xfrm>
            <a:custGeom>
              <a:rect b="b" l="l" r="r" t="t"/>
              <a:pathLst>
                <a:path extrusionOk="0" h="78" w="281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51"/>
            <p:cNvSpPr/>
            <p:nvPr/>
          </p:nvSpPr>
          <p:spPr>
            <a:xfrm>
              <a:off x="2302691" y="2129592"/>
              <a:ext cx="489" cy="68"/>
            </a:xfrm>
            <a:custGeom>
              <a:rect b="b" l="l" r="r" t="t"/>
              <a:pathLst>
                <a:path extrusionOk="0" h="5" w="36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51"/>
            <p:cNvSpPr/>
            <p:nvPr/>
          </p:nvSpPr>
          <p:spPr>
            <a:xfrm>
              <a:off x="2334245" y="2125981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51"/>
            <p:cNvSpPr/>
            <p:nvPr/>
          </p:nvSpPr>
          <p:spPr>
            <a:xfrm>
              <a:off x="2334489" y="2125750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51"/>
            <p:cNvSpPr/>
            <p:nvPr/>
          </p:nvSpPr>
          <p:spPr>
            <a:xfrm>
              <a:off x="2303302" y="2129647"/>
              <a:ext cx="394" cy="54"/>
            </a:xfrm>
            <a:custGeom>
              <a:rect b="b" l="l" r="r" t="t"/>
              <a:pathLst>
                <a:path extrusionOk="0" h="4" w="29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51"/>
            <p:cNvSpPr/>
            <p:nvPr/>
          </p:nvSpPr>
          <p:spPr>
            <a:xfrm>
              <a:off x="2333294" y="212645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51"/>
            <p:cNvSpPr/>
            <p:nvPr/>
          </p:nvSpPr>
          <p:spPr>
            <a:xfrm>
              <a:off x="2334394" y="2125845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51"/>
            <p:cNvSpPr/>
            <p:nvPr/>
          </p:nvSpPr>
          <p:spPr>
            <a:xfrm>
              <a:off x="2340002" y="2122559"/>
              <a:ext cx="489" cy="258"/>
            </a:xfrm>
            <a:custGeom>
              <a:rect b="b" l="l" r="r" t="t"/>
              <a:pathLst>
                <a:path extrusionOk="0" h="19" w="36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51"/>
            <p:cNvSpPr/>
            <p:nvPr/>
          </p:nvSpPr>
          <p:spPr>
            <a:xfrm>
              <a:off x="2334530" y="2125655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51"/>
            <p:cNvSpPr/>
            <p:nvPr/>
          </p:nvSpPr>
          <p:spPr>
            <a:xfrm>
              <a:off x="2305202" y="212983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p51"/>
            <p:cNvSpPr/>
            <p:nvPr/>
          </p:nvSpPr>
          <p:spPr>
            <a:xfrm>
              <a:off x="2335100" y="2125275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51"/>
            <p:cNvSpPr/>
            <p:nvPr/>
          </p:nvSpPr>
          <p:spPr>
            <a:xfrm>
              <a:off x="2334964" y="2125370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51"/>
            <p:cNvSpPr/>
            <p:nvPr/>
          </p:nvSpPr>
          <p:spPr>
            <a:xfrm>
              <a:off x="2335535" y="2124990"/>
              <a:ext cx="149" cy="109"/>
            </a:xfrm>
            <a:custGeom>
              <a:rect b="b" l="l" r="r" t="t"/>
              <a:pathLst>
                <a:path extrusionOk="0" h="8" w="11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51"/>
            <p:cNvSpPr/>
            <p:nvPr/>
          </p:nvSpPr>
          <p:spPr>
            <a:xfrm>
              <a:off x="2338046" y="2123605"/>
              <a:ext cx="299" cy="163"/>
            </a:xfrm>
            <a:custGeom>
              <a:rect b="b" l="l" r="r" t="t"/>
              <a:pathLst>
                <a:path extrusionOk="0" h="12" w="22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51"/>
            <p:cNvSpPr/>
            <p:nvPr/>
          </p:nvSpPr>
          <p:spPr>
            <a:xfrm>
              <a:off x="2303831" y="2129742"/>
              <a:ext cx="299" cy="14"/>
            </a:xfrm>
            <a:custGeom>
              <a:rect b="b" l="l" r="r" t="t"/>
              <a:pathLst>
                <a:path extrusionOk="0" h="1" w="22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51"/>
            <p:cNvSpPr/>
            <p:nvPr/>
          </p:nvSpPr>
          <p:spPr>
            <a:xfrm>
              <a:off x="2335290" y="2125125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51"/>
            <p:cNvSpPr/>
            <p:nvPr/>
          </p:nvSpPr>
          <p:spPr>
            <a:xfrm>
              <a:off x="2334679" y="2125560"/>
              <a:ext cx="109" cy="109"/>
            </a:xfrm>
            <a:custGeom>
              <a:rect b="b" l="l" r="r" t="t"/>
              <a:pathLst>
                <a:path extrusionOk="0" h="8" w="8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51"/>
            <p:cNvSpPr/>
            <p:nvPr/>
          </p:nvSpPr>
          <p:spPr>
            <a:xfrm>
              <a:off x="2337626" y="2123795"/>
              <a:ext cx="299" cy="163"/>
            </a:xfrm>
            <a:custGeom>
              <a:rect b="b" l="l" r="r" t="t"/>
              <a:pathLst>
                <a:path extrusionOk="0" h="12" w="22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51"/>
            <p:cNvSpPr/>
            <p:nvPr/>
          </p:nvSpPr>
          <p:spPr>
            <a:xfrm>
              <a:off x="2334815" y="2125465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51"/>
            <p:cNvSpPr/>
            <p:nvPr/>
          </p:nvSpPr>
          <p:spPr>
            <a:xfrm>
              <a:off x="2286819" y="2116381"/>
              <a:ext cx="21398" cy="53672"/>
            </a:xfrm>
            <a:custGeom>
              <a:rect b="b" l="l" r="r" t="t"/>
              <a:pathLst>
                <a:path extrusionOk="0" h="3953" w="1576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51"/>
            <p:cNvSpPr/>
            <p:nvPr/>
          </p:nvSpPr>
          <p:spPr>
            <a:xfrm>
              <a:off x="2291041" y="2116476"/>
              <a:ext cx="1589" cy="3435"/>
            </a:xfrm>
            <a:custGeom>
              <a:rect b="b" l="l" r="r" t="t"/>
              <a:pathLst>
                <a:path extrusionOk="0" h="253" w="117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51"/>
            <p:cNvSpPr/>
            <p:nvPr/>
          </p:nvSpPr>
          <p:spPr>
            <a:xfrm>
              <a:off x="2287484" y="2138431"/>
              <a:ext cx="1534" cy="5906"/>
            </a:xfrm>
            <a:custGeom>
              <a:rect b="b" l="l" r="r" t="t"/>
              <a:pathLst>
                <a:path extrusionOk="0" h="435" w="113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51"/>
            <p:cNvSpPr/>
            <p:nvPr/>
          </p:nvSpPr>
          <p:spPr>
            <a:xfrm>
              <a:off x="2292942" y="2120903"/>
              <a:ext cx="68" cy="149"/>
            </a:xfrm>
            <a:custGeom>
              <a:rect b="b" l="l" r="r" t="t"/>
              <a:pathLst>
                <a:path extrusionOk="0" h="11" w="5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51"/>
            <p:cNvSpPr/>
            <p:nvPr/>
          </p:nvSpPr>
          <p:spPr>
            <a:xfrm>
              <a:off x="2292711" y="2120183"/>
              <a:ext cx="109" cy="353"/>
            </a:xfrm>
            <a:custGeom>
              <a:rect b="b" l="l" r="r" t="t"/>
              <a:pathLst>
                <a:path extrusionOk="0" h="26" w="8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51"/>
            <p:cNvSpPr/>
            <p:nvPr/>
          </p:nvSpPr>
          <p:spPr>
            <a:xfrm>
              <a:off x="2293376" y="2122464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51"/>
            <p:cNvSpPr/>
            <p:nvPr/>
          </p:nvSpPr>
          <p:spPr>
            <a:xfrm>
              <a:off x="2287049" y="2144324"/>
              <a:ext cx="448" cy="1398"/>
            </a:xfrm>
            <a:custGeom>
              <a:rect b="b" l="l" r="r" t="t"/>
              <a:pathLst>
                <a:path extrusionOk="0" h="103" w="33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51"/>
            <p:cNvSpPr/>
            <p:nvPr/>
          </p:nvSpPr>
          <p:spPr>
            <a:xfrm>
              <a:off x="2293281" y="2122043"/>
              <a:ext cx="14" cy="54"/>
            </a:xfrm>
            <a:custGeom>
              <a:rect b="b" l="l" r="r" t="t"/>
              <a:pathLst>
                <a:path extrusionOk="0" h="4" w="1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51"/>
            <p:cNvSpPr/>
            <p:nvPr/>
          </p:nvSpPr>
          <p:spPr>
            <a:xfrm>
              <a:off x="2287769" y="2147800"/>
              <a:ext cx="54" cy="163"/>
            </a:xfrm>
            <a:custGeom>
              <a:rect b="b" l="l" r="r" t="t"/>
              <a:pathLst>
                <a:path extrusionOk="0" h="12" w="4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51"/>
            <p:cNvSpPr/>
            <p:nvPr/>
          </p:nvSpPr>
          <p:spPr>
            <a:xfrm>
              <a:off x="2288000" y="2148180"/>
              <a:ext cx="258" cy="163"/>
            </a:xfrm>
            <a:custGeom>
              <a:rect b="b" l="l" r="r" t="t"/>
              <a:pathLst>
                <a:path extrusionOk="0" h="12" w="19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51"/>
            <p:cNvSpPr/>
            <p:nvPr/>
          </p:nvSpPr>
          <p:spPr>
            <a:xfrm>
              <a:off x="2295467" y="2150705"/>
              <a:ext cx="720" cy="109"/>
            </a:xfrm>
            <a:custGeom>
              <a:rect b="b" l="l" r="r" t="t"/>
              <a:pathLst>
                <a:path extrusionOk="0" h="8" w="53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51"/>
            <p:cNvSpPr/>
            <p:nvPr/>
          </p:nvSpPr>
          <p:spPr>
            <a:xfrm>
              <a:off x="2288760" y="2148709"/>
              <a:ext cx="299" cy="299"/>
            </a:xfrm>
            <a:custGeom>
              <a:rect b="b" l="l" r="r" t="t"/>
              <a:pathLst>
                <a:path extrusionOk="0" h="22" w="22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51"/>
            <p:cNvSpPr/>
            <p:nvPr/>
          </p:nvSpPr>
          <p:spPr>
            <a:xfrm>
              <a:off x="2288285" y="2148370"/>
              <a:ext cx="353" cy="258"/>
            </a:xfrm>
            <a:custGeom>
              <a:rect b="b" l="l" r="r" t="t"/>
              <a:pathLst>
                <a:path extrusionOk="0" h="19" w="26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51"/>
            <p:cNvSpPr/>
            <p:nvPr/>
          </p:nvSpPr>
          <p:spPr>
            <a:xfrm>
              <a:off x="2294748" y="2150800"/>
              <a:ext cx="543" cy="109"/>
            </a:xfrm>
            <a:custGeom>
              <a:rect b="b" l="l" r="r" t="t"/>
              <a:pathLst>
                <a:path extrusionOk="0" h="8" w="4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51"/>
            <p:cNvSpPr/>
            <p:nvPr/>
          </p:nvSpPr>
          <p:spPr>
            <a:xfrm>
              <a:off x="2293227" y="2151126"/>
              <a:ext cx="638" cy="204"/>
            </a:xfrm>
            <a:custGeom>
              <a:rect b="b" l="l" r="r" t="t"/>
              <a:pathLst>
                <a:path extrusionOk="0" h="15" w="47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51"/>
            <p:cNvSpPr/>
            <p:nvPr/>
          </p:nvSpPr>
          <p:spPr>
            <a:xfrm>
              <a:off x="2296703" y="2150800"/>
              <a:ext cx="204" cy="14"/>
            </a:xfrm>
            <a:custGeom>
              <a:rect b="b" l="l" r="r" t="t"/>
              <a:pathLst>
                <a:path extrusionOk="0" h="1" w="15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51"/>
            <p:cNvSpPr/>
            <p:nvPr/>
          </p:nvSpPr>
          <p:spPr>
            <a:xfrm>
              <a:off x="2289195" y="2149130"/>
              <a:ext cx="489" cy="394"/>
            </a:xfrm>
            <a:custGeom>
              <a:rect b="b" l="l" r="r" t="t"/>
              <a:pathLst>
                <a:path extrusionOk="0" h="29" w="36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51"/>
            <p:cNvSpPr/>
            <p:nvPr/>
          </p:nvSpPr>
          <p:spPr>
            <a:xfrm>
              <a:off x="2297273" y="2150895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51"/>
            <p:cNvSpPr/>
            <p:nvPr/>
          </p:nvSpPr>
          <p:spPr>
            <a:xfrm>
              <a:off x="2293987" y="2150936"/>
              <a:ext cx="543" cy="163"/>
            </a:xfrm>
            <a:custGeom>
              <a:rect b="b" l="l" r="r" t="t"/>
              <a:pathLst>
                <a:path extrusionOk="0" h="12" w="4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51"/>
            <p:cNvSpPr/>
            <p:nvPr/>
          </p:nvSpPr>
          <p:spPr>
            <a:xfrm>
              <a:off x="2306913" y="2152701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51"/>
            <p:cNvSpPr/>
            <p:nvPr/>
          </p:nvSpPr>
          <p:spPr>
            <a:xfrm>
              <a:off x="2307293" y="2153081"/>
              <a:ext cx="299" cy="339"/>
            </a:xfrm>
            <a:custGeom>
              <a:rect b="b" l="l" r="r" t="t"/>
              <a:pathLst>
                <a:path extrusionOk="0" h="25" w="22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51"/>
            <p:cNvSpPr/>
            <p:nvPr/>
          </p:nvSpPr>
          <p:spPr>
            <a:xfrm>
              <a:off x="2305352" y="2151126"/>
              <a:ext cx="530" cy="543"/>
            </a:xfrm>
            <a:custGeom>
              <a:rect b="b" l="l" r="r" t="t"/>
              <a:pathLst>
                <a:path extrusionOk="0" h="40" w="39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51"/>
            <p:cNvSpPr/>
            <p:nvPr/>
          </p:nvSpPr>
          <p:spPr>
            <a:xfrm>
              <a:off x="2305922" y="2151697"/>
              <a:ext cx="434" cy="448"/>
            </a:xfrm>
            <a:custGeom>
              <a:rect b="b" l="l" r="r" t="t"/>
              <a:pathLst>
                <a:path extrusionOk="0" h="33" w="32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51"/>
            <p:cNvSpPr/>
            <p:nvPr/>
          </p:nvSpPr>
          <p:spPr>
            <a:xfrm>
              <a:off x="2308108" y="2154792"/>
              <a:ext cx="149" cy="910"/>
            </a:xfrm>
            <a:custGeom>
              <a:rect b="b" l="l" r="r" t="t"/>
              <a:pathLst>
                <a:path extrusionOk="0" h="67" w="11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51"/>
            <p:cNvSpPr/>
            <p:nvPr/>
          </p:nvSpPr>
          <p:spPr>
            <a:xfrm>
              <a:off x="2306492" y="2152267"/>
              <a:ext cx="299" cy="299"/>
            </a:xfrm>
            <a:custGeom>
              <a:rect b="b" l="l" r="r" t="t"/>
              <a:pathLst>
                <a:path extrusionOk="0" h="22" w="22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51"/>
            <p:cNvSpPr/>
            <p:nvPr/>
          </p:nvSpPr>
          <p:spPr>
            <a:xfrm>
              <a:off x="2297694" y="2162681"/>
              <a:ext cx="4671" cy="7047"/>
            </a:xfrm>
            <a:custGeom>
              <a:rect b="b" l="l" r="r" t="t"/>
              <a:pathLst>
                <a:path extrusionOk="0" h="519" w="344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51"/>
            <p:cNvSpPr/>
            <p:nvPr/>
          </p:nvSpPr>
          <p:spPr>
            <a:xfrm>
              <a:off x="2304727" y="2150610"/>
              <a:ext cx="489" cy="434"/>
            </a:xfrm>
            <a:custGeom>
              <a:rect b="b" l="l" r="r" t="t"/>
              <a:pathLst>
                <a:path extrusionOk="0" h="32" w="36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51"/>
            <p:cNvSpPr/>
            <p:nvPr/>
          </p:nvSpPr>
          <p:spPr>
            <a:xfrm>
              <a:off x="2304347" y="2150271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51"/>
            <p:cNvSpPr/>
            <p:nvPr/>
          </p:nvSpPr>
          <p:spPr>
            <a:xfrm>
              <a:off x="2291951" y="2116436"/>
              <a:ext cx="14" cy="0"/>
            </a:xfrm>
            <a:custGeom>
              <a:rect b="b" l="l" r="r" t="t"/>
              <a:pathLst>
                <a:path extrusionOk="0" h="0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51"/>
            <p:cNvSpPr/>
            <p:nvPr/>
          </p:nvSpPr>
          <p:spPr>
            <a:xfrm>
              <a:off x="2292562" y="2116436"/>
              <a:ext cx="14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51"/>
            <p:cNvSpPr/>
            <p:nvPr/>
          </p:nvSpPr>
          <p:spPr>
            <a:xfrm>
              <a:off x="2291095" y="211647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51"/>
            <p:cNvSpPr/>
            <p:nvPr/>
          </p:nvSpPr>
          <p:spPr>
            <a:xfrm>
              <a:off x="2293132" y="2116436"/>
              <a:ext cx="14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51"/>
            <p:cNvSpPr/>
            <p:nvPr/>
          </p:nvSpPr>
          <p:spPr>
            <a:xfrm>
              <a:off x="2291326" y="2116476"/>
              <a:ext cx="448" cy="14"/>
            </a:xfrm>
            <a:custGeom>
              <a:rect b="b" l="l" r="r" t="t"/>
              <a:pathLst>
                <a:path extrusionOk="0" h="1" w="33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51"/>
            <p:cNvSpPr/>
            <p:nvPr/>
          </p:nvSpPr>
          <p:spPr>
            <a:xfrm>
              <a:off x="2550480" y="1720977"/>
              <a:ext cx="54867" cy="35763"/>
            </a:xfrm>
            <a:custGeom>
              <a:rect b="b" l="l" r="r" t="t"/>
              <a:pathLst>
                <a:path extrusionOk="0" h="2634" w="4041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51"/>
            <p:cNvSpPr/>
            <p:nvPr/>
          </p:nvSpPr>
          <p:spPr>
            <a:xfrm>
              <a:off x="2585741" y="173408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51"/>
            <p:cNvSpPr/>
            <p:nvPr/>
          </p:nvSpPr>
          <p:spPr>
            <a:xfrm>
              <a:off x="2587696" y="1734365"/>
              <a:ext cx="299" cy="14"/>
            </a:xfrm>
            <a:custGeom>
              <a:rect b="b" l="l" r="r" t="t"/>
              <a:pathLst>
                <a:path extrusionOk="0" h="1" w="22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51"/>
            <p:cNvSpPr/>
            <p:nvPr/>
          </p:nvSpPr>
          <p:spPr>
            <a:xfrm>
              <a:off x="2588782" y="1734365"/>
              <a:ext cx="489" cy="14"/>
            </a:xfrm>
            <a:custGeom>
              <a:rect b="b" l="l" r="r" t="t"/>
              <a:pathLst>
                <a:path extrusionOk="0" h="1" w="36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51"/>
            <p:cNvSpPr/>
            <p:nvPr/>
          </p:nvSpPr>
          <p:spPr>
            <a:xfrm>
              <a:off x="2587221" y="1734365"/>
              <a:ext cx="204" cy="14"/>
            </a:xfrm>
            <a:custGeom>
              <a:rect b="b" l="l" r="r" t="t"/>
              <a:pathLst>
                <a:path extrusionOk="0" h="1" w="15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51"/>
            <p:cNvSpPr/>
            <p:nvPr/>
          </p:nvSpPr>
          <p:spPr>
            <a:xfrm>
              <a:off x="2586786" y="1734270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51"/>
            <p:cNvSpPr/>
            <p:nvPr/>
          </p:nvSpPr>
          <p:spPr>
            <a:xfrm>
              <a:off x="2588646" y="173436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51"/>
            <p:cNvSpPr/>
            <p:nvPr/>
          </p:nvSpPr>
          <p:spPr>
            <a:xfrm>
              <a:off x="2589352" y="1733740"/>
              <a:ext cx="6381" cy="638"/>
            </a:xfrm>
            <a:custGeom>
              <a:rect b="b" l="l" r="r" t="t"/>
              <a:pathLst>
                <a:path extrusionOk="0" h="47" w="47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51"/>
            <p:cNvSpPr/>
            <p:nvPr/>
          </p:nvSpPr>
          <p:spPr>
            <a:xfrm>
              <a:off x="2586121" y="1734080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51"/>
            <p:cNvSpPr/>
            <p:nvPr/>
          </p:nvSpPr>
          <p:spPr>
            <a:xfrm>
              <a:off x="2585075" y="1734080"/>
              <a:ext cx="258" cy="14"/>
            </a:xfrm>
            <a:custGeom>
              <a:rect b="b" l="l" r="r" t="t"/>
              <a:pathLst>
                <a:path extrusionOk="0" h="1" w="19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51"/>
            <p:cNvSpPr/>
            <p:nvPr/>
          </p:nvSpPr>
          <p:spPr>
            <a:xfrm>
              <a:off x="2553752" y="1749137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51"/>
            <p:cNvSpPr/>
            <p:nvPr/>
          </p:nvSpPr>
          <p:spPr>
            <a:xfrm>
              <a:off x="2553997" y="1748716"/>
              <a:ext cx="109" cy="244"/>
            </a:xfrm>
            <a:custGeom>
              <a:rect b="b" l="l" r="r" t="t"/>
              <a:pathLst>
                <a:path extrusionOk="0" h="18" w="8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51"/>
            <p:cNvSpPr/>
            <p:nvPr/>
          </p:nvSpPr>
          <p:spPr>
            <a:xfrm>
              <a:off x="2555612" y="1746720"/>
              <a:ext cx="244" cy="204"/>
            </a:xfrm>
            <a:custGeom>
              <a:rect b="b" l="l" r="r" t="t"/>
              <a:pathLst>
                <a:path extrusionOk="0" h="15" w="18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51"/>
            <p:cNvSpPr/>
            <p:nvPr/>
          </p:nvSpPr>
          <p:spPr>
            <a:xfrm>
              <a:off x="2554893" y="1747426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51"/>
            <p:cNvSpPr/>
            <p:nvPr/>
          </p:nvSpPr>
          <p:spPr>
            <a:xfrm>
              <a:off x="2554187" y="1748377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51"/>
            <p:cNvSpPr/>
            <p:nvPr/>
          </p:nvSpPr>
          <p:spPr>
            <a:xfrm>
              <a:off x="2555368" y="1746951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51"/>
            <p:cNvSpPr/>
            <p:nvPr/>
          </p:nvSpPr>
          <p:spPr>
            <a:xfrm>
              <a:off x="2554417" y="1747997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51"/>
            <p:cNvSpPr/>
            <p:nvPr/>
          </p:nvSpPr>
          <p:spPr>
            <a:xfrm>
              <a:off x="2553616" y="1749572"/>
              <a:ext cx="109" cy="244"/>
            </a:xfrm>
            <a:custGeom>
              <a:rect b="b" l="l" r="r" t="t"/>
              <a:pathLst>
                <a:path extrusionOk="0" h="18" w="8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51"/>
            <p:cNvSpPr/>
            <p:nvPr/>
          </p:nvSpPr>
          <p:spPr>
            <a:xfrm>
              <a:off x="2553141" y="1752423"/>
              <a:ext cx="14" cy="353"/>
            </a:xfrm>
            <a:custGeom>
              <a:rect b="b" l="l" r="r" t="t"/>
              <a:pathLst>
                <a:path extrusionOk="0" h="26" w="1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51"/>
            <p:cNvSpPr/>
            <p:nvPr/>
          </p:nvSpPr>
          <p:spPr>
            <a:xfrm>
              <a:off x="2572679" y="1720950"/>
              <a:ext cx="14" cy="163"/>
            </a:xfrm>
            <a:custGeom>
              <a:rect b="b" l="l" r="r" t="t"/>
              <a:pathLst>
                <a:path extrusionOk="0" h="12" w="1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51"/>
            <p:cNvSpPr/>
            <p:nvPr/>
          </p:nvSpPr>
          <p:spPr>
            <a:xfrm>
              <a:off x="2553087" y="1753143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51"/>
            <p:cNvSpPr/>
            <p:nvPr/>
          </p:nvSpPr>
          <p:spPr>
            <a:xfrm>
              <a:off x="2553141" y="1751758"/>
              <a:ext cx="54" cy="353"/>
            </a:xfrm>
            <a:custGeom>
              <a:rect b="b" l="l" r="r" t="t"/>
              <a:pathLst>
                <a:path extrusionOk="0" h="26" w="4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51"/>
            <p:cNvSpPr/>
            <p:nvPr/>
          </p:nvSpPr>
          <p:spPr>
            <a:xfrm>
              <a:off x="2555137" y="1747196"/>
              <a:ext cx="149" cy="149"/>
            </a:xfrm>
            <a:custGeom>
              <a:rect b="b" l="l" r="r" t="t"/>
              <a:pathLst>
                <a:path extrusionOk="0" h="11" w="11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51"/>
            <p:cNvSpPr/>
            <p:nvPr/>
          </p:nvSpPr>
          <p:spPr>
            <a:xfrm>
              <a:off x="2553467" y="1750047"/>
              <a:ext cx="68" cy="244"/>
            </a:xfrm>
            <a:custGeom>
              <a:rect b="b" l="l" r="r" t="t"/>
              <a:pathLst>
                <a:path extrusionOk="0" h="18" w="5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51"/>
            <p:cNvSpPr/>
            <p:nvPr/>
          </p:nvSpPr>
          <p:spPr>
            <a:xfrm>
              <a:off x="2553236" y="1751147"/>
              <a:ext cx="54" cy="299"/>
            </a:xfrm>
            <a:custGeom>
              <a:rect b="b" l="l" r="r" t="t"/>
              <a:pathLst>
                <a:path extrusionOk="0" h="22" w="4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51"/>
            <p:cNvSpPr/>
            <p:nvPr/>
          </p:nvSpPr>
          <p:spPr>
            <a:xfrm>
              <a:off x="2553331" y="1750576"/>
              <a:ext cx="54" cy="285"/>
            </a:xfrm>
            <a:custGeom>
              <a:rect b="b" l="l" r="r" t="t"/>
              <a:pathLst>
                <a:path extrusionOk="0" h="21" w="4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51"/>
            <p:cNvSpPr/>
            <p:nvPr/>
          </p:nvSpPr>
          <p:spPr>
            <a:xfrm>
              <a:off x="2570398" y="1725716"/>
              <a:ext cx="54" cy="54"/>
            </a:xfrm>
            <a:custGeom>
              <a:rect b="b" l="l" r="r" t="t"/>
              <a:pathLst>
                <a:path extrusionOk="0" h="4" w="4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51"/>
            <p:cNvSpPr/>
            <p:nvPr/>
          </p:nvSpPr>
          <p:spPr>
            <a:xfrm>
              <a:off x="2554662" y="1747712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51"/>
            <p:cNvSpPr/>
            <p:nvPr/>
          </p:nvSpPr>
          <p:spPr>
            <a:xfrm>
              <a:off x="2572014" y="1722675"/>
              <a:ext cx="109" cy="190"/>
            </a:xfrm>
            <a:custGeom>
              <a:rect b="b" l="l" r="r" t="t"/>
              <a:pathLst>
                <a:path extrusionOk="0" h="14" w="8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51"/>
            <p:cNvSpPr/>
            <p:nvPr/>
          </p:nvSpPr>
          <p:spPr>
            <a:xfrm>
              <a:off x="2572489" y="1721616"/>
              <a:ext cx="54" cy="163"/>
            </a:xfrm>
            <a:custGeom>
              <a:rect b="b" l="l" r="r" t="t"/>
              <a:pathLst>
                <a:path extrusionOk="0" h="12" w="4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51"/>
            <p:cNvSpPr/>
            <p:nvPr/>
          </p:nvSpPr>
          <p:spPr>
            <a:xfrm>
              <a:off x="2572299" y="1722050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51"/>
            <p:cNvSpPr/>
            <p:nvPr/>
          </p:nvSpPr>
          <p:spPr>
            <a:xfrm>
              <a:off x="2571824" y="1723001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51"/>
            <p:cNvSpPr/>
            <p:nvPr/>
          </p:nvSpPr>
          <p:spPr>
            <a:xfrm>
              <a:off x="2572394" y="1721860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51"/>
            <p:cNvSpPr/>
            <p:nvPr/>
          </p:nvSpPr>
          <p:spPr>
            <a:xfrm>
              <a:off x="2572150" y="1722335"/>
              <a:ext cx="109" cy="204"/>
            </a:xfrm>
            <a:custGeom>
              <a:rect b="b" l="l" r="r" t="t"/>
              <a:pathLst>
                <a:path extrusionOk="0" h="15" w="8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51"/>
            <p:cNvSpPr/>
            <p:nvPr/>
          </p:nvSpPr>
          <p:spPr>
            <a:xfrm>
              <a:off x="2570914" y="1724671"/>
              <a:ext cx="109" cy="244"/>
            </a:xfrm>
            <a:custGeom>
              <a:rect b="b" l="l" r="r" t="t"/>
              <a:pathLst>
                <a:path extrusionOk="0" h="18" w="8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51"/>
            <p:cNvSpPr/>
            <p:nvPr/>
          </p:nvSpPr>
          <p:spPr>
            <a:xfrm>
              <a:off x="2570588" y="1725187"/>
              <a:ext cx="149" cy="258"/>
            </a:xfrm>
            <a:custGeom>
              <a:rect b="b" l="l" r="r" t="t"/>
              <a:pathLst>
                <a:path extrusionOk="0" h="19" w="11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51"/>
            <p:cNvSpPr/>
            <p:nvPr/>
          </p:nvSpPr>
          <p:spPr>
            <a:xfrm>
              <a:off x="2571634" y="1723381"/>
              <a:ext cx="149" cy="204"/>
            </a:xfrm>
            <a:custGeom>
              <a:rect b="b" l="l" r="r" t="t"/>
              <a:pathLst>
                <a:path extrusionOk="0" h="15" w="11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51"/>
            <p:cNvSpPr/>
            <p:nvPr/>
          </p:nvSpPr>
          <p:spPr>
            <a:xfrm>
              <a:off x="2571159" y="1724195"/>
              <a:ext cx="149" cy="244"/>
            </a:xfrm>
            <a:custGeom>
              <a:rect b="b" l="l" r="r" t="t"/>
              <a:pathLst>
                <a:path extrusionOk="0" h="18" w="11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51"/>
            <p:cNvSpPr/>
            <p:nvPr/>
          </p:nvSpPr>
          <p:spPr>
            <a:xfrm>
              <a:off x="2571389" y="1723761"/>
              <a:ext cx="163" cy="258"/>
            </a:xfrm>
            <a:custGeom>
              <a:rect b="b" l="l" r="r" t="t"/>
              <a:pathLst>
                <a:path extrusionOk="0" h="19" w="12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51"/>
            <p:cNvSpPr/>
            <p:nvPr/>
          </p:nvSpPr>
          <p:spPr>
            <a:xfrm>
              <a:off x="2572679" y="1721140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51"/>
            <p:cNvSpPr/>
            <p:nvPr/>
          </p:nvSpPr>
          <p:spPr>
            <a:xfrm>
              <a:off x="2572584" y="1721426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51"/>
            <p:cNvSpPr/>
            <p:nvPr/>
          </p:nvSpPr>
          <p:spPr>
            <a:xfrm>
              <a:off x="2572625" y="1721235"/>
              <a:ext cx="14" cy="163"/>
            </a:xfrm>
            <a:custGeom>
              <a:rect b="b" l="l" r="r" t="t"/>
              <a:pathLst>
                <a:path extrusionOk="0" h="12" w="1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51"/>
            <p:cNvSpPr/>
            <p:nvPr/>
          </p:nvSpPr>
          <p:spPr>
            <a:xfrm>
              <a:off x="2604994" y="1750237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51"/>
            <p:cNvSpPr/>
            <p:nvPr/>
          </p:nvSpPr>
          <p:spPr>
            <a:xfrm>
              <a:off x="2604003" y="1751242"/>
              <a:ext cx="1439" cy="2105"/>
            </a:xfrm>
            <a:custGeom>
              <a:rect b="b" l="l" r="r" t="t"/>
              <a:pathLst>
                <a:path extrusionOk="0" h="155" w="106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51"/>
            <p:cNvSpPr/>
            <p:nvPr/>
          </p:nvSpPr>
          <p:spPr>
            <a:xfrm>
              <a:off x="2605048" y="1750807"/>
              <a:ext cx="54" cy="244"/>
            </a:xfrm>
            <a:custGeom>
              <a:rect b="b" l="l" r="r" t="t"/>
              <a:pathLst>
                <a:path extrusionOk="0" h="18" w="4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51"/>
            <p:cNvSpPr/>
            <p:nvPr/>
          </p:nvSpPr>
          <p:spPr>
            <a:xfrm>
              <a:off x="2604003" y="1743774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51"/>
            <p:cNvSpPr/>
            <p:nvPr/>
          </p:nvSpPr>
          <p:spPr>
            <a:xfrm>
              <a:off x="2604043" y="1744005"/>
              <a:ext cx="869" cy="5770"/>
            </a:xfrm>
            <a:custGeom>
              <a:rect b="b" l="l" r="r" t="t"/>
              <a:pathLst>
                <a:path extrusionOk="0" h="425" w="64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51"/>
            <p:cNvSpPr/>
            <p:nvPr/>
          </p:nvSpPr>
          <p:spPr>
            <a:xfrm>
              <a:off x="1464633" y="1859509"/>
              <a:ext cx="1344" cy="2009"/>
            </a:xfrm>
            <a:custGeom>
              <a:rect b="b" l="l" r="r" t="t"/>
              <a:pathLst>
                <a:path extrusionOk="0" h="148" w="99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51"/>
            <p:cNvSpPr/>
            <p:nvPr/>
          </p:nvSpPr>
          <p:spPr>
            <a:xfrm>
              <a:off x="1462026" y="1851905"/>
              <a:ext cx="2050" cy="5580"/>
            </a:xfrm>
            <a:custGeom>
              <a:rect b="b" l="l" r="r" t="t"/>
              <a:pathLst>
                <a:path extrusionOk="0" h="411" w="151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51"/>
            <p:cNvSpPr/>
            <p:nvPr/>
          </p:nvSpPr>
          <p:spPr>
            <a:xfrm>
              <a:off x="1586043" y="1964015"/>
              <a:ext cx="5146" cy="4100"/>
            </a:xfrm>
            <a:custGeom>
              <a:rect b="b" l="l" r="r" t="t"/>
              <a:pathLst>
                <a:path extrusionOk="0" h="302" w="379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51"/>
            <p:cNvSpPr/>
            <p:nvPr/>
          </p:nvSpPr>
          <p:spPr>
            <a:xfrm>
              <a:off x="2367754" y="1716578"/>
              <a:ext cx="22213" cy="19226"/>
            </a:xfrm>
            <a:custGeom>
              <a:rect b="b" l="l" r="r" t="t"/>
              <a:pathLst>
                <a:path extrusionOk="0" h="1416" w="1636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51"/>
            <p:cNvSpPr/>
            <p:nvPr/>
          </p:nvSpPr>
          <p:spPr>
            <a:xfrm>
              <a:off x="2376321" y="1716673"/>
              <a:ext cx="584" cy="68"/>
            </a:xfrm>
            <a:custGeom>
              <a:rect b="b" l="l" r="r" t="t"/>
              <a:pathLst>
                <a:path extrusionOk="0" h="5" w="43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51"/>
            <p:cNvSpPr/>
            <p:nvPr/>
          </p:nvSpPr>
          <p:spPr>
            <a:xfrm>
              <a:off x="2377122" y="1716728"/>
              <a:ext cx="543" cy="109"/>
            </a:xfrm>
            <a:custGeom>
              <a:rect b="b" l="l" r="r" t="t"/>
              <a:pathLst>
                <a:path extrusionOk="0" h="8" w="4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51"/>
            <p:cNvSpPr/>
            <p:nvPr/>
          </p:nvSpPr>
          <p:spPr>
            <a:xfrm>
              <a:off x="2378833" y="1717013"/>
              <a:ext cx="543" cy="109"/>
            </a:xfrm>
            <a:custGeom>
              <a:rect b="b" l="l" r="r" t="t"/>
              <a:pathLst>
                <a:path extrusionOk="0" h="8" w="4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51"/>
            <p:cNvSpPr/>
            <p:nvPr/>
          </p:nvSpPr>
          <p:spPr>
            <a:xfrm>
              <a:off x="2377937" y="1716864"/>
              <a:ext cx="584" cy="68"/>
            </a:xfrm>
            <a:custGeom>
              <a:rect b="b" l="l" r="r" t="t"/>
              <a:pathLst>
                <a:path extrusionOk="0" h="5" w="43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51"/>
            <p:cNvSpPr/>
            <p:nvPr/>
          </p:nvSpPr>
          <p:spPr>
            <a:xfrm>
              <a:off x="2375561" y="1716633"/>
              <a:ext cx="584" cy="14"/>
            </a:xfrm>
            <a:custGeom>
              <a:rect b="b" l="l" r="r" t="t"/>
              <a:pathLst>
                <a:path extrusionOk="0" h="1" w="43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51"/>
            <p:cNvSpPr/>
            <p:nvPr/>
          </p:nvSpPr>
          <p:spPr>
            <a:xfrm>
              <a:off x="2379784" y="1717203"/>
              <a:ext cx="299" cy="54"/>
            </a:xfrm>
            <a:custGeom>
              <a:rect b="b" l="l" r="r" t="t"/>
              <a:pathLst>
                <a:path extrusionOk="0" h="4" w="22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51"/>
            <p:cNvSpPr/>
            <p:nvPr/>
          </p:nvSpPr>
          <p:spPr>
            <a:xfrm>
              <a:off x="2368134" y="1717773"/>
              <a:ext cx="828" cy="149"/>
            </a:xfrm>
            <a:custGeom>
              <a:rect b="b" l="l" r="r" t="t"/>
              <a:pathLst>
                <a:path extrusionOk="0" h="11" w="61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51"/>
            <p:cNvSpPr/>
            <p:nvPr/>
          </p:nvSpPr>
          <p:spPr>
            <a:xfrm>
              <a:off x="2374896" y="1716633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51"/>
            <p:cNvSpPr/>
            <p:nvPr/>
          </p:nvSpPr>
          <p:spPr>
            <a:xfrm>
              <a:off x="2369234" y="1717488"/>
              <a:ext cx="964" cy="244"/>
            </a:xfrm>
            <a:custGeom>
              <a:rect b="b" l="l" r="r" t="t"/>
              <a:pathLst>
                <a:path extrusionOk="0" h="18" w="71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51"/>
            <p:cNvSpPr/>
            <p:nvPr/>
          </p:nvSpPr>
          <p:spPr>
            <a:xfrm>
              <a:off x="2374176" y="1716633"/>
              <a:ext cx="638" cy="54"/>
            </a:xfrm>
            <a:custGeom>
              <a:rect b="b" l="l" r="r" t="t"/>
              <a:pathLst>
                <a:path extrusionOk="0" h="4" w="47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51"/>
            <p:cNvSpPr/>
            <p:nvPr/>
          </p:nvSpPr>
          <p:spPr>
            <a:xfrm>
              <a:off x="2374611" y="1725051"/>
              <a:ext cx="149" cy="109"/>
            </a:xfrm>
            <a:custGeom>
              <a:rect b="b" l="l" r="r" t="t"/>
              <a:pathLst>
                <a:path extrusionOk="0" h="8" w="11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51"/>
            <p:cNvSpPr/>
            <p:nvPr/>
          </p:nvSpPr>
          <p:spPr>
            <a:xfrm>
              <a:off x="2375656" y="1726857"/>
              <a:ext cx="244" cy="530"/>
            </a:xfrm>
            <a:custGeom>
              <a:rect b="b" l="l" r="r" t="t"/>
              <a:pathLst>
                <a:path extrusionOk="0" h="39" w="18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51"/>
            <p:cNvSpPr/>
            <p:nvPr/>
          </p:nvSpPr>
          <p:spPr>
            <a:xfrm>
              <a:off x="2374461" y="1724901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51"/>
            <p:cNvSpPr/>
            <p:nvPr/>
          </p:nvSpPr>
          <p:spPr>
            <a:xfrm>
              <a:off x="2374896" y="1725377"/>
              <a:ext cx="149" cy="258"/>
            </a:xfrm>
            <a:custGeom>
              <a:rect b="b" l="l" r="r" t="t"/>
              <a:pathLst>
                <a:path extrusionOk="0" h="19" w="11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51"/>
            <p:cNvSpPr/>
            <p:nvPr/>
          </p:nvSpPr>
          <p:spPr>
            <a:xfrm>
              <a:off x="2374746" y="1725187"/>
              <a:ext cx="163" cy="163"/>
            </a:xfrm>
            <a:custGeom>
              <a:rect b="b" l="l" r="r" t="t"/>
              <a:pathLst>
                <a:path extrusionOk="0" h="12" w="12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51"/>
            <p:cNvSpPr/>
            <p:nvPr/>
          </p:nvSpPr>
          <p:spPr>
            <a:xfrm>
              <a:off x="2375466" y="1726381"/>
              <a:ext cx="204" cy="434"/>
            </a:xfrm>
            <a:custGeom>
              <a:rect b="b" l="l" r="r" t="t"/>
              <a:pathLst>
                <a:path extrusionOk="0" h="32" w="15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51"/>
            <p:cNvSpPr/>
            <p:nvPr/>
          </p:nvSpPr>
          <p:spPr>
            <a:xfrm>
              <a:off x="2375276" y="1725947"/>
              <a:ext cx="149" cy="394"/>
            </a:xfrm>
            <a:custGeom>
              <a:rect b="b" l="l" r="r" t="t"/>
              <a:pathLst>
                <a:path extrusionOk="0" h="29" w="11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51"/>
            <p:cNvSpPr/>
            <p:nvPr/>
          </p:nvSpPr>
          <p:spPr>
            <a:xfrm>
              <a:off x="2375086" y="1725662"/>
              <a:ext cx="149" cy="299"/>
            </a:xfrm>
            <a:custGeom>
              <a:rect b="b" l="l" r="r" t="t"/>
              <a:pathLst>
                <a:path extrusionOk="0" h="22" w="11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51"/>
            <p:cNvSpPr/>
            <p:nvPr/>
          </p:nvSpPr>
          <p:spPr>
            <a:xfrm>
              <a:off x="2367944" y="1717963"/>
              <a:ext cx="1113" cy="4901"/>
            </a:xfrm>
            <a:custGeom>
              <a:rect b="b" l="l" r="r" t="t"/>
              <a:pathLst>
                <a:path extrusionOk="0" h="361" w="82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51"/>
            <p:cNvSpPr/>
            <p:nvPr/>
          </p:nvSpPr>
          <p:spPr>
            <a:xfrm>
              <a:off x="2376702" y="1727617"/>
              <a:ext cx="339" cy="109"/>
            </a:xfrm>
            <a:custGeom>
              <a:rect b="b" l="l" r="r" t="t"/>
              <a:pathLst>
                <a:path extrusionOk="0" h="8" w="25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51"/>
            <p:cNvSpPr/>
            <p:nvPr/>
          </p:nvSpPr>
          <p:spPr>
            <a:xfrm>
              <a:off x="2377177" y="1727753"/>
              <a:ext cx="244" cy="163"/>
            </a:xfrm>
            <a:custGeom>
              <a:rect b="b" l="l" r="r" t="t"/>
              <a:pathLst>
                <a:path extrusionOk="0" h="12" w="18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51"/>
            <p:cNvSpPr/>
            <p:nvPr/>
          </p:nvSpPr>
          <p:spPr>
            <a:xfrm>
              <a:off x="2377462" y="1727943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51"/>
            <p:cNvSpPr/>
            <p:nvPr/>
          </p:nvSpPr>
          <p:spPr>
            <a:xfrm>
              <a:off x="2376131" y="1727468"/>
              <a:ext cx="489" cy="109"/>
            </a:xfrm>
            <a:custGeom>
              <a:rect b="b" l="l" r="r" t="t"/>
              <a:pathLst>
                <a:path extrusionOk="0" h="8" w="36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51"/>
            <p:cNvSpPr/>
            <p:nvPr/>
          </p:nvSpPr>
          <p:spPr>
            <a:xfrm>
              <a:off x="2377937" y="1728323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51"/>
            <p:cNvSpPr/>
            <p:nvPr/>
          </p:nvSpPr>
          <p:spPr>
            <a:xfrm>
              <a:off x="2381169" y="1711881"/>
              <a:ext cx="32763" cy="27725"/>
            </a:xfrm>
            <a:custGeom>
              <a:rect b="b" l="l" r="r" t="t"/>
              <a:pathLst>
                <a:path extrusionOk="0" h="2042" w="2413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51"/>
            <p:cNvSpPr/>
            <p:nvPr/>
          </p:nvSpPr>
          <p:spPr>
            <a:xfrm>
              <a:off x="2379363" y="1731459"/>
              <a:ext cx="6517" cy="4535"/>
            </a:xfrm>
            <a:custGeom>
              <a:rect b="b" l="l" r="r" t="t"/>
              <a:pathLst>
                <a:path extrusionOk="0" h="334" w="48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51"/>
            <p:cNvSpPr/>
            <p:nvPr/>
          </p:nvSpPr>
          <p:spPr>
            <a:xfrm>
              <a:off x="2389668" y="1712682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51"/>
            <p:cNvSpPr/>
            <p:nvPr/>
          </p:nvSpPr>
          <p:spPr>
            <a:xfrm>
              <a:off x="2389953" y="1712111"/>
              <a:ext cx="204" cy="258"/>
            </a:xfrm>
            <a:custGeom>
              <a:rect b="b" l="l" r="r" t="t"/>
              <a:pathLst>
                <a:path extrusionOk="0" h="19" w="15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51"/>
            <p:cNvSpPr/>
            <p:nvPr/>
          </p:nvSpPr>
          <p:spPr>
            <a:xfrm>
              <a:off x="2389532" y="1713021"/>
              <a:ext cx="54" cy="54"/>
            </a:xfrm>
            <a:custGeom>
              <a:rect b="b" l="l" r="r" t="t"/>
              <a:pathLst>
                <a:path extrusionOk="0" h="4" w="4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51"/>
            <p:cNvSpPr/>
            <p:nvPr/>
          </p:nvSpPr>
          <p:spPr>
            <a:xfrm>
              <a:off x="2389573" y="1712872"/>
              <a:ext cx="68" cy="109"/>
            </a:xfrm>
            <a:custGeom>
              <a:rect b="b" l="l" r="r" t="t"/>
              <a:pathLst>
                <a:path extrusionOk="0" h="8" w="5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51"/>
            <p:cNvSpPr/>
            <p:nvPr/>
          </p:nvSpPr>
          <p:spPr>
            <a:xfrm>
              <a:off x="2389763" y="1712397"/>
              <a:ext cx="204" cy="258"/>
            </a:xfrm>
            <a:custGeom>
              <a:rect b="b" l="l" r="r" t="t"/>
              <a:pathLst>
                <a:path extrusionOk="0" h="19" w="15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51"/>
            <p:cNvSpPr/>
            <p:nvPr/>
          </p:nvSpPr>
          <p:spPr>
            <a:xfrm>
              <a:off x="2389478" y="1713116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51"/>
            <p:cNvSpPr/>
            <p:nvPr/>
          </p:nvSpPr>
          <p:spPr>
            <a:xfrm>
              <a:off x="2381114" y="1715248"/>
              <a:ext cx="353" cy="774"/>
            </a:xfrm>
            <a:custGeom>
              <a:rect b="b" l="l" r="r" t="t"/>
              <a:pathLst>
                <a:path extrusionOk="0" h="57" w="26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51"/>
            <p:cNvSpPr/>
            <p:nvPr/>
          </p:nvSpPr>
          <p:spPr>
            <a:xfrm>
              <a:off x="2381114" y="1715248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51"/>
            <p:cNvSpPr/>
            <p:nvPr/>
          </p:nvSpPr>
          <p:spPr>
            <a:xfrm>
              <a:off x="2381209" y="1715248"/>
              <a:ext cx="3530" cy="1779"/>
            </a:xfrm>
            <a:custGeom>
              <a:rect b="b" l="l" r="r" t="t"/>
              <a:pathLst>
                <a:path extrusionOk="0" h="131" w="26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51"/>
            <p:cNvSpPr/>
            <p:nvPr/>
          </p:nvSpPr>
          <p:spPr>
            <a:xfrm>
              <a:off x="2390198" y="1711921"/>
              <a:ext cx="149" cy="163"/>
            </a:xfrm>
            <a:custGeom>
              <a:rect b="b" l="l" r="r" t="t"/>
              <a:pathLst>
                <a:path extrusionOk="0" h="12" w="11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51"/>
            <p:cNvSpPr/>
            <p:nvPr/>
          </p:nvSpPr>
          <p:spPr>
            <a:xfrm>
              <a:off x="2379404" y="1731799"/>
              <a:ext cx="163" cy="244"/>
            </a:xfrm>
            <a:custGeom>
              <a:rect b="b" l="l" r="r" t="t"/>
              <a:pathLst>
                <a:path extrusionOk="0" h="18" w="12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51"/>
            <p:cNvSpPr/>
            <p:nvPr/>
          </p:nvSpPr>
          <p:spPr>
            <a:xfrm>
              <a:off x="2379268" y="1731459"/>
              <a:ext cx="149" cy="258"/>
            </a:xfrm>
            <a:custGeom>
              <a:rect b="b" l="l" r="r" t="t"/>
              <a:pathLst>
                <a:path extrusionOk="0" h="19" w="11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51"/>
            <p:cNvSpPr/>
            <p:nvPr/>
          </p:nvSpPr>
          <p:spPr>
            <a:xfrm>
              <a:off x="2403748" y="1738262"/>
              <a:ext cx="339" cy="244"/>
            </a:xfrm>
            <a:custGeom>
              <a:rect b="b" l="l" r="r" t="t"/>
              <a:pathLst>
                <a:path extrusionOk="0" h="18" w="25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51"/>
            <p:cNvSpPr/>
            <p:nvPr/>
          </p:nvSpPr>
          <p:spPr>
            <a:xfrm>
              <a:off x="2404888" y="1738968"/>
              <a:ext cx="720" cy="394"/>
            </a:xfrm>
            <a:custGeom>
              <a:rect b="b" l="l" r="r" t="t"/>
              <a:pathLst>
                <a:path extrusionOk="0" h="29" w="53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51"/>
            <p:cNvSpPr/>
            <p:nvPr/>
          </p:nvSpPr>
          <p:spPr>
            <a:xfrm>
              <a:off x="2403273" y="1737922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51"/>
            <p:cNvSpPr/>
            <p:nvPr/>
          </p:nvSpPr>
          <p:spPr>
            <a:xfrm>
              <a:off x="2398901" y="1729613"/>
              <a:ext cx="1005" cy="584"/>
            </a:xfrm>
            <a:custGeom>
              <a:rect b="b" l="l" r="r" t="t"/>
              <a:pathLst>
                <a:path extrusionOk="0" h="43" w="74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p51"/>
            <p:cNvSpPr/>
            <p:nvPr/>
          </p:nvSpPr>
          <p:spPr>
            <a:xfrm>
              <a:off x="2405839" y="1739443"/>
              <a:ext cx="394" cy="204"/>
            </a:xfrm>
            <a:custGeom>
              <a:rect b="b" l="l" r="r" t="t"/>
              <a:pathLst>
                <a:path extrusionOk="0" h="15" w="29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51"/>
            <p:cNvSpPr/>
            <p:nvPr/>
          </p:nvSpPr>
          <p:spPr>
            <a:xfrm>
              <a:off x="2385486" y="1735981"/>
              <a:ext cx="353" cy="14"/>
            </a:xfrm>
            <a:custGeom>
              <a:rect b="b" l="l" r="r" t="t"/>
              <a:pathLst>
                <a:path extrusionOk="0" h="1" w="26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51"/>
            <p:cNvSpPr/>
            <p:nvPr/>
          </p:nvSpPr>
          <p:spPr>
            <a:xfrm>
              <a:off x="2379784" y="1732369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51"/>
            <p:cNvSpPr/>
            <p:nvPr/>
          </p:nvSpPr>
          <p:spPr>
            <a:xfrm>
              <a:off x="2402933" y="1737596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51"/>
            <p:cNvSpPr/>
            <p:nvPr/>
          </p:nvSpPr>
          <p:spPr>
            <a:xfrm>
              <a:off x="2379594" y="1732125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51"/>
            <p:cNvSpPr/>
            <p:nvPr/>
          </p:nvSpPr>
          <p:spPr>
            <a:xfrm>
              <a:off x="2380069" y="1732695"/>
              <a:ext cx="204" cy="163"/>
            </a:xfrm>
            <a:custGeom>
              <a:rect b="b" l="l" r="r" t="t"/>
              <a:pathLst>
                <a:path extrusionOk="0" h="12" w="15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51"/>
            <p:cNvSpPr/>
            <p:nvPr/>
          </p:nvSpPr>
          <p:spPr>
            <a:xfrm>
              <a:off x="2402648" y="1737311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51"/>
            <p:cNvSpPr/>
            <p:nvPr/>
          </p:nvSpPr>
          <p:spPr>
            <a:xfrm>
              <a:off x="2380408" y="1732885"/>
              <a:ext cx="339" cy="204"/>
            </a:xfrm>
            <a:custGeom>
              <a:rect b="b" l="l" r="r" t="t"/>
              <a:pathLst>
                <a:path extrusionOk="0" h="15" w="25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51"/>
            <p:cNvSpPr/>
            <p:nvPr/>
          </p:nvSpPr>
          <p:spPr>
            <a:xfrm>
              <a:off x="2404264" y="1738588"/>
              <a:ext cx="543" cy="353"/>
            </a:xfrm>
            <a:custGeom>
              <a:rect b="b" l="l" r="r" t="t"/>
              <a:pathLst>
                <a:path extrusionOk="0" h="26" w="4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51"/>
            <p:cNvSpPr/>
            <p:nvPr/>
          </p:nvSpPr>
          <p:spPr>
            <a:xfrm>
              <a:off x="2392329" y="1712641"/>
              <a:ext cx="3109" cy="2295"/>
            </a:xfrm>
            <a:custGeom>
              <a:rect b="b" l="l" r="r" t="t"/>
              <a:pathLst>
                <a:path extrusionOk="0" h="169" w="229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51"/>
            <p:cNvSpPr/>
            <p:nvPr/>
          </p:nvSpPr>
          <p:spPr>
            <a:xfrm>
              <a:off x="2405364" y="1714447"/>
              <a:ext cx="244" cy="204"/>
            </a:xfrm>
            <a:custGeom>
              <a:rect b="b" l="l" r="r" t="t"/>
              <a:pathLst>
                <a:path extrusionOk="0" h="15" w="18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51"/>
            <p:cNvSpPr/>
            <p:nvPr/>
          </p:nvSpPr>
          <p:spPr>
            <a:xfrm>
              <a:off x="2400612" y="1717298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51"/>
            <p:cNvSpPr/>
            <p:nvPr/>
          </p:nvSpPr>
          <p:spPr>
            <a:xfrm>
              <a:off x="2403884" y="1715153"/>
              <a:ext cx="299" cy="109"/>
            </a:xfrm>
            <a:custGeom>
              <a:rect b="b" l="l" r="r" t="t"/>
              <a:pathLst>
                <a:path extrusionOk="0" h="8" w="22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51"/>
            <p:cNvSpPr/>
            <p:nvPr/>
          </p:nvSpPr>
          <p:spPr>
            <a:xfrm>
              <a:off x="2404603" y="1714868"/>
              <a:ext cx="299" cy="109"/>
            </a:xfrm>
            <a:custGeom>
              <a:rect b="b" l="l" r="r" t="t"/>
              <a:pathLst>
                <a:path extrusionOk="0" h="8" w="22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51"/>
            <p:cNvSpPr/>
            <p:nvPr/>
          </p:nvSpPr>
          <p:spPr>
            <a:xfrm>
              <a:off x="2403504" y="1715302"/>
              <a:ext cx="299" cy="109"/>
            </a:xfrm>
            <a:custGeom>
              <a:rect b="b" l="l" r="r" t="t"/>
              <a:pathLst>
                <a:path extrusionOk="0" h="8" w="22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51"/>
            <p:cNvSpPr/>
            <p:nvPr/>
          </p:nvSpPr>
          <p:spPr>
            <a:xfrm>
              <a:off x="2404929" y="1714637"/>
              <a:ext cx="353" cy="204"/>
            </a:xfrm>
            <a:custGeom>
              <a:rect b="b" l="l" r="r" t="t"/>
              <a:pathLst>
                <a:path extrusionOk="0" h="15" w="26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51"/>
            <p:cNvSpPr/>
            <p:nvPr/>
          </p:nvSpPr>
          <p:spPr>
            <a:xfrm>
              <a:off x="2404223" y="1715017"/>
              <a:ext cx="299" cy="149"/>
            </a:xfrm>
            <a:custGeom>
              <a:rect b="b" l="l" r="r" t="t"/>
              <a:pathLst>
                <a:path extrusionOk="0" h="11" w="22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51"/>
            <p:cNvSpPr/>
            <p:nvPr/>
          </p:nvSpPr>
          <p:spPr>
            <a:xfrm>
              <a:off x="2390333" y="1711921"/>
              <a:ext cx="543" cy="299"/>
            </a:xfrm>
            <a:custGeom>
              <a:rect b="b" l="l" r="r" t="t"/>
              <a:pathLst>
                <a:path extrusionOk="0" h="22" w="4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51"/>
            <p:cNvSpPr/>
            <p:nvPr/>
          </p:nvSpPr>
          <p:spPr>
            <a:xfrm>
              <a:off x="2390958" y="1712261"/>
              <a:ext cx="394" cy="149"/>
            </a:xfrm>
            <a:custGeom>
              <a:rect b="b" l="l" r="r" t="t"/>
              <a:pathLst>
                <a:path extrusionOk="0" h="11" w="29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51"/>
            <p:cNvSpPr/>
            <p:nvPr/>
          </p:nvSpPr>
          <p:spPr>
            <a:xfrm>
              <a:off x="2391664" y="1712492"/>
              <a:ext cx="204" cy="68"/>
            </a:xfrm>
            <a:custGeom>
              <a:rect b="b" l="l" r="r" t="t"/>
              <a:pathLst>
                <a:path extrusionOk="0" h="5" w="15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51"/>
            <p:cNvSpPr/>
            <p:nvPr/>
          </p:nvSpPr>
          <p:spPr>
            <a:xfrm>
              <a:off x="2400136" y="1717244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51"/>
            <p:cNvSpPr/>
            <p:nvPr/>
          </p:nvSpPr>
          <p:spPr>
            <a:xfrm>
              <a:off x="2406029" y="1713822"/>
              <a:ext cx="244" cy="258"/>
            </a:xfrm>
            <a:custGeom>
              <a:rect b="b" l="l" r="r" t="t"/>
              <a:pathLst>
                <a:path extrusionOk="0" h="19" w="18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51"/>
            <p:cNvSpPr/>
            <p:nvPr/>
          </p:nvSpPr>
          <p:spPr>
            <a:xfrm>
              <a:off x="2398331" y="1716578"/>
              <a:ext cx="530" cy="204"/>
            </a:xfrm>
            <a:custGeom>
              <a:rect b="b" l="l" r="r" t="t"/>
              <a:pathLst>
                <a:path extrusionOk="0" h="15" w="39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51"/>
            <p:cNvSpPr/>
            <p:nvPr/>
          </p:nvSpPr>
          <p:spPr>
            <a:xfrm>
              <a:off x="2399702" y="1717108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51"/>
            <p:cNvSpPr/>
            <p:nvPr/>
          </p:nvSpPr>
          <p:spPr>
            <a:xfrm>
              <a:off x="2405649" y="1714162"/>
              <a:ext cx="339" cy="244"/>
            </a:xfrm>
            <a:custGeom>
              <a:rect b="b" l="l" r="r" t="t"/>
              <a:pathLst>
                <a:path extrusionOk="0" h="18" w="25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51"/>
            <p:cNvSpPr/>
            <p:nvPr/>
          </p:nvSpPr>
          <p:spPr>
            <a:xfrm>
              <a:off x="2400747" y="1717244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51"/>
            <p:cNvSpPr/>
            <p:nvPr/>
          </p:nvSpPr>
          <p:spPr>
            <a:xfrm>
              <a:off x="2399322" y="1716959"/>
              <a:ext cx="109" cy="68"/>
            </a:xfrm>
            <a:custGeom>
              <a:rect b="b" l="l" r="r" t="t"/>
              <a:pathLst>
                <a:path extrusionOk="0" h="5" w="8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51"/>
            <p:cNvSpPr/>
            <p:nvPr/>
          </p:nvSpPr>
          <p:spPr>
            <a:xfrm>
              <a:off x="2381454" y="1716008"/>
              <a:ext cx="2485" cy="5010"/>
            </a:xfrm>
            <a:custGeom>
              <a:rect b="b" l="l" r="r" t="t"/>
              <a:pathLst>
                <a:path extrusionOk="0" h="369" w="183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51"/>
            <p:cNvSpPr/>
            <p:nvPr/>
          </p:nvSpPr>
          <p:spPr>
            <a:xfrm>
              <a:off x="2390863" y="1732315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51"/>
            <p:cNvSpPr/>
            <p:nvPr/>
          </p:nvSpPr>
          <p:spPr>
            <a:xfrm>
              <a:off x="2390958" y="1732790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51"/>
            <p:cNvSpPr/>
            <p:nvPr/>
          </p:nvSpPr>
          <p:spPr>
            <a:xfrm>
              <a:off x="2390809" y="1732179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51"/>
            <p:cNvSpPr/>
            <p:nvPr/>
          </p:nvSpPr>
          <p:spPr>
            <a:xfrm>
              <a:off x="2391243" y="1733550"/>
              <a:ext cx="149" cy="353"/>
            </a:xfrm>
            <a:custGeom>
              <a:rect b="b" l="l" r="r" t="t"/>
              <a:pathLst>
                <a:path extrusionOk="0" h="26" w="11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51"/>
            <p:cNvSpPr/>
            <p:nvPr/>
          </p:nvSpPr>
          <p:spPr>
            <a:xfrm>
              <a:off x="2391813" y="1734691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51"/>
            <p:cNvSpPr/>
            <p:nvPr/>
          </p:nvSpPr>
          <p:spPr>
            <a:xfrm>
              <a:off x="2391474" y="1734080"/>
              <a:ext cx="258" cy="489"/>
            </a:xfrm>
            <a:custGeom>
              <a:rect b="b" l="l" r="r" t="t"/>
              <a:pathLst>
                <a:path extrusionOk="0" h="36" w="19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51"/>
            <p:cNvSpPr/>
            <p:nvPr/>
          </p:nvSpPr>
          <p:spPr>
            <a:xfrm>
              <a:off x="2390904" y="1732559"/>
              <a:ext cx="14" cy="149"/>
            </a:xfrm>
            <a:custGeom>
              <a:rect b="b" l="l" r="r" t="t"/>
              <a:pathLst>
                <a:path extrusionOk="0" h="11" w="1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51"/>
            <p:cNvSpPr/>
            <p:nvPr/>
          </p:nvSpPr>
          <p:spPr>
            <a:xfrm>
              <a:off x="2391094" y="1733170"/>
              <a:ext cx="109" cy="258"/>
            </a:xfrm>
            <a:custGeom>
              <a:rect b="b" l="l" r="r" t="t"/>
              <a:pathLst>
                <a:path extrusionOk="0" h="19" w="8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51"/>
            <p:cNvSpPr/>
            <p:nvPr/>
          </p:nvSpPr>
          <p:spPr>
            <a:xfrm>
              <a:off x="2384726" y="1733930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51"/>
            <p:cNvSpPr/>
            <p:nvPr/>
          </p:nvSpPr>
          <p:spPr>
            <a:xfrm>
              <a:off x="2379308" y="1731459"/>
              <a:ext cx="299" cy="163"/>
            </a:xfrm>
            <a:custGeom>
              <a:rect b="b" l="l" r="r" t="t"/>
              <a:pathLst>
                <a:path extrusionOk="0" h="12" w="22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51"/>
            <p:cNvSpPr/>
            <p:nvPr/>
          </p:nvSpPr>
          <p:spPr>
            <a:xfrm>
              <a:off x="2385350" y="1734691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51"/>
            <p:cNvSpPr/>
            <p:nvPr/>
          </p:nvSpPr>
          <p:spPr>
            <a:xfrm>
              <a:off x="2379784" y="1731744"/>
              <a:ext cx="543" cy="299"/>
            </a:xfrm>
            <a:custGeom>
              <a:rect b="b" l="l" r="r" t="t"/>
              <a:pathLst>
                <a:path extrusionOk="0" h="22" w="4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51"/>
            <p:cNvSpPr/>
            <p:nvPr/>
          </p:nvSpPr>
          <p:spPr>
            <a:xfrm>
              <a:off x="2385826" y="173579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51"/>
            <p:cNvSpPr/>
            <p:nvPr/>
          </p:nvSpPr>
          <p:spPr>
            <a:xfrm>
              <a:off x="2385676" y="1735220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51"/>
            <p:cNvSpPr/>
            <p:nvPr/>
          </p:nvSpPr>
          <p:spPr>
            <a:xfrm>
              <a:off x="2381264" y="1715682"/>
              <a:ext cx="434" cy="774"/>
            </a:xfrm>
            <a:custGeom>
              <a:rect b="b" l="l" r="r" t="t"/>
              <a:pathLst>
                <a:path extrusionOk="0" h="57" w="32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51"/>
            <p:cNvSpPr/>
            <p:nvPr/>
          </p:nvSpPr>
          <p:spPr>
            <a:xfrm>
              <a:off x="2379404" y="1731324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51"/>
            <p:cNvSpPr/>
            <p:nvPr/>
          </p:nvSpPr>
          <p:spPr>
            <a:xfrm>
              <a:off x="2385826" y="173598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51"/>
            <p:cNvSpPr/>
            <p:nvPr/>
          </p:nvSpPr>
          <p:spPr>
            <a:xfrm>
              <a:off x="2497528" y="1743000"/>
              <a:ext cx="87140" cy="73726"/>
            </a:xfrm>
            <a:custGeom>
              <a:rect b="b" l="l" r="r" t="t"/>
              <a:pathLst>
                <a:path extrusionOk="0" h="5430" w="6418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p51"/>
            <p:cNvSpPr/>
            <p:nvPr/>
          </p:nvSpPr>
          <p:spPr>
            <a:xfrm>
              <a:off x="2595449" y="1751378"/>
              <a:ext cx="0" cy="14"/>
            </a:xfrm>
            <a:custGeom>
              <a:rect b="b" l="l" r="r" t="t"/>
              <a:pathLst>
                <a:path extrusionOk="0" h="1" w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51"/>
            <p:cNvSpPr/>
            <p:nvPr/>
          </p:nvSpPr>
          <p:spPr>
            <a:xfrm>
              <a:off x="2589692" y="1751432"/>
              <a:ext cx="11134" cy="4046"/>
            </a:xfrm>
            <a:custGeom>
              <a:rect b="b" l="l" r="r" t="t"/>
              <a:pathLst>
                <a:path extrusionOk="0" h="298" w="82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51"/>
            <p:cNvSpPr/>
            <p:nvPr/>
          </p:nvSpPr>
          <p:spPr>
            <a:xfrm>
              <a:off x="2541736" y="1751432"/>
              <a:ext cx="434" cy="109"/>
            </a:xfrm>
            <a:custGeom>
              <a:rect b="b" l="l" r="r" t="t"/>
              <a:pathLst>
                <a:path extrusionOk="0" h="8" w="32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51"/>
            <p:cNvSpPr/>
            <p:nvPr/>
          </p:nvSpPr>
          <p:spPr>
            <a:xfrm>
              <a:off x="2550955" y="1754039"/>
              <a:ext cx="394" cy="258"/>
            </a:xfrm>
            <a:custGeom>
              <a:rect b="b" l="l" r="r" t="t"/>
              <a:pathLst>
                <a:path extrusionOk="0" h="19" w="29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51"/>
            <p:cNvSpPr/>
            <p:nvPr/>
          </p:nvSpPr>
          <p:spPr>
            <a:xfrm>
              <a:off x="2549950" y="1753523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51"/>
            <p:cNvSpPr/>
            <p:nvPr/>
          </p:nvSpPr>
          <p:spPr>
            <a:xfrm>
              <a:off x="2550236" y="1753618"/>
              <a:ext cx="109" cy="54"/>
            </a:xfrm>
            <a:custGeom>
              <a:rect b="b" l="l" r="r" t="t"/>
              <a:pathLst>
                <a:path extrusionOk="0" h="4" w="8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51"/>
            <p:cNvSpPr/>
            <p:nvPr/>
          </p:nvSpPr>
          <p:spPr>
            <a:xfrm>
              <a:off x="2549244" y="1753278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51"/>
            <p:cNvSpPr/>
            <p:nvPr/>
          </p:nvSpPr>
          <p:spPr>
            <a:xfrm>
              <a:off x="2550480" y="1753754"/>
              <a:ext cx="149" cy="68"/>
            </a:xfrm>
            <a:custGeom>
              <a:rect b="b" l="l" r="r" t="t"/>
              <a:pathLst>
                <a:path extrusionOk="0" h="5" w="11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51"/>
            <p:cNvSpPr/>
            <p:nvPr/>
          </p:nvSpPr>
          <p:spPr>
            <a:xfrm>
              <a:off x="2550711" y="1753903"/>
              <a:ext cx="204" cy="109"/>
            </a:xfrm>
            <a:custGeom>
              <a:rect b="b" l="l" r="r" t="t"/>
              <a:pathLst>
                <a:path extrusionOk="0" h="8" w="15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51"/>
            <p:cNvSpPr/>
            <p:nvPr/>
          </p:nvSpPr>
          <p:spPr>
            <a:xfrm>
              <a:off x="2549625" y="1753373"/>
              <a:ext cx="109" cy="14"/>
            </a:xfrm>
            <a:custGeom>
              <a:rect b="b" l="l" r="r" t="t"/>
              <a:pathLst>
                <a:path extrusionOk="0" h="1" w="8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51"/>
            <p:cNvSpPr/>
            <p:nvPr/>
          </p:nvSpPr>
          <p:spPr>
            <a:xfrm>
              <a:off x="2551756" y="1754568"/>
              <a:ext cx="1439" cy="910"/>
            </a:xfrm>
            <a:custGeom>
              <a:rect b="b" l="l" r="r" t="t"/>
              <a:pathLst>
                <a:path extrusionOk="0" h="67" w="106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51"/>
            <p:cNvSpPr/>
            <p:nvPr/>
          </p:nvSpPr>
          <p:spPr>
            <a:xfrm>
              <a:off x="2542917" y="1751147"/>
              <a:ext cx="543" cy="149"/>
            </a:xfrm>
            <a:custGeom>
              <a:rect b="b" l="l" r="r" t="t"/>
              <a:pathLst>
                <a:path extrusionOk="0" h="11" w="4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51"/>
            <p:cNvSpPr/>
            <p:nvPr/>
          </p:nvSpPr>
          <p:spPr>
            <a:xfrm>
              <a:off x="2508784" y="1768770"/>
              <a:ext cx="204" cy="394"/>
            </a:xfrm>
            <a:custGeom>
              <a:rect b="b" l="l" r="r" t="t"/>
              <a:pathLst>
                <a:path extrusionOk="0" h="29" w="15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51"/>
            <p:cNvSpPr/>
            <p:nvPr/>
          </p:nvSpPr>
          <p:spPr>
            <a:xfrm>
              <a:off x="2511499" y="1770440"/>
              <a:ext cx="489" cy="14"/>
            </a:xfrm>
            <a:custGeom>
              <a:rect b="b" l="l" r="r" t="t"/>
              <a:pathLst>
                <a:path extrusionOk="0" h="1" w="36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51"/>
            <p:cNvSpPr/>
            <p:nvPr/>
          </p:nvSpPr>
          <p:spPr>
            <a:xfrm>
              <a:off x="2509734" y="1769965"/>
              <a:ext cx="1018" cy="394"/>
            </a:xfrm>
            <a:custGeom>
              <a:rect b="b" l="l" r="r" t="t"/>
              <a:pathLst>
                <a:path extrusionOk="0" h="29" w="75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51"/>
            <p:cNvSpPr/>
            <p:nvPr/>
          </p:nvSpPr>
          <p:spPr>
            <a:xfrm>
              <a:off x="2510888" y="1770345"/>
              <a:ext cx="475" cy="54"/>
            </a:xfrm>
            <a:custGeom>
              <a:rect b="b" l="l" r="r" t="t"/>
              <a:pathLst>
                <a:path extrusionOk="0" h="4" w="35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51"/>
            <p:cNvSpPr/>
            <p:nvPr/>
          </p:nvSpPr>
          <p:spPr>
            <a:xfrm>
              <a:off x="2509354" y="1769680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51"/>
            <p:cNvSpPr/>
            <p:nvPr/>
          </p:nvSpPr>
          <p:spPr>
            <a:xfrm>
              <a:off x="2509069" y="1769300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51"/>
            <p:cNvSpPr/>
            <p:nvPr/>
          </p:nvSpPr>
          <p:spPr>
            <a:xfrm>
              <a:off x="2534975" y="1750997"/>
              <a:ext cx="489" cy="543"/>
            </a:xfrm>
            <a:custGeom>
              <a:rect b="b" l="l" r="r" t="t"/>
              <a:pathLst>
                <a:path extrusionOk="0" h="40" w="36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51"/>
            <p:cNvSpPr/>
            <p:nvPr/>
          </p:nvSpPr>
          <p:spPr>
            <a:xfrm>
              <a:off x="2536780" y="1750047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51"/>
            <p:cNvSpPr/>
            <p:nvPr/>
          </p:nvSpPr>
          <p:spPr>
            <a:xfrm>
              <a:off x="2512219" y="1770291"/>
              <a:ext cx="679" cy="109"/>
            </a:xfrm>
            <a:custGeom>
              <a:rect b="b" l="l" r="r" t="t"/>
              <a:pathLst>
                <a:path extrusionOk="0" h="8" w="5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51"/>
            <p:cNvSpPr/>
            <p:nvPr/>
          </p:nvSpPr>
          <p:spPr>
            <a:xfrm>
              <a:off x="2503230" y="1767779"/>
              <a:ext cx="679" cy="204"/>
            </a:xfrm>
            <a:custGeom>
              <a:rect b="b" l="l" r="r" t="t"/>
              <a:pathLst>
                <a:path extrusionOk="0" h="15" w="5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51"/>
            <p:cNvSpPr/>
            <p:nvPr/>
          </p:nvSpPr>
          <p:spPr>
            <a:xfrm>
              <a:off x="2542917" y="1751187"/>
              <a:ext cx="489" cy="109"/>
            </a:xfrm>
            <a:custGeom>
              <a:rect b="b" l="l" r="r" t="t"/>
              <a:pathLst>
                <a:path extrusionOk="0" h="8" w="36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51"/>
            <p:cNvSpPr/>
            <p:nvPr/>
          </p:nvSpPr>
          <p:spPr>
            <a:xfrm>
              <a:off x="2502035" y="1769436"/>
              <a:ext cx="68" cy="394"/>
            </a:xfrm>
            <a:custGeom>
              <a:rect b="b" l="l" r="r" t="t"/>
              <a:pathLst>
                <a:path extrusionOk="0" h="29" w="5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51"/>
            <p:cNvSpPr/>
            <p:nvPr/>
          </p:nvSpPr>
          <p:spPr>
            <a:xfrm>
              <a:off x="2499143" y="1813793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51"/>
            <p:cNvSpPr/>
            <p:nvPr/>
          </p:nvSpPr>
          <p:spPr>
            <a:xfrm>
              <a:off x="2500230" y="1774663"/>
              <a:ext cx="448" cy="489"/>
            </a:xfrm>
            <a:custGeom>
              <a:rect b="b" l="l" r="r" t="t"/>
              <a:pathLst>
                <a:path extrusionOk="0" h="36" w="33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51"/>
            <p:cNvSpPr/>
            <p:nvPr/>
          </p:nvSpPr>
          <p:spPr>
            <a:xfrm>
              <a:off x="2502131" y="1767969"/>
              <a:ext cx="1113" cy="1385"/>
            </a:xfrm>
            <a:custGeom>
              <a:rect b="b" l="l" r="r" t="t"/>
              <a:pathLst>
                <a:path extrusionOk="0" h="102" w="82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51"/>
            <p:cNvSpPr/>
            <p:nvPr/>
          </p:nvSpPr>
          <p:spPr>
            <a:xfrm>
              <a:off x="2500664" y="1769911"/>
              <a:ext cx="1480" cy="4725"/>
            </a:xfrm>
            <a:custGeom>
              <a:rect b="b" l="l" r="r" t="t"/>
              <a:pathLst>
                <a:path extrusionOk="0" h="348" w="109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51"/>
            <p:cNvSpPr/>
            <p:nvPr/>
          </p:nvSpPr>
          <p:spPr>
            <a:xfrm>
              <a:off x="2503081" y="1767874"/>
              <a:ext cx="353" cy="204"/>
            </a:xfrm>
            <a:custGeom>
              <a:rect b="b" l="l" r="r" t="t"/>
              <a:pathLst>
                <a:path extrusionOk="0" h="15" w="26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51"/>
            <p:cNvSpPr/>
            <p:nvPr/>
          </p:nvSpPr>
          <p:spPr>
            <a:xfrm>
              <a:off x="2579848" y="1757895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51"/>
            <p:cNvSpPr/>
            <p:nvPr/>
          </p:nvSpPr>
          <p:spPr>
            <a:xfrm>
              <a:off x="2583419" y="1758221"/>
              <a:ext cx="204" cy="68"/>
            </a:xfrm>
            <a:custGeom>
              <a:rect b="b" l="l" r="r" t="t"/>
              <a:pathLst>
                <a:path extrusionOk="0" h="5" w="15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51"/>
            <p:cNvSpPr/>
            <p:nvPr/>
          </p:nvSpPr>
          <p:spPr>
            <a:xfrm>
              <a:off x="2556318" y="1754568"/>
              <a:ext cx="204" cy="244"/>
            </a:xfrm>
            <a:custGeom>
              <a:rect b="b" l="l" r="r" t="t"/>
              <a:pathLst>
                <a:path extrusionOk="0" h="18" w="15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51"/>
            <p:cNvSpPr/>
            <p:nvPr/>
          </p:nvSpPr>
          <p:spPr>
            <a:xfrm>
              <a:off x="2582319" y="1758465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51"/>
            <p:cNvSpPr/>
            <p:nvPr/>
          </p:nvSpPr>
          <p:spPr>
            <a:xfrm>
              <a:off x="2584030" y="1758126"/>
              <a:ext cx="68" cy="14"/>
            </a:xfrm>
            <a:custGeom>
              <a:rect b="b" l="l" r="r" t="t"/>
              <a:pathLst>
                <a:path extrusionOk="0" h="1" w="5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51"/>
            <p:cNvSpPr/>
            <p:nvPr/>
          </p:nvSpPr>
          <p:spPr>
            <a:xfrm>
              <a:off x="2551335" y="1754283"/>
              <a:ext cx="394" cy="244"/>
            </a:xfrm>
            <a:custGeom>
              <a:rect b="b" l="l" r="r" t="t"/>
              <a:pathLst>
                <a:path extrusionOk="0" h="18" w="29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51"/>
            <p:cNvSpPr/>
            <p:nvPr/>
          </p:nvSpPr>
          <p:spPr>
            <a:xfrm>
              <a:off x="2582890" y="1758370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p51"/>
            <p:cNvSpPr/>
            <p:nvPr/>
          </p:nvSpPr>
          <p:spPr>
            <a:xfrm>
              <a:off x="2581803" y="175850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51"/>
            <p:cNvSpPr/>
            <p:nvPr/>
          </p:nvSpPr>
          <p:spPr>
            <a:xfrm>
              <a:off x="2596494" y="1752423"/>
              <a:ext cx="2811" cy="1344"/>
            </a:xfrm>
            <a:custGeom>
              <a:rect b="b" l="l" r="r" t="t"/>
              <a:pathLst>
                <a:path extrusionOk="0" h="99" w="207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51"/>
            <p:cNvSpPr/>
            <p:nvPr/>
          </p:nvSpPr>
          <p:spPr>
            <a:xfrm>
              <a:off x="2600147" y="1753618"/>
              <a:ext cx="163" cy="14"/>
            </a:xfrm>
            <a:custGeom>
              <a:rect b="b" l="l" r="r" t="t"/>
              <a:pathLst>
                <a:path extrusionOk="0" h="1" w="12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51"/>
            <p:cNvSpPr/>
            <p:nvPr/>
          </p:nvSpPr>
          <p:spPr>
            <a:xfrm>
              <a:off x="2596250" y="1752097"/>
              <a:ext cx="54" cy="54"/>
            </a:xfrm>
            <a:custGeom>
              <a:rect b="b" l="l" r="r" t="t"/>
              <a:pathLst>
                <a:path extrusionOk="0" h="4" w="4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51"/>
            <p:cNvSpPr/>
            <p:nvPr/>
          </p:nvSpPr>
          <p:spPr>
            <a:xfrm>
              <a:off x="2599536" y="1753563"/>
              <a:ext cx="244" cy="14"/>
            </a:xfrm>
            <a:custGeom>
              <a:rect b="b" l="l" r="r" t="t"/>
              <a:pathLst>
                <a:path extrusionOk="0" h="1" w="18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51"/>
            <p:cNvSpPr/>
            <p:nvPr/>
          </p:nvSpPr>
          <p:spPr>
            <a:xfrm>
              <a:off x="2595639" y="1751473"/>
              <a:ext cx="190" cy="163"/>
            </a:xfrm>
            <a:custGeom>
              <a:rect b="b" l="l" r="r" t="t"/>
              <a:pathLst>
                <a:path extrusionOk="0" h="12" w="14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51"/>
            <p:cNvSpPr/>
            <p:nvPr/>
          </p:nvSpPr>
          <p:spPr>
            <a:xfrm>
              <a:off x="2595965" y="1751758"/>
              <a:ext cx="149" cy="109"/>
            </a:xfrm>
            <a:custGeom>
              <a:rect b="b" l="l" r="r" t="t"/>
              <a:pathLst>
                <a:path extrusionOk="0" h="8" w="11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51"/>
            <p:cNvSpPr/>
            <p:nvPr/>
          </p:nvSpPr>
          <p:spPr>
            <a:xfrm>
              <a:off x="2600812" y="1753754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51"/>
            <p:cNvSpPr/>
            <p:nvPr/>
          </p:nvSpPr>
          <p:spPr>
            <a:xfrm>
              <a:off x="2578952" y="1755709"/>
              <a:ext cx="774" cy="2050"/>
            </a:xfrm>
            <a:custGeom>
              <a:rect b="b" l="l" r="r" t="t"/>
              <a:pathLst>
                <a:path extrusionOk="0" h="151" w="57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51"/>
            <p:cNvSpPr/>
            <p:nvPr/>
          </p:nvSpPr>
          <p:spPr>
            <a:xfrm>
              <a:off x="2556183" y="1754853"/>
              <a:ext cx="149" cy="204"/>
            </a:xfrm>
            <a:custGeom>
              <a:rect b="b" l="l" r="r" t="t"/>
              <a:pathLst>
                <a:path extrusionOk="0" h="15" w="11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51"/>
            <p:cNvSpPr/>
            <p:nvPr/>
          </p:nvSpPr>
          <p:spPr>
            <a:xfrm>
              <a:off x="2556033" y="1755138"/>
              <a:ext cx="68" cy="54"/>
            </a:xfrm>
            <a:custGeom>
              <a:rect b="b" l="l" r="r" t="t"/>
              <a:pathLst>
                <a:path extrusionOk="0" h="4" w="5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51"/>
            <p:cNvSpPr/>
            <p:nvPr/>
          </p:nvSpPr>
          <p:spPr>
            <a:xfrm>
              <a:off x="2589692" y="1751378"/>
              <a:ext cx="5716" cy="4100"/>
            </a:xfrm>
            <a:custGeom>
              <a:rect b="b" l="l" r="r" t="t"/>
              <a:pathLst>
                <a:path extrusionOk="0" h="302" w="421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51"/>
            <p:cNvSpPr/>
            <p:nvPr/>
          </p:nvSpPr>
          <p:spPr>
            <a:xfrm>
              <a:off x="2552951" y="1755274"/>
              <a:ext cx="204" cy="68"/>
            </a:xfrm>
            <a:custGeom>
              <a:rect b="b" l="l" r="r" t="t"/>
              <a:pathLst>
                <a:path extrusionOk="0" h="5" w="15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51"/>
            <p:cNvSpPr/>
            <p:nvPr/>
          </p:nvSpPr>
          <p:spPr>
            <a:xfrm>
              <a:off x="2551566" y="1754419"/>
              <a:ext cx="1398" cy="828"/>
            </a:xfrm>
            <a:custGeom>
              <a:rect b="b" l="l" r="r" t="t"/>
              <a:pathLst>
                <a:path extrusionOk="0" h="61" w="103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51"/>
            <p:cNvSpPr/>
            <p:nvPr/>
          </p:nvSpPr>
          <p:spPr>
            <a:xfrm>
              <a:off x="2502185" y="1754514"/>
              <a:ext cx="119265" cy="108620"/>
            </a:xfrm>
            <a:custGeom>
              <a:rect b="b" l="l" r="r" t="t"/>
              <a:pathLst>
                <a:path extrusionOk="0" h="8000" w="8784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51"/>
            <p:cNvSpPr/>
            <p:nvPr/>
          </p:nvSpPr>
          <p:spPr>
            <a:xfrm>
              <a:off x="2562306" y="1858137"/>
              <a:ext cx="4155" cy="353"/>
            </a:xfrm>
            <a:custGeom>
              <a:rect b="b" l="l" r="r" t="t"/>
              <a:pathLst>
                <a:path extrusionOk="0" h="26" w="306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51"/>
            <p:cNvSpPr/>
            <p:nvPr/>
          </p:nvSpPr>
          <p:spPr>
            <a:xfrm>
              <a:off x="2597961" y="1785077"/>
              <a:ext cx="5431" cy="8187"/>
            </a:xfrm>
            <a:custGeom>
              <a:rect b="b" l="l" r="r" t="t"/>
              <a:pathLst>
                <a:path extrusionOk="0" h="603" w="40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51"/>
            <p:cNvSpPr/>
            <p:nvPr/>
          </p:nvSpPr>
          <p:spPr>
            <a:xfrm>
              <a:off x="2605903" y="1793210"/>
              <a:ext cx="720" cy="815"/>
            </a:xfrm>
            <a:custGeom>
              <a:rect b="b" l="l" r="r" t="t"/>
              <a:pathLst>
                <a:path extrusionOk="0" h="60" w="53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51"/>
            <p:cNvSpPr/>
            <p:nvPr/>
          </p:nvSpPr>
          <p:spPr>
            <a:xfrm>
              <a:off x="2580663" y="1829951"/>
              <a:ext cx="204" cy="109"/>
            </a:xfrm>
            <a:custGeom>
              <a:rect b="b" l="l" r="r" t="t"/>
              <a:pathLst>
                <a:path extrusionOk="0" h="8" w="15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51"/>
            <p:cNvSpPr/>
            <p:nvPr/>
          </p:nvSpPr>
          <p:spPr>
            <a:xfrm>
              <a:off x="2555273" y="1862360"/>
              <a:ext cx="68" cy="68"/>
            </a:xfrm>
            <a:custGeom>
              <a:rect b="b" l="l" r="r" t="t"/>
              <a:pathLst>
                <a:path extrusionOk="0" h="5" w="5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51"/>
            <p:cNvSpPr/>
            <p:nvPr/>
          </p:nvSpPr>
          <p:spPr>
            <a:xfrm>
              <a:off x="2554798" y="1863080"/>
              <a:ext cx="68" cy="54"/>
            </a:xfrm>
            <a:custGeom>
              <a:rect b="b" l="l" r="r" t="t"/>
              <a:pathLst>
                <a:path extrusionOk="0" h="4" w="5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51"/>
            <p:cNvSpPr/>
            <p:nvPr/>
          </p:nvSpPr>
          <p:spPr>
            <a:xfrm>
              <a:off x="2580853" y="1829801"/>
              <a:ext cx="244" cy="163"/>
            </a:xfrm>
            <a:custGeom>
              <a:rect b="b" l="l" r="r" t="t"/>
              <a:pathLst>
                <a:path extrusionOk="0" h="12" w="18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51"/>
            <p:cNvSpPr/>
            <p:nvPr/>
          </p:nvSpPr>
          <p:spPr>
            <a:xfrm>
              <a:off x="2620255" y="1767725"/>
              <a:ext cx="530" cy="258"/>
            </a:xfrm>
            <a:custGeom>
              <a:rect b="b" l="l" r="r" t="t"/>
              <a:pathLst>
                <a:path extrusionOk="0" h="19" w="39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51"/>
            <p:cNvSpPr/>
            <p:nvPr/>
          </p:nvSpPr>
          <p:spPr>
            <a:xfrm>
              <a:off x="2619589" y="1767345"/>
              <a:ext cx="434" cy="258"/>
            </a:xfrm>
            <a:custGeom>
              <a:rect b="b" l="l" r="r" t="t"/>
              <a:pathLst>
                <a:path extrusionOk="0" h="19" w="32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51"/>
            <p:cNvSpPr/>
            <p:nvPr/>
          </p:nvSpPr>
          <p:spPr>
            <a:xfrm>
              <a:off x="2612081" y="1759510"/>
              <a:ext cx="4290" cy="6286"/>
            </a:xfrm>
            <a:custGeom>
              <a:rect b="b" l="l" r="r" t="t"/>
              <a:pathLst>
                <a:path extrusionOk="0" h="463" w="316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51"/>
            <p:cNvSpPr/>
            <p:nvPr/>
          </p:nvSpPr>
          <p:spPr>
            <a:xfrm>
              <a:off x="2620920" y="1768064"/>
              <a:ext cx="530" cy="339"/>
            </a:xfrm>
            <a:custGeom>
              <a:rect b="b" l="l" r="r" t="t"/>
              <a:pathLst>
                <a:path extrusionOk="0" h="25" w="39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51"/>
            <p:cNvSpPr/>
            <p:nvPr/>
          </p:nvSpPr>
          <p:spPr>
            <a:xfrm>
              <a:off x="2618870" y="1766964"/>
              <a:ext cx="448" cy="258"/>
            </a:xfrm>
            <a:custGeom>
              <a:rect b="b" l="l" r="r" t="t"/>
              <a:pathLst>
                <a:path extrusionOk="0" h="19" w="33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51"/>
            <p:cNvSpPr/>
            <p:nvPr/>
          </p:nvSpPr>
          <p:spPr>
            <a:xfrm>
              <a:off x="2608660" y="1756754"/>
              <a:ext cx="3476" cy="2770"/>
            </a:xfrm>
            <a:custGeom>
              <a:rect b="b" l="l" r="r" t="t"/>
              <a:pathLst>
                <a:path extrusionOk="0" h="204" w="256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51"/>
            <p:cNvSpPr/>
            <p:nvPr/>
          </p:nvSpPr>
          <p:spPr>
            <a:xfrm>
              <a:off x="2606093" y="1754894"/>
              <a:ext cx="1154" cy="869"/>
            </a:xfrm>
            <a:custGeom>
              <a:rect b="b" l="l" r="r" t="t"/>
              <a:pathLst>
                <a:path extrusionOk="0" h="64" w="85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51"/>
            <p:cNvSpPr/>
            <p:nvPr/>
          </p:nvSpPr>
          <p:spPr>
            <a:xfrm>
              <a:off x="2616358" y="1765783"/>
              <a:ext cx="720" cy="339"/>
            </a:xfrm>
            <a:custGeom>
              <a:rect b="b" l="l" r="r" t="t"/>
              <a:pathLst>
                <a:path extrusionOk="0" h="25" w="53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51"/>
            <p:cNvSpPr/>
            <p:nvPr/>
          </p:nvSpPr>
          <p:spPr>
            <a:xfrm>
              <a:off x="2618164" y="1766639"/>
              <a:ext cx="394" cy="204"/>
            </a:xfrm>
            <a:custGeom>
              <a:rect b="b" l="l" r="r" t="t"/>
              <a:pathLst>
                <a:path extrusionOk="0" h="15" w="29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51"/>
            <p:cNvSpPr/>
            <p:nvPr/>
          </p:nvSpPr>
          <p:spPr>
            <a:xfrm>
              <a:off x="2607465" y="1755940"/>
              <a:ext cx="1208" cy="828"/>
            </a:xfrm>
            <a:custGeom>
              <a:rect b="b" l="l" r="r" t="t"/>
              <a:pathLst>
                <a:path extrusionOk="0" h="61" w="89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51"/>
            <p:cNvSpPr/>
            <p:nvPr/>
          </p:nvSpPr>
          <p:spPr>
            <a:xfrm>
              <a:off x="2617349" y="1766258"/>
              <a:ext cx="489" cy="204"/>
            </a:xfrm>
            <a:custGeom>
              <a:rect b="b" l="l" r="r" t="t"/>
              <a:pathLst>
                <a:path extrusionOk="0" h="15" w="36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51"/>
            <p:cNvSpPr/>
            <p:nvPr/>
          </p:nvSpPr>
          <p:spPr>
            <a:xfrm>
              <a:off x="2514350" y="1832802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51"/>
            <p:cNvSpPr/>
            <p:nvPr/>
          </p:nvSpPr>
          <p:spPr>
            <a:xfrm>
              <a:off x="2505742" y="1822252"/>
              <a:ext cx="1059" cy="910"/>
            </a:xfrm>
            <a:custGeom>
              <a:rect b="b" l="l" r="r" t="t"/>
              <a:pathLst>
                <a:path extrusionOk="0" h="67" w="78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51"/>
            <p:cNvSpPr/>
            <p:nvPr/>
          </p:nvSpPr>
          <p:spPr>
            <a:xfrm>
              <a:off x="2514635" y="1833942"/>
              <a:ext cx="394" cy="149"/>
            </a:xfrm>
            <a:custGeom>
              <a:rect b="b" l="l" r="r" t="t"/>
              <a:pathLst>
                <a:path extrusionOk="0" h="11" w="29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51"/>
            <p:cNvSpPr/>
            <p:nvPr/>
          </p:nvSpPr>
          <p:spPr>
            <a:xfrm>
              <a:off x="2517772" y="183783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51"/>
            <p:cNvSpPr/>
            <p:nvPr/>
          </p:nvSpPr>
          <p:spPr>
            <a:xfrm>
              <a:off x="2518016" y="1839034"/>
              <a:ext cx="14" cy="394"/>
            </a:xfrm>
            <a:custGeom>
              <a:rect b="b" l="l" r="r" t="t"/>
              <a:pathLst>
                <a:path extrusionOk="0" h="29" w="1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51"/>
            <p:cNvSpPr/>
            <p:nvPr/>
          </p:nvSpPr>
          <p:spPr>
            <a:xfrm>
              <a:off x="2517962" y="1838654"/>
              <a:ext cx="14" cy="299"/>
            </a:xfrm>
            <a:custGeom>
              <a:rect b="b" l="l" r="r" t="t"/>
              <a:pathLst>
                <a:path extrusionOk="0" h="22" w="1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51"/>
            <p:cNvSpPr/>
            <p:nvPr/>
          </p:nvSpPr>
          <p:spPr>
            <a:xfrm>
              <a:off x="2517867" y="1838219"/>
              <a:ext cx="68" cy="258"/>
            </a:xfrm>
            <a:custGeom>
              <a:rect b="b" l="l" r="r" t="t"/>
              <a:pathLst>
                <a:path extrusionOk="0" h="19" w="5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51"/>
            <p:cNvSpPr/>
            <p:nvPr/>
          </p:nvSpPr>
          <p:spPr>
            <a:xfrm>
              <a:off x="2514500" y="1833603"/>
              <a:ext cx="54" cy="109"/>
            </a:xfrm>
            <a:custGeom>
              <a:rect b="b" l="l" r="r" t="t"/>
              <a:pathLst>
                <a:path extrusionOk="0" h="8" w="4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51"/>
            <p:cNvSpPr/>
            <p:nvPr/>
          </p:nvSpPr>
          <p:spPr>
            <a:xfrm>
              <a:off x="2514500" y="1833372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51"/>
            <p:cNvSpPr/>
            <p:nvPr/>
          </p:nvSpPr>
          <p:spPr>
            <a:xfrm>
              <a:off x="2503556" y="1818831"/>
              <a:ext cx="14" cy="54"/>
            </a:xfrm>
            <a:custGeom>
              <a:rect b="b" l="l" r="r" t="t"/>
              <a:pathLst>
                <a:path extrusionOk="0" h="4" w="1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51"/>
            <p:cNvSpPr/>
            <p:nvPr/>
          </p:nvSpPr>
          <p:spPr>
            <a:xfrm>
              <a:off x="2514310" y="1832422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51"/>
            <p:cNvSpPr/>
            <p:nvPr/>
          </p:nvSpPr>
          <p:spPr>
            <a:xfrm>
              <a:off x="2505606" y="185043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51"/>
            <p:cNvSpPr/>
            <p:nvPr/>
          </p:nvSpPr>
          <p:spPr>
            <a:xfrm>
              <a:off x="2503801" y="1819251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51"/>
            <p:cNvSpPr/>
            <p:nvPr/>
          </p:nvSpPr>
          <p:spPr>
            <a:xfrm>
              <a:off x="2514595" y="1833793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51"/>
            <p:cNvSpPr/>
            <p:nvPr/>
          </p:nvSpPr>
          <p:spPr>
            <a:xfrm>
              <a:off x="2514405" y="1833087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51"/>
            <p:cNvSpPr/>
            <p:nvPr/>
          </p:nvSpPr>
          <p:spPr>
            <a:xfrm>
              <a:off x="2514255" y="183213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51"/>
            <p:cNvSpPr/>
            <p:nvPr/>
          </p:nvSpPr>
          <p:spPr>
            <a:xfrm>
              <a:off x="2507412" y="1823623"/>
              <a:ext cx="720" cy="543"/>
            </a:xfrm>
            <a:custGeom>
              <a:rect b="b" l="l" r="r" t="t"/>
              <a:pathLst>
                <a:path extrusionOk="0" h="40" w="53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51"/>
            <p:cNvSpPr/>
            <p:nvPr/>
          </p:nvSpPr>
          <p:spPr>
            <a:xfrm>
              <a:off x="2602998" y="1754704"/>
              <a:ext cx="258" cy="204"/>
            </a:xfrm>
            <a:custGeom>
              <a:rect b="b" l="l" r="r" t="t"/>
              <a:pathLst>
                <a:path extrusionOk="0" h="15" w="19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51"/>
            <p:cNvSpPr/>
            <p:nvPr/>
          </p:nvSpPr>
          <p:spPr>
            <a:xfrm>
              <a:off x="2605564" y="1754799"/>
              <a:ext cx="394" cy="109"/>
            </a:xfrm>
            <a:custGeom>
              <a:rect b="b" l="l" r="r" t="t"/>
              <a:pathLst>
                <a:path extrusionOk="0" h="8" w="29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51"/>
            <p:cNvSpPr/>
            <p:nvPr/>
          </p:nvSpPr>
          <p:spPr>
            <a:xfrm>
              <a:off x="2554513" y="1799007"/>
              <a:ext cx="3435" cy="774"/>
            </a:xfrm>
            <a:custGeom>
              <a:rect b="b" l="l" r="r" t="t"/>
              <a:pathLst>
                <a:path extrusionOk="0" h="57" w="253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51"/>
            <p:cNvSpPr/>
            <p:nvPr/>
          </p:nvSpPr>
          <p:spPr>
            <a:xfrm>
              <a:off x="2599196" y="1756374"/>
              <a:ext cx="299" cy="109"/>
            </a:xfrm>
            <a:custGeom>
              <a:rect b="b" l="l" r="r" t="t"/>
              <a:pathLst>
                <a:path extrusionOk="0" h="8" w="22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51"/>
            <p:cNvSpPr/>
            <p:nvPr/>
          </p:nvSpPr>
          <p:spPr>
            <a:xfrm>
              <a:off x="2502796" y="1817215"/>
              <a:ext cx="964" cy="109"/>
            </a:xfrm>
            <a:custGeom>
              <a:rect b="b" l="l" r="r" t="t"/>
              <a:pathLst>
                <a:path extrusionOk="0" h="8" w="71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51"/>
            <p:cNvSpPr/>
            <p:nvPr/>
          </p:nvSpPr>
          <p:spPr>
            <a:xfrm>
              <a:off x="2513264" y="181839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51"/>
            <p:cNvSpPr/>
            <p:nvPr/>
          </p:nvSpPr>
          <p:spPr>
            <a:xfrm>
              <a:off x="2516020" y="181830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51"/>
            <p:cNvSpPr/>
            <p:nvPr/>
          </p:nvSpPr>
          <p:spPr>
            <a:xfrm>
              <a:off x="2514119" y="1818396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51"/>
            <p:cNvSpPr/>
            <p:nvPr/>
          </p:nvSpPr>
          <p:spPr>
            <a:xfrm>
              <a:off x="2596725" y="1756849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51"/>
            <p:cNvSpPr/>
            <p:nvPr/>
          </p:nvSpPr>
          <p:spPr>
            <a:xfrm>
              <a:off x="2599766" y="1756184"/>
              <a:ext cx="299" cy="109"/>
            </a:xfrm>
            <a:custGeom>
              <a:rect b="b" l="l" r="r" t="t"/>
              <a:pathLst>
                <a:path extrusionOk="0" h="8" w="22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51"/>
            <p:cNvSpPr/>
            <p:nvPr/>
          </p:nvSpPr>
          <p:spPr>
            <a:xfrm>
              <a:off x="2502131" y="1817161"/>
              <a:ext cx="258" cy="14"/>
            </a:xfrm>
            <a:custGeom>
              <a:rect b="b" l="l" r="r" t="t"/>
              <a:pathLst>
                <a:path extrusionOk="0" h="1" w="19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51"/>
            <p:cNvSpPr/>
            <p:nvPr/>
          </p:nvSpPr>
          <p:spPr>
            <a:xfrm>
              <a:off x="2595109" y="1756659"/>
              <a:ext cx="149" cy="54"/>
            </a:xfrm>
            <a:custGeom>
              <a:rect b="b" l="l" r="r" t="t"/>
              <a:pathLst>
                <a:path extrusionOk="0" h="4" w="11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51"/>
            <p:cNvSpPr/>
            <p:nvPr/>
          </p:nvSpPr>
          <p:spPr>
            <a:xfrm>
              <a:off x="2602672" y="1754568"/>
              <a:ext cx="109" cy="54"/>
            </a:xfrm>
            <a:custGeom>
              <a:rect b="b" l="l" r="r" t="t"/>
              <a:pathLst>
                <a:path extrusionOk="0" h="4" w="8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51"/>
            <p:cNvSpPr/>
            <p:nvPr/>
          </p:nvSpPr>
          <p:spPr>
            <a:xfrm>
              <a:off x="2595544" y="1756795"/>
              <a:ext cx="190" cy="14"/>
            </a:xfrm>
            <a:custGeom>
              <a:rect b="b" l="l" r="r" t="t"/>
              <a:pathLst>
                <a:path extrusionOk="0" h="1" w="14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0" name="Google Shape;6910;p51"/>
            <p:cNvSpPr/>
            <p:nvPr/>
          </p:nvSpPr>
          <p:spPr>
            <a:xfrm>
              <a:off x="2595965" y="1756849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51"/>
            <p:cNvSpPr/>
            <p:nvPr/>
          </p:nvSpPr>
          <p:spPr>
            <a:xfrm>
              <a:off x="2602047" y="1754948"/>
              <a:ext cx="204" cy="149"/>
            </a:xfrm>
            <a:custGeom>
              <a:rect b="b" l="l" r="r" t="t"/>
              <a:pathLst>
                <a:path extrusionOk="0" h="11" w="15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51"/>
            <p:cNvSpPr/>
            <p:nvPr/>
          </p:nvSpPr>
          <p:spPr>
            <a:xfrm>
              <a:off x="2507127" y="1817690"/>
              <a:ext cx="1005" cy="109"/>
            </a:xfrm>
            <a:custGeom>
              <a:rect b="b" l="l" r="r" t="t"/>
              <a:pathLst>
                <a:path extrusionOk="0" h="8" w="74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51"/>
            <p:cNvSpPr/>
            <p:nvPr/>
          </p:nvSpPr>
          <p:spPr>
            <a:xfrm>
              <a:off x="2526665" y="181721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51"/>
            <p:cNvSpPr/>
            <p:nvPr/>
          </p:nvSpPr>
          <p:spPr>
            <a:xfrm>
              <a:off x="2597010" y="1756795"/>
              <a:ext cx="258" cy="14"/>
            </a:xfrm>
            <a:custGeom>
              <a:rect b="b" l="l" r="r" t="t"/>
              <a:pathLst>
                <a:path extrusionOk="0" h="1" w="19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p51"/>
            <p:cNvSpPr/>
            <p:nvPr/>
          </p:nvSpPr>
          <p:spPr>
            <a:xfrm>
              <a:off x="2527330" y="181712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51"/>
            <p:cNvSpPr/>
            <p:nvPr/>
          </p:nvSpPr>
          <p:spPr>
            <a:xfrm>
              <a:off x="2598626" y="1756564"/>
              <a:ext cx="299" cy="54"/>
            </a:xfrm>
            <a:custGeom>
              <a:rect b="b" l="l" r="r" t="t"/>
              <a:pathLst>
                <a:path extrusionOk="0" h="4" w="22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51"/>
            <p:cNvSpPr/>
            <p:nvPr/>
          </p:nvSpPr>
          <p:spPr>
            <a:xfrm>
              <a:off x="2600337" y="1755940"/>
              <a:ext cx="299" cy="109"/>
            </a:xfrm>
            <a:custGeom>
              <a:rect b="b" l="l" r="r" t="t"/>
              <a:pathLst>
                <a:path extrusionOk="0" h="8" w="22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51"/>
            <p:cNvSpPr/>
            <p:nvPr/>
          </p:nvSpPr>
          <p:spPr>
            <a:xfrm>
              <a:off x="2598056" y="1756659"/>
              <a:ext cx="299" cy="54"/>
            </a:xfrm>
            <a:custGeom>
              <a:rect b="b" l="l" r="r" t="t"/>
              <a:pathLst>
                <a:path extrusionOk="0" h="4" w="22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51"/>
            <p:cNvSpPr/>
            <p:nvPr/>
          </p:nvSpPr>
          <p:spPr>
            <a:xfrm>
              <a:off x="2597485" y="1756754"/>
              <a:ext cx="299" cy="54"/>
            </a:xfrm>
            <a:custGeom>
              <a:rect b="b" l="l" r="r" t="t"/>
              <a:pathLst>
                <a:path extrusionOk="0" h="4" w="22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51"/>
            <p:cNvSpPr/>
            <p:nvPr/>
          </p:nvSpPr>
          <p:spPr>
            <a:xfrm>
              <a:off x="2601477" y="1755329"/>
              <a:ext cx="258" cy="149"/>
            </a:xfrm>
            <a:custGeom>
              <a:rect b="b" l="l" r="r" t="t"/>
              <a:pathLst>
                <a:path extrusionOk="0" h="11" w="19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51"/>
            <p:cNvSpPr/>
            <p:nvPr/>
          </p:nvSpPr>
          <p:spPr>
            <a:xfrm>
              <a:off x="2508498" y="1817880"/>
              <a:ext cx="923" cy="109"/>
            </a:xfrm>
            <a:custGeom>
              <a:rect b="b" l="l" r="r" t="t"/>
              <a:pathLst>
                <a:path extrusionOk="0" h="8" w="68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51"/>
            <p:cNvSpPr/>
            <p:nvPr/>
          </p:nvSpPr>
          <p:spPr>
            <a:xfrm>
              <a:off x="2600907" y="1755654"/>
              <a:ext cx="258" cy="163"/>
            </a:xfrm>
            <a:custGeom>
              <a:rect b="b" l="l" r="r" t="t"/>
              <a:pathLst>
                <a:path extrusionOk="0" h="12" w="19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51"/>
            <p:cNvSpPr/>
            <p:nvPr/>
          </p:nvSpPr>
          <p:spPr>
            <a:xfrm>
              <a:off x="2504181" y="1817310"/>
              <a:ext cx="1195" cy="149"/>
            </a:xfrm>
            <a:custGeom>
              <a:rect b="b" l="l" r="r" t="t"/>
              <a:pathLst>
                <a:path extrusionOk="0" h="11" w="88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p51"/>
            <p:cNvSpPr/>
            <p:nvPr/>
          </p:nvSpPr>
          <p:spPr>
            <a:xfrm>
              <a:off x="2512640" y="1818396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51"/>
            <p:cNvSpPr/>
            <p:nvPr/>
          </p:nvSpPr>
          <p:spPr>
            <a:xfrm>
              <a:off x="2505457" y="1817446"/>
              <a:ext cx="1344" cy="204"/>
            </a:xfrm>
            <a:custGeom>
              <a:rect b="b" l="l" r="r" t="t"/>
              <a:pathLst>
                <a:path extrusionOk="0" h="15" w="99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51"/>
            <p:cNvSpPr/>
            <p:nvPr/>
          </p:nvSpPr>
          <p:spPr>
            <a:xfrm>
              <a:off x="2509788" y="1818070"/>
              <a:ext cx="1195" cy="204"/>
            </a:xfrm>
            <a:custGeom>
              <a:rect b="b" l="l" r="r" t="t"/>
              <a:pathLst>
                <a:path extrusionOk="0" h="15" w="88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51"/>
            <p:cNvSpPr/>
            <p:nvPr/>
          </p:nvSpPr>
          <p:spPr>
            <a:xfrm>
              <a:off x="2511404" y="1818355"/>
              <a:ext cx="149" cy="14"/>
            </a:xfrm>
            <a:custGeom>
              <a:rect b="b" l="l" r="r" t="t"/>
              <a:pathLst>
                <a:path extrusionOk="0" h="1" w="11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51"/>
            <p:cNvSpPr/>
            <p:nvPr/>
          </p:nvSpPr>
          <p:spPr>
            <a:xfrm>
              <a:off x="2512029" y="181835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51"/>
            <p:cNvSpPr/>
            <p:nvPr/>
          </p:nvSpPr>
          <p:spPr>
            <a:xfrm>
              <a:off x="2991016" y="2067204"/>
              <a:ext cx="18968" cy="6409"/>
            </a:xfrm>
            <a:custGeom>
              <a:rect b="b" l="l" r="r" t="t"/>
              <a:pathLst>
                <a:path extrusionOk="0" h="472" w="1397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51"/>
            <p:cNvSpPr/>
            <p:nvPr/>
          </p:nvSpPr>
          <p:spPr>
            <a:xfrm>
              <a:off x="3012726" y="2048969"/>
              <a:ext cx="73699" cy="62008"/>
            </a:xfrm>
            <a:custGeom>
              <a:rect b="b" l="l" r="r" t="t"/>
              <a:pathLst>
                <a:path extrusionOk="0" h="4567" w="5428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51"/>
            <p:cNvSpPr/>
            <p:nvPr/>
          </p:nvSpPr>
          <p:spPr>
            <a:xfrm>
              <a:off x="2746593" y="2003634"/>
              <a:ext cx="83583" cy="84330"/>
            </a:xfrm>
            <a:custGeom>
              <a:rect b="b" l="l" r="r" t="t"/>
              <a:pathLst>
                <a:path extrusionOk="0" h="6211" w="6156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51"/>
            <p:cNvSpPr/>
            <p:nvPr/>
          </p:nvSpPr>
          <p:spPr>
            <a:xfrm>
              <a:off x="2846320" y="2013450"/>
              <a:ext cx="74445" cy="60949"/>
            </a:xfrm>
            <a:custGeom>
              <a:rect b="b" l="l" r="r" t="t"/>
              <a:pathLst>
                <a:path extrusionOk="0" h="4489" w="5483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51"/>
            <p:cNvSpPr/>
            <p:nvPr/>
          </p:nvSpPr>
          <p:spPr>
            <a:xfrm>
              <a:off x="2823415" y="2090109"/>
              <a:ext cx="73061" cy="19457"/>
            </a:xfrm>
            <a:custGeom>
              <a:rect b="b" l="l" r="r" t="t"/>
              <a:pathLst>
                <a:path extrusionOk="0" h="1433" w="5381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51"/>
            <p:cNvSpPr/>
            <p:nvPr/>
          </p:nvSpPr>
          <p:spPr>
            <a:xfrm>
              <a:off x="2838907" y="2066647"/>
              <a:ext cx="2675" cy="2281"/>
            </a:xfrm>
            <a:custGeom>
              <a:rect b="b" l="l" r="r" t="t"/>
              <a:pathLst>
                <a:path extrusionOk="0" h="168" w="197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51"/>
            <p:cNvSpPr/>
            <p:nvPr/>
          </p:nvSpPr>
          <p:spPr>
            <a:xfrm>
              <a:off x="2928980" y="2107991"/>
              <a:ext cx="29246" cy="3842"/>
            </a:xfrm>
            <a:custGeom>
              <a:rect b="b" l="l" r="r" t="t"/>
              <a:pathLst>
                <a:path extrusionOk="0" h="283" w="2154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51"/>
            <p:cNvSpPr/>
            <p:nvPr/>
          </p:nvSpPr>
          <p:spPr>
            <a:xfrm>
              <a:off x="2771508" y="2053260"/>
              <a:ext cx="2240" cy="3666"/>
            </a:xfrm>
            <a:custGeom>
              <a:rect b="b" l="l" r="r" t="t"/>
              <a:pathLst>
                <a:path extrusionOk="0" h="270" w="165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51"/>
            <p:cNvSpPr/>
            <p:nvPr/>
          </p:nvSpPr>
          <p:spPr>
            <a:xfrm>
              <a:off x="2920182" y="2034251"/>
              <a:ext cx="46788" cy="53482"/>
            </a:xfrm>
            <a:custGeom>
              <a:rect b="b" l="l" r="r" t="t"/>
              <a:pathLst>
                <a:path extrusionOk="0" h="3939" w="3446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51"/>
            <p:cNvSpPr/>
            <p:nvPr/>
          </p:nvSpPr>
          <p:spPr>
            <a:xfrm>
              <a:off x="2975850" y="2069105"/>
              <a:ext cx="7658" cy="4046"/>
            </a:xfrm>
            <a:custGeom>
              <a:rect b="b" l="l" r="r" t="t"/>
              <a:pathLst>
                <a:path extrusionOk="0" h="298" w="564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51"/>
            <p:cNvSpPr/>
            <p:nvPr/>
          </p:nvSpPr>
          <p:spPr>
            <a:xfrm>
              <a:off x="2759899" y="2034536"/>
              <a:ext cx="923" cy="204"/>
            </a:xfrm>
            <a:custGeom>
              <a:rect b="b" l="l" r="r" t="t"/>
              <a:pathLst>
                <a:path extrusionOk="0" h="15" w="68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51"/>
            <p:cNvSpPr/>
            <p:nvPr/>
          </p:nvSpPr>
          <p:spPr>
            <a:xfrm>
              <a:off x="2760660" y="2035011"/>
              <a:ext cx="3870" cy="5227"/>
            </a:xfrm>
            <a:custGeom>
              <a:rect b="b" l="l" r="r" t="t"/>
              <a:pathLst>
                <a:path extrusionOk="0" h="385" w="285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51"/>
            <p:cNvSpPr/>
            <p:nvPr/>
          </p:nvSpPr>
          <p:spPr>
            <a:xfrm>
              <a:off x="2956787" y="2113666"/>
              <a:ext cx="11093" cy="8595"/>
            </a:xfrm>
            <a:custGeom>
              <a:rect b="b" l="l" r="r" t="t"/>
              <a:pathLst>
                <a:path extrusionOk="0" h="633" w="817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51"/>
            <p:cNvSpPr/>
            <p:nvPr/>
          </p:nvSpPr>
          <p:spPr>
            <a:xfrm>
              <a:off x="2901173" y="2106945"/>
              <a:ext cx="20312" cy="6490"/>
            </a:xfrm>
            <a:custGeom>
              <a:rect b="b" l="l" r="r" t="t"/>
              <a:pathLst>
                <a:path extrusionOk="0" h="478" w="1496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51"/>
            <p:cNvSpPr/>
            <p:nvPr/>
          </p:nvSpPr>
          <p:spPr>
            <a:xfrm>
              <a:off x="2923413" y="2117536"/>
              <a:ext cx="11527" cy="4711"/>
            </a:xfrm>
            <a:custGeom>
              <a:rect b="b" l="l" r="r" t="t"/>
              <a:pathLst>
                <a:path extrusionOk="0" h="347" w="849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51"/>
            <p:cNvSpPr/>
            <p:nvPr/>
          </p:nvSpPr>
          <p:spPr>
            <a:xfrm>
              <a:off x="2984729" y="2031441"/>
              <a:ext cx="10713" cy="16320"/>
            </a:xfrm>
            <a:custGeom>
              <a:rect b="b" l="l" r="r" t="t"/>
              <a:pathLst>
                <a:path extrusionOk="0" h="1202" w="789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51"/>
            <p:cNvSpPr/>
            <p:nvPr/>
          </p:nvSpPr>
          <p:spPr>
            <a:xfrm>
              <a:off x="2859015" y="2039003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51"/>
            <p:cNvSpPr/>
            <p:nvPr/>
          </p:nvSpPr>
          <p:spPr>
            <a:xfrm>
              <a:off x="2860481" y="2039098"/>
              <a:ext cx="163" cy="54"/>
            </a:xfrm>
            <a:custGeom>
              <a:rect b="b" l="l" r="r" t="t"/>
              <a:pathLst>
                <a:path extrusionOk="0" h="4" w="12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51"/>
            <p:cNvSpPr/>
            <p:nvPr/>
          </p:nvSpPr>
          <p:spPr>
            <a:xfrm>
              <a:off x="2860156" y="2039193"/>
              <a:ext cx="149" cy="14"/>
            </a:xfrm>
            <a:custGeom>
              <a:rect b="b" l="l" r="r" t="t"/>
              <a:pathLst>
                <a:path extrusionOk="0" h="1" w="11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51"/>
            <p:cNvSpPr/>
            <p:nvPr/>
          </p:nvSpPr>
          <p:spPr>
            <a:xfrm>
              <a:off x="2858160" y="2038569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51"/>
            <p:cNvSpPr/>
            <p:nvPr/>
          </p:nvSpPr>
          <p:spPr>
            <a:xfrm>
              <a:off x="2858581" y="2038759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51"/>
            <p:cNvSpPr/>
            <p:nvPr/>
          </p:nvSpPr>
          <p:spPr>
            <a:xfrm>
              <a:off x="2860821" y="2038949"/>
              <a:ext cx="109" cy="68"/>
            </a:xfrm>
            <a:custGeom>
              <a:rect b="b" l="l" r="r" t="t"/>
              <a:pathLst>
                <a:path extrusionOk="0" h="5" w="8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51"/>
            <p:cNvSpPr/>
            <p:nvPr/>
          </p:nvSpPr>
          <p:spPr>
            <a:xfrm>
              <a:off x="2852457" y="2033776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51"/>
            <p:cNvSpPr/>
            <p:nvPr/>
          </p:nvSpPr>
          <p:spPr>
            <a:xfrm>
              <a:off x="2852267" y="2033301"/>
              <a:ext cx="109" cy="244"/>
            </a:xfrm>
            <a:custGeom>
              <a:rect b="b" l="l" r="r" t="t"/>
              <a:pathLst>
                <a:path extrusionOk="0" h="18" w="8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51"/>
            <p:cNvSpPr/>
            <p:nvPr/>
          </p:nvSpPr>
          <p:spPr>
            <a:xfrm>
              <a:off x="2852647" y="2034156"/>
              <a:ext cx="109" cy="204"/>
            </a:xfrm>
            <a:custGeom>
              <a:rect b="b" l="l" r="r" t="t"/>
              <a:pathLst>
                <a:path extrusionOk="0" h="15" w="8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51"/>
            <p:cNvSpPr/>
            <p:nvPr/>
          </p:nvSpPr>
          <p:spPr>
            <a:xfrm>
              <a:off x="2852118" y="2032826"/>
              <a:ext cx="109" cy="244"/>
            </a:xfrm>
            <a:custGeom>
              <a:rect b="b" l="l" r="r" t="t"/>
              <a:pathLst>
                <a:path extrusionOk="0" h="18" w="8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51"/>
            <p:cNvSpPr/>
            <p:nvPr/>
          </p:nvSpPr>
          <p:spPr>
            <a:xfrm>
              <a:off x="2851602" y="2031060"/>
              <a:ext cx="109" cy="339"/>
            </a:xfrm>
            <a:custGeom>
              <a:rect b="b" l="l" r="r" t="t"/>
              <a:pathLst>
                <a:path extrusionOk="0" h="25" w="8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51"/>
            <p:cNvSpPr/>
            <p:nvPr/>
          </p:nvSpPr>
          <p:spPr>
            <a:xfrm>
              <a:off x="2851928" y="2032296"/>
              <a:ext cx="109" cy="244"/>
            </a:xfrm>
            <a:custGeom>
              <a:rect b="b" l="l" r="r" t="t"/>
              <a:pathLst>
                <a:path extrusionOk="0" h="18" w="8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7" name="Google Shape;6957;p51"/>
            <p:cNvSpPr/>
            <p:nvPr/>
          </p:nvSpPr>
          <p:spPr>
            <a:xfrm>
              <a:off x="2857725" y="2038189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8" name="Google Shape;6958;p51"/>
            <p:cNvSpPr/>
            <p:nvPr/>
          </p:nvSpPr>
          <p:spPr>
            <a:xfrm>
              <a:off x="2851792" y="2031671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51"/>
            <p:cNvSpPr/>
            <p:nvPr/>
          </p:nvSpPr>
          <p:spPr>
            <a:xfrm>
              <a:off x="2852837" y="2034482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51"/>
            <p:cNvSpPr/>
            <p:nvPr/>
          </p:nvSpPr>
          <p:spPr>
            <a:xfrm>
              <a:off x="2856870" y="2037523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51"/>
            <p:cNvSpPr/>
            <p:nvPr/>
          </p:nvSpPr>
          <p:spPr>
            <a:xfrm>
              <a:off x="2852973" y="2034821"/>
              <a:ext cx="109" cy="149"/>
            </a:xfrm>
            <a:custGeom>
              <a:rect b="b" l="l" r="r" t="t"/>
              <a:pathLst>
                <a:path extrusionOk="0" h="11" w="8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51"/>
            <p:cNvSpPr/>
            <p:nvPr/>
          </p:nvSpPr>
          <p:spPr>
            <a:xfrm>
              <a:off x="2854019" y="2035772"/>
              <a:ext cx="109" cy="54"/>
            </a:xfrm>
            <a:custGeom>
              <a:rect b="b" l="l" r="r" t="t"/>
              <a:pathLst>
                <a:path extrusionOk="0" h="4" w="8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51"/>
            <p:cNvSpPr/>
            <p:nvPr/>
          </p:nvSpPr>
          <p:spPr>
            <a:xfrm>
              <a:off x="2857304" y="2037903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51"/>
            <p:cNvSpPr/>
            <p:nvPr/>
          </p:nvSpPr>
          <p:spPr>
            <a:xfrm>
              <a:off x="2854263" y="2035813"/>
              <a:ext cx="54" cy="14"/>
            </a:xfrm>
            <a:custGeom>
              <a:rect b="b" l="l" r="r" t="t"/>
              <a:pathLst>
                <a:path extrusionOk="0" h="1" w="4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51"/>
            <p:cNvSpPr/>
            <p:nvPr/>
          </p:nvSpPr>
          <p:spPr>
            <a:xfrm>
              <a:off x="2853163" y="2035107"/>
              <a:ext cx="109" cy="109"/>
            </a:xfrm>
            <a:custGeom>
              <a:rect b="b" l="l" r="r" t="t"/>
              <a:pathLst>
                <a:path extrusionOk="0" h="8" w="8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p51"/>
            <p:cNvSpPr/>
            <p:nvPr/>
          </p:nvSpPr>
          <p:spPr>
            <a:xfrm>
              <a:off x="2853598" y="2035487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7" name="Google Shape;6967;p51"/>
            <p:cNvSpPr/>
            <p:nvPr/>
          </p:nvSpPr>
          <p:spPr>
            <a:xfrm>
              <a:off x="2853788" y="2035622"/>
              <a:ext cx="109" cy="109"/>
            </a:xfrm>
            <a:custGeom>
              <a:rect b="b" l="l" r="r" t="t"/>
              <a:pathLst>
                <a:path extrusionOk="0" h="8" w="8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51"/>
            <p:cNvSpPr/>
            <p:nvPr/>
          </p:nvSpPr>
          <p:spPr>
            <a:xfrm>
              <a:off x="2859490" y="2039139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51"/>
            <p:cNvSpPr/>
            <p:nvPr/>
          </p:nvSpPr>
          <p:spPr>
            <a:xfrm>
              <a:off x="2889049" y="2032921"/>
              <a:ext cx="3204" cy="2105"/>
            </a:xfrm>
            <a:custGeom>
              <a:rect b="b" l="l" r="r" t="t"/>
              <a:pathLst>
                <a:path extrusionOk="0" h="155" w="236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0" name="Google Shape;6970;p51"/>
            <p:cNvSpPr/>
            <p:nvPr/>
          </p:nvSpPr>
          <p:spPr>
            <a:xfrm>
              <a:off x="2861242" y="2038243"/>
              <a:ext cx="4440" cy="530"/>
            </a:xfrm>
            <a:custGeom>
              <a:rect b="b" l="l" r="r" t="t"/>
              <a:pathLst>
                <a:path extrusionOk="0" h="39" w="327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1" name="Google Shape;6971;p51"/>
            <p:cNvSpPr/>
            <p:nvPr/>
          </p:nvSpPr>
          <p:spPr>
            <a:xfrm>
              <a:off x="2910922" y="2013858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51"/>
            <p:cNvSpPr/>
            <p:nvPr/>
          </p:nvSpPr>
          <p:spPr>
            <a:xfrm>
              <a:off x="2853353" y="2035297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51"/>
            <p:cNvSpPr/>
            <p:nvPr/>
          </p:nvSpPr>
          <p:spPr>
            <a:xfrm>
              <a:off x="2860006" y="2039193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51"/>
            <p:cNvSpPr/>
            <p:nvPr/>
          </p:nvSpPr>
          <p:spPr>
            <a:xfrm>
              <a:off x="2899598" y="2013287"/>
              <a:ext cx="8486" cy="1765"/>
            </a:xfrm>
            <a:custGeom>
              <a:rect b="b" l="l" r="r" t="t"/>
              <a:pathLst>
                <a:path extrusionOk="0" h="130" w="625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p51"/>
            <p:cNvSpPr/>
            <p:nvPr/>
          </p:nvSpPr>
          <p:spPr>
            <a:xfrm>
              <a:off x="2909971" y="2013518"/>
              <a:ext cx="109" cy="14"/>
            </a:xfrm>
            <a:custGeom>
              <a:rect b="b" l="l" r="r" t="t"/>
              <a:pathLst>
                <a:path extrusionOk="0" h="1" w="8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51"/>
            <p:cNvSpPr/>
            <p:nvPr/>
          </p:nvSpPr>
          <p:spPr>
            <a:xfrm>
              <a:off x="2909632" y="2013478"/>
              <a:ext cx="109" cy="14"/>
            </a:xfrm>
            <a:custGeom>
              <a:rect b="b" l="l" r="r" t="t"/>
              <a:pathLst>
                <a:path extrusionOk="0" h="1" w="8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51"/>
            <p:cNvSpPr/>
            <p:nvPr/>
          </p:nvSpPr>
          <p:spPr>
            <a:xfrm>
              <a:off x="2910392" y="2013668"/>
              <a:ext cx="68" cy="14"/>
            </a:xfrm>
            <a:custGeom>
              <a:rect b="b" l="l" r="r" t="t"/>
              <a:pathLst>
                <a:path extrusionOk="0" h="1" w="5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p51"/>
            <p:cNvSpPr/>
            <p:nvPr/>
          </p:nvSpPr>
          <p:spPr>
            <a:xfrm>
              <a:off x="2962544" y="2114711"/>
              <a:ext cx="394" cy="204"/>
            </a:xfrm>
            <a:custGeom>
              <a:rect b="b" l="l" r="r" t="t"/>
              <a:pathLst>
                <a:path extrusionOk="0" h="15" w="29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9" name="Google Shape;6979;p51"/>
            <p:cNvSpPr/>
            <p:nvPr/>
          </p:nvSpPr>
          <p:spPr>
            <a:xfrm>
              <a:off x="2968192" y="2108113"/>
              <a:ext cx="14895" cy="5757"/>
            </a:xfrm>
            <a:custGeom>
              <a:rect b="b" l="l" r="r" t="t"/>
              <a:pathLst>
                <a:path extrusionOk="0" h="424" w="1097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51"/>
            <p:cNvSpPr/>
            <p:nvPr/>
          </p:nvSpPr>
          <p:spPr>
            <a:xfrm>
              <a:off x="2962679" y="2114861"/>
              <a:ext cx="54" cy="14"/>
            </a:xfrm>
            <a:custGeom>
              <a:rect b="b" l="l" r="r" t="t"/>
              <a:pathLst>
                <a:path extrusionOk="0" h="1" w="4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p51"/>
            <p:cNvSpPr/>
            <p:nvPr/>
          </p:nvSpPr>
          <p:spPr>
            <a:xfrm>
              <a:off x="2968246" y="2112675"/>
              <a:ext cx="530" cy="530"/>
            </a:xfrm>
            <a:custGeom>
              <a:rect b="b" l="l" r="r" t="t"/>
              <a:pathLst>
                <a:path extrusionOk="0" h="39" w="39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51"/>
            <p:cNvSpPr/>
            <p:nvPr/>
          </p:nvSpPr>
          <p:spPr>
            <a:xfrm>
              <a:off x="2962544" y="2114806"/>
              <a:ext cx="0" cy="14"/>
            </a:xfrm>
            <a:custGeom>
              <a:rect b="b" l="l" r="r" t="t"/>
              <a:pathLst>
                <a:path extrusionOk="0" h="1" w="0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51"/>
            <p:cNvSpPr/>
            <p:nvPr/>
          </p:nvSpPr>
          <p:spPr>
            <a:xfrm>
              <a:off x="2962924" y="211471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51"/>
            <p:cNvSpPr/>
            <p:nvPr/>
          </p:nvSpPr>
          <p:spPr>
            <a:xfrm>
              <a:off x="2968816" y="2113286"/>
              <a:ext cx="530" cy="584"/>
            </a:xfrm>
            <a:custGeom>
              <a:rect b="b" l="l" r="r" t="t"/>
              <a:pathLst>
                <a:path extrusionOk="0" h="43" w="39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5" name="Google Shape;6985;p51"/>
            <p:cNvSpPr/>
            <p:nvPr/>
          </p:nvSpPr>
          <p:spPr>
            <a:xfrm>
              <a:off x="2109605" y="1718303"/>
              <a:ext cx="11147" cy="17827"/>
            </a:xfrm>
            <a:custGeom>
              <a:rect b="b" l="l" r="r" t="t"/>
              <a:pathLst>
                <a:path extrusionOk="0" h="1313" w="821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51"/>
            <p:cNvSpPr/>
            <p:nvPr/>
          </p:nvSpPr>
          <p:spPr>
            <a:xfrm>
              <a:off x="2142544" y="1743706"/>
              <a:ext cx="19171" cy="11066"/>
            </a:xfrm>
            <a:custGeom>
              <a:rect b="b" l="l" r="r" t="t"/>
              <a:pathLst>
                <a:path extrusionOk="0" h="815" w="1412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p51"/>
            <p:cNvSpPr/>
            <p:nvPr/>
          </p:nvSpPr>
          <p:spPr>
            <a:xfrm>
              <a:off x="2099300" y="1663436"/>
              <a:ext cx="82904" cy="79917"/>
            </a:xfrm>
            <a:custGeom>
              <a:rect b="b" l="l" r="r" t="t"/>
              <a:pathLst>
                <a:path extrusionOk="0" h="5886" w="6106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8" name="Google Shape;6988;p51"/>
            <p:cNvSpPr/>
            <p:nvPr/>
          </p:nvSpPr>
          <p:spPr>
            <a:xfrm>
              <a:off x="2139082" y="1663966"/>
              <a:ext cx="1344" cy="2485"/>
            </a:xfrm>
            <a:custGeom>
              <a:rect b="b" l="l" r="r" t="t"/>
              <a:pathLst>
                <a:path extrusionOk="0" h="183" w="99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p51"/>
            <p:cNvSpPr/>
            <p:nvPr/>
          </p:nvSpPr>
          <p:spPr>
            <a:xfrm>
              <a:off x="2128057" y="1665391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p51"/>
            <p:cNvSpPr/>
            <p:nvPr/>
          </p:nvSpPr>
          <p:spPr>
            <a:xfrm>
              <a:off x="2142734" y="1667061"/>
              <a:ext cx="923" cy="149"/>
            </a:xfrm>
            <a:custGeom>
              <a:rect b="b" l="l" r="r" t="t"/>
              <a:pathLst>
                <a:path extrusionOk="0" h="11" w="68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51"/>
            <p:cNvSpPr/>
            <p:nvPr/>
          </p:nvSpPr>
          <p:spPr>
            <a:xfrm>
              <a:off x="2105477" y="1674515"/>
              <a:ext cx="299" cy="14"/>
            </a:xfrm>
            <a:custGeom>
              <a:rect b="b" l="l" r="r" t="t"/>
              <a:pathLst>
                <a:path extrusionOk="0" h="1" w="22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51"/>
            <p:cNvSpPr/>
            <p:nvPr/>
          </p:nvSpPr>
          <p:spPr>
            <a:xfrm>
              <a:off x="2105097" y="1674570"/>
              <a:ext cx="299" cy="14"/>
            </a:xfrm>
            <a:custGeom>
              <a:rect b="b" l="l" r="r" t="t"/>
              <a:pathLst>
                <a:path extrusionOk="0" h="1" w="22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51"/>
            <p:cNvSpPr/>
            <p:nvPr/>
          </p:nvSpPr>
          <p:spPr>
            <a:xfrm>
              <a:off x="2101866" y="1674610"/>
              <a:ext cx="2770" cy="204"/>
            </a:xfrm>
            <a:custGeom>
              <a:rect b="b" l="l" r="r" t="t"/>
              <a:pathLst>
                <a:path extrusionOk="0" h="15" w="204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4" name="Google Shape;6994;p51"/>
            <p:cNvSpPr/>
            <p:nvPr/>
          </p:nvSpPr>
          <p:spPr>
            <a:xfrm>
              <a:off x="2104622" y="1674570"/>
              <a:ext cx="394" cy="14"/>
            </a:xfrm>
            <a:custGeom>
              <a:rect b="b" l="l" r="r" t="t"/>
              <a:pathLst>
                <a:path extrusionOk="0" h="1" w="29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51"/>
            <p:cNvSpPr/>
            <p:nvPr/>
          </p:nvSpPr>
          <p:spPr>
            <a:xfrm>
              <a:off x="2101526" y="1674855"/>
              <a:ext cx="299" cy="14"/>
            </a:xfrm>
            <a:custGeom>
              <a:rect b="b" l="l" r="r" t="t"/>
              <a:pathLst>
                <a:path extrusionOk="0" h="1" w="22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p51"/>
            <p:cNvSpPr/>
            <p:nvPr/>
          </p:nvSpPr>
          <p:spPr>
            <a:xfrm>
              <a:off x="2127296" y="1665391"/>
              <a:ext cx="774" cy="720"/>
            </a:xfrm>
            <a:custGeom>
              <a:rect b="b" l="l" r="r" t="t"/>
              <a:pathLst>
                <a:path extrusionOk="0" h="53" w="57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51"/>
            <p:cNvSpPr/>
            <p:nvPr/>
          </p:nvSpPr>
          <p:spPr>
            <a:xfrm>
              <a:off x="2106903" y="1674475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8" name="Google Shape;6998;p51"/>
            <p:cNvSpPr/>
            <p:nvPr/>
          </p:nvSpPr>
          <p:spPr>
            <a:xfrm>
              <a:off x="2106659" y="167447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9" name="Google Shape;6999;p51"/>
            <p:cNvSpPr/>
            <p:nvPr/>
          </p:nvSpPr>
          <p:spPr>
            <a:xfrm>
              <a:off x="2105858" y="1674515"/>
              <a:ext cx="244" cy="14"/>
            </a:xfrm>
            <a:custGeom>
              <a:rect b="b" l="l" r="r" t="t"/>
              <a:pathLst>
                <a:path extrusionOk="0" h="1" w="18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0" name="Google Shape;7000;p51"/>
            <p:cNvSpPr/>
            <p:nvPr/>
          </p:nvSpPr>
          <p:spPr>
            <a:xfrm>
              <a:off x="2107134" y="1674475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51"/>
            <p:cNvSpPr/>
            <p:nvPr/>
          </p:nvSpPr>
          <p:spPr>
            <a:xfrm>
              <a:off x="2106183" y="1674475"/>
              <a:ext cx="204" cy="14"/>
            </a:xfrm>
            <a:custGeom>
              <a:rect b="b" l="l" r="r" t="t"/>
              <a:pathLst>
                <a:path extrusionOk="0" h="1" w="15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51"/>
            <p:cNvSpPr/>
            <p:nvPr/>
          </p:nvSpPr>
          <p:spPr>
            <a:xfrm>
              <a:off x="2102762" y="1677652"/>
              <a:ext cx="68" cy="448"/>
            </a:xfrm>
            <a:custGeom>
              <a:rect b="b" l="l" r="r" t="t"/>
              <a:pathLst>
                <a:path extrusionOk="0" h="33" w="5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3" name="Google Shape;7003;p51"/>
            <p:cNvSpPr/>
            <p:nvPr/>
          </p:nvSpPr>
          <p:spPr>
            <a:xfrm>
              <a:off x="2101771" y="1676416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51"/>
            <p:cNvSpPr/>
            <p:nvPr/>
          </p:nvSpPr>
          <p:spPr>
            <a:xfrm>
              <a:off x="2102572" y="1688826"/>
              <a:ext cx="3584" cy="434"/>
            </a:xfrm>
            <a:custGeom>
              <a:rect b="b" l="l" r="r" t="t"/>
              <a:pathLst>
                <a:path extrusionOk="0" h="32" w="264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51"/>
            <p:cNvSpPr/>
            <p:nvPr/>
          </p:nvSpPr>
          <p:spPr>
            <a:xfrm>
              <a:off x="2106374" y="1691813"/>
              <a:ext cx="163" cy="353"/>
            </a:xfrm>
            <a:custGeom>
              <a:rect b="b" l="l" r="r" t="t"/>
              <a:pathLst>
                <a:path extrusionOk="0" h="26" w="12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51"/>
            <p:cNvSpPr/>
            <p:nvPr/>
          </p:nvSpPr>
          <p:spPr>
            <a:xfrm>
              <a:off x="2101676" y="1676280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51"/>
            <p:cNvSpPr/>
            <p:nvPr/>
          </p:nvSpPr>
          <p:spPr>
            <a:xfrm>
              <a:off x="2101907" y="1676606"/>
              <a:ext cx="543" cy="394"/>
            </a:xfrm>
            <a:custGeom>
              <a:rect b="b" l="l" r="r" t="t"/>
              <a:pathLst>
                <a:path extrusionOk="0" h="29" w="4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51"/>
            <p:cNvSpPr/>
            <p:nvPr/>
          </p:nvSpPr>
          <p:spPr>
            <a:xfrm>
              <a:off x="2143359" y="1670619"/>
              <a:ext cx="54" cy="448"/>
            </a:xfrm>
            <a:custGeom>
              <a:rect b="b" l="l" r="r" t="t"/>
              <a:pathLst>
                <a:path extrusionOk="0" h="33" w="4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51"/>
            <p:cNvSpPr/>
            <p:nvPr/>
          </p:nvSpPr>
          <p:spPr>
            <a:xfrm>
              <a:off x="2143304" y="1674760"/>
              <a:ext cx="14" cy="489"/>
            </a:xfrm>
            <a:custGeom>
              <a:rect b="b" l="l" r="r" t="t"/>
              <a:pathLst>
                <a:path extrusionOk="0" h="36" w="1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p51"/>
            <p:cNvSpPr/>
            <p:nvPr/>
          </p:nvSpPr>
          <p:spPr>
            <a:xfrm>
              <a:off x="2143454" y="1669383"/>
              <a:ext cx="14" cy="489"/>
            </a:xfrm>
            <a:custGeom>
              <a:rect b="b" l="l" r="r" t="t"/>
              <a:pathLst>
                <a:path extrusionOk="0" h="36" w="1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51"/>
            <p:cNvSpPr/>
            <p:nvPr/>
          </p:nvSpPr>
          <p:spPr>
            <a:xfrm>
              <a:off x="2143304" y="1672044"/>
              <a:ext cx="14" cy="258"/>
            </a:xfrm>
            <a:custGeom>
              <a:rect b="b" l="l" r="r" t="t"/>
              <a:pathLst>
                <a:path extrusionOk="0" h="19" w="1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51"/>
            <p:cNvSpPr/>
            <p:nvPr/>
          </p:nvSpPr>
          <p:spPr>
            <a:xfrm>
              <a:off x="2143304" y="1673524"/>
              <a:ext cx="14" cy="394"/>
            </a:xfrm>
            <a:custGeom>
              <a:rect b="b" l="l" r="r" t="t"/>
              <a:pathLst>
                <a:path extrusionOk="0" h="29" w="1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3" name="Google Shape;7013;p51"/>
            <p:cNvSpPr/>
            <p:nvPr/>
          </p:nvSpPr>
          <p:spPr>
            <a:xfrm>
              <a:off x="2143494" y="1668297"/>
              <a:ext cx="68" cy="434"/>
            </a:xfrm>
            <a:custGeom>
              <a:rect b="b" l="l" r="r" t="t"/>
              <a:pathLst>
                <a:path extrusionOk="0" h="32" w="5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4" name="Google Shape;7014;p51"/>
            <p:cNvSpPr/>
            <p:nvPr/>
          </p:nvSpPr>
          <p:spPr>
            <a:xfrm>
              <a:off x="2143589" y="1667251"/>
              <a:ext cx="68" cy="394"/>
            </a:xfrm>
            <a:custGeom>
              <a:rect b="b" l="l" r="r" t="t"/>
              <a:pathLst>
                <a:path extrusionOk="0" h="29" w="5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51"/>
            <p:cNvSpPr/>
            <p:nvPr/>
          </p:nvSpPr>
          <p:spPr>
            <a:xfrm>
              <a:off x="2184186" y="1698140"/>
              <a:ext cx="6626" cy="9138"/>
            </a:xfrm>
            <a:custGeom>
              <a:rect b="b" l="l" r="r" t="t"/>
              <a:pathLst>
                <a:path extrusionOk="0" h="673" w="488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51"/>
            <p:cNvSpPr/>
            <p:nvPr/>
          </p:nvSpPr>
          <p:spPr>
            <a:xfrm>
              <a:off x="2184336" y="1702281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7" name="Google Shape;7017;p51"/>
            <p:cNvSpPr/>
            <p:nvPr/>
          </p:nvSpPr>
          <p:spPr>
            <a:xfrm>
              <a:off x="2184376" y="1702661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51"/>
            <p:cNvSpPr/>
            <p:nvPr/>
          </p:nvSpPr>
          <p:spPr>
            <a:xfrm>
              <a:off x="2184376" y="1702417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51"/>
            <p:cNvSpPr/>
            <p:nvPr/>
          </p:nvSpPr>
          <p:spPr>
            <a:xfrm>
              <a:off x="2184336" y="1702132"/>
              <a:ext cx="14" cy="68"/>
            </a:xfrm>
            <a:custGeom>
              <a:rect b="b" l="l" r="r" t="t"/>
              <a:pathLst>
                <a:path extrusionOk="0" h="5" w="1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51"/>
            <p:cNvSpPr/>
            <p:nvPr/>
          </p:nvSpPr>
          <p:spPr>
            <a:xfrm>
              <a:off x="2185666" y="1698615"/>
              <a:ext cx="394" cy="679"/>
            </a:xfrm>
            <a:custGeom>
              <a:rect b="b" l="l" r="r" t="t"/>
              <a:pathLst>
                <a:path extrusionOk="0" h="50" w="29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51"/>
            <p:cNvSpPr/>
            <p:nvPr/>
          </p:nvSpPr>
          <p:spPr>
            <a:xfrm>
              <a:off x="2184241" y="1703558"/>
              <a:ext cx="14" cy="204"/>
            </a:xfrm>
            <a:custGeom>
              <a:rect b="b" l="l" r="r" t="t"/>
              <a:pathLst>
                <a:path extrusionOk="0" h="15" w="1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51"/>
            <p:cNvSpPr/>
            <p:nvPr/>
          </p:nvSpPr>
          <p:spPr>
            <a:xfrm>
              <a:off x="2184145" y="1704033"/>
              <a:ext cx="54" cy="204"/>
            </a:xfrm>
            <a:custGeom>
              <a:rect b="b" l="l" r="r" t="t"/>
              <a:pathLst>
                <a:path extrusionOk="0" h="15" w="4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3" name="Google Shape;7023;p51"/>
            <p:cNvSpPr/>
            <p:nvPr/>
          </p:nvSpPr>
          <p:spPr>
            <a:xfrm>
              <a:off x="2185422" y="1699525"/>
              <a:ext cx="109" cy="149"/>
            </a:xfrm>
            <a:custGeom>
              <a:rect b="b" l="l" r="r" t="t"/>
              <a:pathLst>
                <a:path extrusionOk="0" h="11" w="8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4" name="Google Shape;7024;p51"/>
            <p:cNvSpPr/>
            <p:nvPr/>
          </p:nvSpPr>
          <p:spPr>
            <a:xfrm>
              <a:off x="2184336" y="1702987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p51"/>
            <p:cNvSpPr/>
            <p:nvPr/>
          </p:nvSpPr>
          <p:spPr>
            <a:xfrm>
              <a:off x="2184336" y="1703232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51"/>
            <p:cNvSpPr/>
            <p:nvPr/>
          </p:nvSpPr>
          <p:spPr>
            <a:xfrm>
              <a:off x="2188178" y="1703177"/>
              <a:ext cx="2580" cy="4195"/>
            </a:xfrm>
            <a:custGeom>
              <a:rect b="b" l="l" r="r" t="t"/>
              <a:pathLst>
                <a:path extrusionOk="0" h="309" w="19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51"/>
            <p:cNvSpPr/>
            <p:nvPr/>
          </p:nvSpPr>
          <p:spPr>
            <a:xfrm>
              <a:off x="2186372" y="1671338"/>
              <a:ext cx="27820" cy="35044"/>
            </a:xfrm>
            <a:custGeom>
              <a:rect b="b" l="l" r="r" t="t"/>
              <a:pathLst>
                <a:path extrusionOk="0" h="2581" w="2049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51"/>
            <p:cNvSpPr/>
            <p:nvPr/>
          </p:nvSpPr>
          <p:spPr>
            <a:xfrm>
              <a:off x="2189889" y="1694393"/>
              <a:ext cx="109" cy="149"/>
            </a:xfrm>
            <a:custGeom>
              <a:rect b="b" l="l" r="r" t="t"/>
              <a:pathLst>
                <a:path extrusionOk="0" h="11" w="8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51"/>
            <p:cNvSpPr/>
            <p:nvPr/>
          </p:nvSpPr>
          <p:spPr>
            <a:xfrm>
              <a:off x="2189373" y="1694773"/>
              <a:ext cx="244" cy="109"/>
            </a:xfrm>
            <a:custGeom>
              <a:rect b="b" l="l" r="r" t="t"/>
              <a:pathLst>
                <a:path extrusionOk="0" h="8" w="18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51"/>
            <p:cNvSpPr/>
            <p:nvPr/>
          </p:nvSpPr>
          <p:spPr>
            <a:xfrm>
              <a:off x="2189658" y="1694583"/>
              <a:ext cx="204" cy="149"/>
            </a:xfrm>
            <a:custGeom>
              <a:rect b="b" l="l" r="r" t="t"/>
              <a:pathLst>
                <a:path extrusionOk="0" h="11" w="15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51"/>
            <p:cNvSpPr/>
            <p:nvPr/>
          </p:nvSpPr>
          <p:spPr>
            <a:xfrm>
              <a:off x="2190798" y="1683599"/>
              <a:ext cx="54" cy="434"/>
            </a:xfrm>
            <a:custGeom>
              <a:rect b="b" l="l" r="r" t="t"/>
              <a:pathLst>
                <a:path extrusionOk="0" h="32" w="4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51"/>
            <p:cNvSpPr/>
            <p:nvPr/>
          </p:nvSpPr>
          <p:spPr>
            <a:xfrm>
              <a:off x="2190649" y="1692628"/>
              <a:ext cx="14" cy="14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p51"/>
            <p:cNvSpPr/>
            <p:nvPr/>
          </p:nvSpPr>
          <p:spPr>
            <a:xfrm>
              <a:off x="2190894" y="1684020"/>
              <a:ext cx="204" cy="1969"/>
            </a:xfrm>
            <a:custGeom>
              <a:rect b="b" l="l" r="r" t="t"/>
              <a:pathLst>
                <a:path extrusionOk="0" h="145" w="15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51"/>
            <p:cNvSpPr/>
            <p:nvPr/>
          </p:nvSpPr>
          <p:spPr>
            <a:xfrm>
              <a:off x="2190554" y="1682404"/>
              <a:ext cx="258" cy="1208"/>
            </a:xfrm>
            <a:custGeom>
              <a:rect b="b" l="l" r="r" t="t"/>
              <a:pathLst>
                <a:path extrusionOk="0" h="89" w="19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51"/>
            <p:cNvSpPr/>
            <p:nvPr/>
          </p:nvSpPr>
          <p:spPr>
            <a:xfrm>
              <a:off x="2186331" y="1673334"/>
              <a:ext cx="14" cy="109"/>
            </a:xfrm>
            <a:custGeom>
              <a:rect b="b" l="l" r="r" t="t"/>
              <a:pathLst>
                <a:path extrusionOk="0" h="8" w="1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51"/>
            <p:cNvSpPr/>
            <p:nvPr/>
          </p:nvSpPr>
          <p:spPr>
            <a:xfrm>
              <a:off x="2187418" y="1676280"/>
              <a:ext cx="204" cy="109"/>
            </a:xfrm>
            <a:custGeom>
              <a:rect b="b" l="l" r="r" t="t"/>
              <a:pathLst>
                <a:path extrusionOk="0" h="8" w="15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51"/>
            <p:cNvSpPr/>
            <p:nvPr/>
          </p:nvSpPr>
          <p:spPr>
            <a:xfrm>
              <a:off x="2186522" y="1674380"/>
              <a:ext cx="109" cy="394"/>
            </a:xfrm>
            <a:custGeom>
              <a:rect b="b" l="l" r="r" t="t"/>
              <a:pathLst>
                <a:path extrusionOk="0" h="29" w="8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51"/>
            <p:cNvSpPr/>
            <p:nvPr/>
          </p:nvSpPr>
          <p:spPr>
            <a:xfrm>
              <a:off x="2187228" y="1676090"/>
              <a:ext cx="163" cy="109"/>
            </a:xfrm>
            <a:custGeom>
              <a:rect b="b" l="l" r="r" t="t"/>
              <a:pathLst>
                <a:path extrusionOk="0" h="8" w="12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51"/>
            <p:cNvSpPr/>
            <p:nvPr/>
          </p:nvSpPr>
          <p:spPr>
            <a:xfrm>
              <a:off x="2187037" y="1675805"/>
              <a:ext cx="163" cy="204"/>
            </a:xfrm>
            <a:custGeom>
              <a:rect b="b" l="l" r="r" t="t"/>
              <a:pathLst>
                <a:path extrusionOk="0" h="15" w="12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0" name="Google Shape;7040;p51"/>
            <p:cNvSpPr/>
            <p:nvPr/>
          </p:nvSpPr>
          <p:spPr>
            <a:xfrm>
              <a:off x="2186372" y="1673714"/>
              <a:ext cx="109" cy="434"/>
            </a:xfrm>
            <a:custGeom>
              <a:rect b="b" l="l" r="r" t="t"/>
              <a:pathLst>
                <a:path extrusionOk="0" h="32" w="8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51"/>
            <p:cNvSpPr/>
            <p:nvPr/>
          </p:nvSpPr>
          <p:spPr>
            <a:xfrm>
              <a:off x="2186902" y="1675425"/>
              <a:ext cx="109" cy="244"/>
            </a:xfrm>
            <a:custGeom>
              <a:rect b="b" l="l" r="r" t="t"/>
              <a:pathLst>
                <a:path extrusionOk="0" h="18" w="8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51"/>
            <p:cNvSpPr/>
            <p:nvPr/>
          </p:nvSpPr>
          <p:spPr>
            <a:xfrm>
              <a:off x="2186712" y="1674950"/>
              <a:ext cx="109" cy="299"/>
            </a:xfrm>
            <a:custGeom>
              <a:rect b="b" l="l" r="r" t="t"/>
              <a:pathLst>
                <a:path extrusionOk="0" h="22" w="8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51"/>
            <p:cNvSpPr/>
            <p:nvPr/>
          </p:nvSpPr>
          <p:spPr>
            <a:xfrm>
              <a:off x="2190989" y="1685119"/>
              <a:ext cx="14" cy="14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51"/>
            <p:cNvSpPr/>
            <p:nvPr/>
          </p:nvSpPr>
          <p:spPr>
            <a:xfrm>
              <a:off x="2190839" y="1683599"/>
              <a:ext cx="163" cy="1480"/>
            </a:xfrm>
            <a:custGeom>
              <a:rect b="b" l="l" r="r" t="t"/>
              <a:pathLst>
                <a:path extrusionOk="0" h="109" w="12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p51"/>
            <p:cNvSpPr/>
            <p:nvPr/>
          </p:nvSpPr>
          <p:spPr>
            <a:xfrm>
              <a:off x="2193745" y="1702892"/>
              <a:ext cx="679" cy="299"/>
            </a:xfrm>
            <a:custGeom>
              <a:rect b="b" l="l" r="r" t="t"/>
              <a:pathLst>
                <a:path extrusionOk="0" h="22" w="5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51"/>
            <p:cNvSpPr/>
            <p:nvPr/>
          </p:nvSpPr>
          <p:spPr>
            <a:xfrm>
              <a:off x="2192740" y="1702512"/>
              <a:ext cx="163" cy="68"/>
            </a:xfrm>
            <a:custGeom>
              <a:rect b="b" l="l" r="r" t="t"/>
              <a:pathLst>
                <a:path extrusionOk="0" h="5" w="12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51"/>
            <p:cNvSpPr/>
            <p:nvPr/>
          </p:nvSpPr>
          <p:spPr>
            <a:xfrm>
              <a:off x="2194546" y="1703272"/>
              <a:ext cx="679" cy="353"/>
            </a:xfrm>
            <a:custGeom>
              <a:rect b="b" l="l" r="r" t="t"/>
              <a:pathLst>
                <a:path extrusionOk="0" h="26" w="5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51"/>
            <p:cNvSpPr/>
            <p:nvPr/>
          </p:nvSpPr>
          <p:spPr>
            <a:xfrm>
              <a:off x="2193270" y="1702661"/>
              <a:ext cx="299" cy="149"/>
            </a:xfrm>
            <a:custGeom>
              <a:rect b="b" l="l" r="r" t="t"/>
              <a:pathLst>
                <a:path extrusionOk="0" h="11" w="22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p51"/>
            <p:cNvSpPr/>
            <p:nvPr/>
          </p:nvSpPr>
          <p:spPr>
            <a:xfrm>
              <a:off x="2195646" y="1703843"/>
              <a:ext cx="299" cy="204"/>
            </a:xfrm>
            <a:custGeom>
              <a:rect b="b" l="l" r="r" t="t"/>
              <a:pathLst>
                <a:path extrusionOk="0" h="15" w="22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51"/>
            <p:cNvSpPr/>
            <p:nvPr/>
          </p:nvSpPr>
          <p:spPr>
            <a:xfrm>
              <a:off x="2196067" y="1672098"/>
              <a:ext cx="204" cy="54"/>
            </a:xfrm>
            <a:custGeom>
              <a:rect b="b" l="l" r="r" t="t"/>
              <a:pathLst>
                <a:path extrusionOk="0" h="4" w="15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p51"/>
            <p:cNvSpPr/>
            <p:nvPr/>
          </p:nvSpPr>
          <p:spPr>
            <a:xfrm>
              <a:off x="2197017" y="1672289"/>
              <a:ext cx="163" cy="14"/>
            </a:xfrm>
            <a:custGeom>
              <a:rect b="b" l="l" r="r" t="t"/>
              <a:pathLst>
                <a:path extrusionOk="0" h="1" w="12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51"/>
            <p:cNvSpPr/>
            <p:nvPr/>
          </p:nvSpPr>
          <p:spPr>
            <a:xfrm>
              <a:off x="2196596" y="1672194"/>
              <a:ext cx="244" cy="54"/>
            </a:xfrm>
            <a:custGeom>
              <a:rect b="b" l="l" r="r" t="t"/>
              <a:pathLst>
                <a:path extrusionOk="0" h="4" w="18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51"/>
            <p:cNvSpPr/>
            <p:nvPr/>
          </p:nvSpPr>
          <p:spPr>
            <a:xfrm>
              <a:off x="2186331" y="1671189"/>
              <a:ext cx="6762" cy="2159"/>
            </a:xfrm>
            <a:custGeom>
              <a:rect b="b" l="l" r="r" t="t"/>
              <a:pathLst>
                <a:path extrusionOk="0" h="159" w="498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51"/>
            <p:cNvSpPr/>
            <p:nvPr/>
          </p:nvSpPr>
          <p:spPr>
            <a:xfrm>
              <a:off x="2196311" y="1672139"/>
              <a:ext cx="204" cy="68"/>
            </a:xfrm>
            <a:custGeom>
              <a:rect b="b" l="l" r="r" t="t"/>
              <a:pathLst>
                <a:path extrusionOk="0" h="5" w="15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51"/>
            <p:cNvSpPr/>
            <p:nvPr/>
          </p:nvSpPr>
          <p:spPr>
            <a:xfrm>
              <a:off x="2197397" y="1672614"/>
              <a:ext cx="68" cy="109"/>
            </a:xfrm>
            <a:custGeom>
              <a:rect b="b" l="l" r="r" t="t"/>
              <a:pathLst>
                <a:path extrusionOk="0" h="8" w="5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51"/>
            <p:cNvSpPr/>
            <p:nvPr/>
          </p:nvSpPr>
          <p:spPr>
            <a:xfrm>
              <a:off x="2197546" y="1672900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51"/>
            <p:cNvSpPr/>
            <p:nvPr/>
          </p:nvSpPr>
          <p:spPr>
            <a:xfrm>
              <a:off x="2197302" y="1672329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51"/>
            <p:cNvSpPr/>
            <p:nvPr/>
          </p:nvSpPr>
          <p:spPr>
            <a:xfrm>
              <a:off x="2211572" y="1686029"/>
              <a:ext cx="584" cy="2811"/>
            </a:xfrm>
            <a:custGeom>
              <a:rect b="b" l="l" r="r" t="t"/>
              <a:pathLst>
                <a:path extrusionOk="0" h="207" w="43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51"/>
            <p:cNvSpPr/>
            <p:nvPr/>
          </p:nvSpPr>
          <p:spPr>
            <a:xfrm>
              <a:off x="2198253" y="1673904"/>
              <a:ext cx="109" cy="109"/>
            </a:xfrm>
            <a:custGeom>
              <a:rect b="b" l="l" r="r" t="t"/>
              <a:pathLst>
                <a:path extrusionOk="0" h="8" w="8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0" name="Google Shape;7060;p51"/>
            <p:cNvSpPr/>
            <p:nvPr/>
          </p:nvSpPr>
          <p:spPr>
            <a:xfrm>
              <a:off x="2198022" y="1673565"/>
              <a:ext cx="54" cy="109"/>
            </a:xfrm>
            <a:custGeom>
              <a:rect b="b" l="l" r="r" t="t"/>
              <a:pathLst>
                <a:path extrusionOk="0" h="8" w="4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51"/>
            <p:cNvSpPr/>
            <p:nvPr/>
          </p:nvSpPr>
          <p:spPr>
            <a:xfrm>
              <a:off x="2197777" y="1673280"/>
              <a:ext cx="14" cy="68"/>
            </a:xfrm>
            <a:custGeom>
              <a:rect b="b" l="l" r="r" t="t"/>
              <a:pathLst>
                <a:path extrusionOk="0" h="5" w="1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51"/>
            <p:cNvSpPr/>
            <p:nvPr/>
          </p:nvSpPr>
          <p:spPr>
            <a:xfrm>
              <a:off x="2211803" y="1688826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51"/>
            <p:cNvSpPr/>
            <p:nvPr/>
          </p:nvSpPr>
          <p:spPr>
            <a:xfrm>
              <a:off x="2211762" y="1700095"/>
              <a:ext cx="489" cy="679"/>
            </a:xfrm>
            <a:custGeom>
              <a:rect b="b" l="l" r="r" t="t"/>
              <a:pathLst>
                <a:path extrusionOk="0" h="50" w="36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51"/>
            <p:cNvSpPr/>
            <p:nvPr/>
          </p:nvSpPr>
          <p:spPr>
            <a:xfrm>
              <a:off x="2211233" y="1700761"/>
              <a:ext cx="543" cy="1819"/>
            </a:xfrm>
            <a:custGeom>
              <a:rect b="b" l="l" r="r" t="t"/>
              <a:pathLst>
                <a:path extrusionOk="0" h="134" w="4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51"/>
            <p:cNvSpPr/>
            <p:nvPr/>
          </p:nvSpPr>
          <p:spPr>
            <a:xfrm>
              <a:off x="2211192" y="1702852"/>
              <a:ext cx="109" cy="1344"/>
            </a:xfrm>
            <a:custGeom>
              <a:rect b="b" l="l" r="r" t="t"/>
              <a:pathLst>
                <a:path extrusionOk="0" h="99" w="8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6" name="Google Shape;7066;p51"/>
            <p:cNvSpPr/>
            <p:nvPr/>
          </p:nvSpPr>
          <p:spPr>
            <a:xfrm>
              <a:off x="2212047" y="1688772"/>
              <a:ext cx="109" cy="163"/>
            </a:xfrm>
            <a:custGeom>
              <a:rect b="b" l="l" r="r" t="t"/>
              <a:pathLst>
                <a:path extrusionOk="0" h="12" w="8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p51"/>
            <p:cNvSpPr/>
            <p:nvPr/>
          </p:nvSpPr>
          <p:spPr>
            <a:xfrm>
              <a:off x="2200208" y="1705703"/>
              <a:ext cx="2444" cy="489"/>
            </a:xfrm>
            <a:custGeom>
              <a:rect b="b" l="l" r="r" t="t"/>
              <a:pathLst>
                <a:path extrusionOk="0" h="36" w="18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51"/>
            <p:cNvSpPr/>
            <p:nvPr/>
          </p:nvSpPr>
          <p:spPr>
            <a:xfrm>
              <a:off x="2207906" y="1704657"/>
              <a:ext cx="584" cy="109"/>
            </a:xfrm>
            <a:custGeom>
              <a:rect b="b" l="l" r="r" t="t"/>
              <a:pathLst>
                <a:path extrusionOk="0" h="8" w="43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9" name="Google Shape;7069;p51"/>
            <p:cNvSpPr/>
            <p:nvPr/>
          </p:nvSpPr>
          <p:spPr>
            <a:xfrm>
              <a:off x="2208857" y="1704467"/>
              <a:ext cx="543" cy="109"/>
            </a:xfrm>
            <a:custGeom>
              <a:rect b="b" l="l" r="r" t="t"/>
              <a:pathLst>
                <a:path extrusionOk="0" h="8" w="4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0" name="Google Shape;7070;p51"/>
            <p:cNvSpPr/>
            <p:nvPr/>
          </p:nvSpPr>
          <p:spPr>
            <a:xfrm>
              <a:off x="2206100" y="1704942"/>
              <a:ext cx="584" cy="109"/>
            </a:xfrm>
            <a:custGeom>
              <a:rect b="b" l="l" r="r" t="t"/>
              <a:pathLst>
                <a:path extrusionOk="0" h="8" w="43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1" name="Google Shape;7071;p51"/>
            <p:cNvSpPr/>
            <p:nvPr/>
          </p:nvSpPr>
          <p:spPr>
            <a:xfrm>
              <a:off x="2209766" y="1704318"/>
              <a:ext cx="489" cy="109"/>
            </a:xfrm>
            <a:custGeom>
              <a:rect b="b" l="l" r="r" t="t"/>
              <a:pathLst>
                <a:path extrusionOk="0" h="8" w="36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51"/>
            <p:cNvSpPr/>
            <p:nvPr/>
          </p:nvSpPr>
          <p:spPr>
            <a:xfrm>
              <a:off x="2203493" y="1705418"/>
              <a:ext cx="625" cy="149"/>
            </a:xfrm>
            <a:custGeom>
              <a:rect b="b" l="l" r="r" t="t"/>
              <a:pathLst>
                <a:path extrusionOk="0" h="11" w="46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p51"/>
            <p:cNvSpPr/>
            <p:nvPr/>
          </p:nvSpPr>
          <p:spPr>
            <a:xfrm>
              <a:off x="2210662" y="1704182"/>
              <a:ext cx="489" cy="109"/>
            </a:xfrm>
            <a:custGeom>
              <a:rect b="b" l="l" r="r" t="t"/>
              <a:pathLst>
                <a:path extrusionOk="0" h="8" w="36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p51"/>
            <p:cNvSpPr/>
            <p:nvPr/>
          </p:nvSpPr>
          <p:spPr>
            <a:xfrm>
              <a:off x="2205150" y="1705078"/>
              <a:ext cx="679" cy="163"/>
            </a:xfrm>
            <a:custGeom>
              <a:rect b="b" l="l" r="r" t="t"/>
              <a:pathLst>
                <a:path extrusionOk="0" h="12" w="5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p51"/>
            <p:cNvSpPr/>
            <p:nvPr/>
          </p:nvSpPr>
          <p:spPr>
            <a:xfrm>
              <a:off x="2202679" y="1705553"/>
              <a:ext cx="679" cy="163"/>
            </a:xfrm>
            <a:custGeom>
              <a:rect b="b" l="l" r="r" t="t"/>
              <a:pathLst>
                <a:path extrusionOk="0" h="12" w="5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p51"/>
            <p:cNvSpPr/>
            <p:nvPr/>
          </p:nvSpPr>
          <p:spPr>
            <a:xfrm>
              <a:off x="2204295" y="1705268"/>
              <a:ext cx="679" cy="109"/>
            </a:xfrm>
            <a:custGeom>
              <a:rect b="b" l="l" r="r" t="t"/>
              <a:pathLst>
                <a:path extrusionOk="0" h="8" w="5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51"/>
            <p:cNvSpPr/>
            <p:nvPr/>
          </p:nvSpPr>
          <p:spPr>
            <a:xfrm>
              <a:off x="2207010" y="1704793"/>
              <a:ext cx="584" cy="109"/>
            </a:xfrm>
            <a:custGeom>
              <a:rect b="b" l="l" r="r" t="t"/>
              <a:pathLst>
                <a:path extrusionOk="0" h="8" w="43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51"/>
            <p:cNvSpPr/>
            <p:nvPr/>
          </p:nvSpPr>
          <p:spPr>
            <a:xfrm>
              <a:off x="2189604" y="1699050"/>
              <a:ext cx="299" cy="339"/>
            </a:xfrm>
            <a:custGeom>
              <a:rect b="b" l="l" r="r" t="t"/>
              <a:pathLst>
                <a:path extrusionOk="0" h="25" w="22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51"/>
            <p:cNvSpPr/>
            <p:nvPr/>
          </p:nvSpPr>
          <p:spPr>
            <a:xfrm>
              <a:off x="2190364" y="1699946"/>
              <a:ext cx="353" cy="394"/>
            </a:xfrm>
            <a:custGeom>
              <a:rect b="b" l="l" r="r" t="t"/>
              <a:pathLst>
                <a:path extrusionOk="0" h="29" w="26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51"/>
            <p:cNvSpPr/>
            <p:nvPr/>
          </p:nvSpPr>
          <p:spPr>
            <a:xfrm>
              <a:off x="2191314" y="1701046"/>
              <a:ext cx="299" cy="394"/>
            </a:xfrm>
            <a:custGeom>
              <a:rect b="b" l="l" r="r" t="t"/>
              <a:pathLst>
                <a:path extrusionOk="0" h="29" w="22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51"/>
            <p:cNvSpPr/>
            <p:nvPr/>
          </p:nvSpPr>
          <p:spPr>
            <a:xfrm>
              <a:off x="2188178" y="1697475"/>
              <a:ext cx="258" cy="299"/>
            </a:xfrm>
            <a:custGeom>
              <a:rect b="b" l="l" r="r" t="t"/>
              <a:pathLst>
                <a:path extrusionOk="0" h="22" w="19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p51"/>
            <p:cNvSpPr/>
            <p:nvPr/>
          </p:nvSpPr>
          <p:spPr>
            <a:xfrm>
              <a:off x="2188843" y="1698235"/>
              <a:ext cx="299" cy="353"/>
            </a:xfrm>
            <a:custGeom>
              <a:rect b="b" l="l" r="r" t="t"/>
              <a:pathLst>
                <a:path extrusionOk="0" h="26" w="22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51"/>
            <p:cNvSpPr/>
            <p:nvPr/>
          </p:nvSpPr>
          <p:spPr>
            <a:xfrm>
              <a:off x="2191980" y="1701901"/>
              <a:ext cx="299" cy="394"/>
            </a:xfrm>
            <a:custGeom>
              <a:rect b="b" l="l" r="r" t="t"/>
              <a:pathLst>
                <a:path extrusionOk="0" h="29" w="22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51"/>
            <p:cNvSpPr/>
            <p:nvPr/>
          </p:nvSpPr>
          <p:spPr>
            <a:xfrm>
              <a:off x="2187513" y="1696769"/>
              <a:ext cx="204" cy="204"/>
            </a:xfrm>
            <a:custGeom>
              <a:rect b="b" l="l" r="r" t="t"/>
              <a:pathLst>
                <a:path extrusionOk="0" h="15" w="15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85" name="Google Shape;7085;p51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7086" name="Google Shape;7086;p51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7087" name="Google Shape;7087;p51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rect b="b" l="l" r="r" t="t"/>
                <a:pathLst>
                  <a:path extrusionOk="0" fill="none" h="1" w="14227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cap="flat" cmpd="sng" w="1825">
                <a:solidFill>
                  <a:srgbClr val="A5B7C5"/>
                </a:solidFill>
                <a:prstDash val="solid"/>
                <a:miter lim="1209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088" name="Google Shape;7088;p51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7089" name="Google Shape;7089;p51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90" name="Google Shape;7090;p51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rect b="b" l="l" r="r" t="t"/>
                  <a:pathLst>
                    <a:path extrusionOk="0" h="1661" w="1948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91" name="Google Shape;7091;p51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7092" name="Google Shape;7092;p51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93" name="Google Shape;7093;p51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rect b="b" l="l" r="r" t="t"/>
                  <a:pathLst>
                    <a:path extrusionOk="0" h="1661" w="1937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094" name="Google Shape;7094;p51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7095" name="Google Shape;7095;p51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7096" name="Google Shape;7096;p51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rect b="b" l="l" r="r" t="t"/>
                  <a:pathLst>
                    <a:path extrusionOk="0" fill="none" h="7174" w="11045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097" name="Google Shape;7097;p51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rect b="b" l="l" r="r" t="t"/>
                  <a:pathLst>
                    <a:path extrusionOk="0" fill="none" h="1719" w="6291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098" name="Google Shape;7098;p51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7099" name="Google Shape;7099;p51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00" name="Google Shape;7100;p51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01" name="Google Shape;7101;p51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7102" name="Google Shape;7102;p51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rect b="b" l="l" r="r" t="t"/>
                  <a:pathLst>
                    <a:path extrusionOk="0" h="4127" w="4803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03" name="Google Shape;7103;p51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04" name="Google Shape;7104;p51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7105" name="Google Shape;7105;p51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rect b="b" l="l" r="r" t="t"/>
                  <a:pathLst>
                    <a:path extrusionOk="0" h="3534" w="4114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06" name="Google Shape;7106;p51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rect b="b" l="l" r="r" t="t"/>
                  <a:pathLst>
                    <a:path extrusionOk="0" h="1067" w="1259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07" name="Google Shape;7107;p51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7108" name="Google Shape;7108;p51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rect b="b" l="l" r="r" t="t"/>
                  <a:pathLst>
                    <a:path extrusionOk="0" h="3535" w="4126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09" name="Google Shape;7109;p51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rect b="b" l="l" r="r" t="t"/>
                  <a:pathLst>
                    <a:path extrusionOk="0" h="1065" w="1078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110" name="Google Shape;7110;p51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7111" name="Google Shape;7111;p51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7112" name="Google Shape;7112;p51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rect b="b" l="l" r="r" t="t"/>
                  <a:pathLst>
                    <a:path extrusionOk="0" fill="none" h="22102" w="18436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13" name="Google Shape;7113;p51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rect b="b" l="l" r="r" t="t"/>
                  <a:pathLst>
                    <a:path extrusionOk="0" fill="none" h="17239" w="17082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14" name="Google Shape;7114;p51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rect b="b" l="l" r="r" t="t"/>
                  <a:pathLst>
                    <a:path extrusionOk="0" fill="none" h="10380" w="12606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15" name="Google Shape;7115;p51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rect b="b" l="l" r="r" t="t"/>
                  <a:pathLst>
                    <a:path extrusionOk="0" fill="none" h="6594" w="13186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16" name="Google Shape;7116;p51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rect b="b" l="l" r="r" t="t"/>
                  <a:pathLst>
                    <a:path extrusionOk="0" fill="none" h="6376" w="13476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17" name="Google Shape;7117;p51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rect b="b" l="l" r="r" t="t"/>
                  <a:pathLst>
                    <a:path extrusionOk="0" fill="none" h="835" w="12291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18" name="Google Shape;7118;p51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7119" name="Google Shape;7119;p51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20" name="Google Shape;7120;p51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rect b="b" l="l" r="r" t="t"/>
                  <a:pathLst>
                    <a:path extrusionOk="0" h="1662" w="1936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21" name="Google Shape;7121;p51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7122" name="Google Shape;7122;p51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23" name="Google Shape;7123;p51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rect b="b" l="l" r="r" t="t"/>
                  <a:pathLst>
                    <a:path extrusionOk="0" h="1658" w="1949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24" name="Google Shape;7124;p51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7125" name="Google Shape;7125;p51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rect b="b" l="l" r="r" t="t"/>
                  <a:pathLst>
                    <a:path extrusionOk="0" h="4102" w="4235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26" name="Google Shape;7126;p51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rect b="b" l="l" r="r" t="t"/>
                  <a:pathLst>
                    <a:path extrusionOk="0" h="1661" w="1971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27" name="Google Shape;7127;p51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7128" name="Google Shape;7128;p51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rect b="b" l="l" r="r" t="t"/>
                  <a:pathLst>
                    <a:path extrusionOk="0" h="4103" w="4259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29" name="Google Shape;7129;p51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rect b="b" l="l" r="r" t="t"/>
                  <a:pathLst>
                    <a:path extrusionOk="0" h="1659" w="1959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30" name="Google Shape;7130;p51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7131" name="Google Shape;7131;p51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rect b="b" l="l" r="r" t="t"/>
                  <a:pathLst>
                    <a:path extrusionOk="0" h="4114" w="421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32" name="Google Shape;7132;p51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rect b="b" l="l" r="r" t="t"/>
                  <a:pathLst>
                    <a:path extrusionOk="0" h="1660" w="197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33" name="Google Shape;7133;p51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7134" name="Google Shape;7134;p51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35" name="Google Shape;7135;p51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36" name="Google Shape;7136;p51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7137" name="Google Shape;7137;p51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38" name="Google Shape;7138;p51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139" name="Google Shape;7139;p51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7140" name="Google Shape;7140;p51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7141" name="Google Shape;7141;p51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rect b="b" l="l" r="r" t="t"/>
                  <a:pathLst>
                    <a:path extrusionOk="0" fill="none" h="7259" w="7574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42" name="Google Shape;7142;p51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rect b="b" l="l" r="r" t="t"/>
                  <a:pathLst>
                    <a:path extrusionOk="0" fill="none" h="6787" w="1997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43" name="Google Shape;7143;p51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rect b="b" l="l" r="r" t="t"/>
                  <a:pathLst>
                    <a:path extrusionOk="0" fill="none" h="1791" w="7223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44" name="Google Shape;7144;p51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7145" name="Google Shape;7145;p51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46" name="Google Shape;7146;p51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47" name="Google Shape;7147;p51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7148" name="Google Shape;7148;p51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49" name="Google Shape;7149;p51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50" name="Google Shape;7150;p51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7151" name="Google Shape;7151;p51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rect b="b" l="l" r="r" t="t"/>
                  <a:pathLst>
                    <a:path extrusionOk="0" h="3421" w="3992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52" name="Google Shape;7152;p51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53" name="Google Shape;7153;p51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7154" name="Google Shape;7154;p51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rect b="b" l="l" r="r" t="t"/>
                  <a:pathLst>
                    <a:path extrusionOk="0" h="3426" w="4005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55" name="Google Shape;7155;p51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156" name="Google Shape;7156;p51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7157" name="Google Shape;7157;p51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7158" name="Google Shape;7158;p51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rect b="b" l="l" r="r" t="t"/>
                  <a:pathLst>
                    <a:path extrusionOk="0" fill="none" h="14021" w="19513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59" name="Google Shape;7159;p51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rect b="b" l="l" r="r" t="t"/>
                  <a:pathLst>
                    <a:path extrusionOk="0" fill="none" h="2614" w="2819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60" name="Google Shape;7160;p51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rect b="b" l="l" r="r" t="t"/>
                  <a:pathLst>
                    <a:path extrusionOk="0" fill="none" h="1695" w="5384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61" name="Google Shape;7161;p51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rect b="b" l="l" r="r" t="t"/>
                  <a:pathLst>
                    <a:path extrusionOk="0" fill="none" h="9122" w="1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62" name="Google Shape;7162;p51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7163" name="Google Shape;7163;p51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64" name="Google Shape;7164;p51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65" name="Google Shape;7165;p51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7166" name="Google Shape;7166;p51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rect b="b" l="l" r="r" t="t"/>
                  <a:pathLst>
                    <a:path extrusionOk="0" h="3420" w="4001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67" name="Google Shape;7167;p51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68" name="Google Shape;7168;p51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7169" name="Google Shape;7169;p51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70" name="Google Shape;7170;p51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71" name="Google Shape;7171;p51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7172" name="Google Shape;7172;p51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rect b="b" l="l" r="r" t="t"/>
                  <a:pathLst>
                    <a:path extrusionOk="0" h="3418" w="3993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73" name="Google Shape;7173;p51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rect b="b" l="l" r="r" t="t"/>
                  <a:pathLst>
                    <a:path extrusionOk="0" h="964" w="1134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74" name="Google Shape;7174;p51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7175" name="Google Shape;7175;p51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rect b="b" l="l" r="r" t="t"/>
                  <a:pathLst>
                    <a:path extrusionOk="0" h="3424" w="3993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76" name="Google Shape;7176;p51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rect b="b" l="l" r="r" t="t"/>
                  <a:pathLst>
                    <a:path extrusionOk="0" h="965" w="1134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77" name="Google Shape;7177;p51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7178" name="Google Shape;7178;p51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79" name="Google Shape;7179;p51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180" name="Google Shape;7180;p51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7181" name="Google Shape;7181;p51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rect b="b" l="l" r="r" t="t"/>
                <a:pathLst>
                  <a:path extrusionOk="0" fill="none" h="1319" w="6352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cap="flat" cmpd="sng" w="1825">
                <a:solidFill>
                  <a:srgbClr val="A5B7C5"/>
                </a:solidFill>
                <a:prstDash val="solid"/>
                <a:miter lim="1209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182" name="Google Shape;7182;p51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7183" name="Google Shape;7183;p51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84" name="Google Shape;7184;p51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rect b="b" l="l" r="r" t="t"/>
                  <a:pathLst>
                    <a:path extrusionOk="0" h="977" w="1138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85" name="Google Shape;7185;p51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7186" name="Google Shape;7186;p51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87" name="Google Shape;7187;p51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rect b="b" l="l" r="r" t="t"/>
                  <a:pathLst>
                    <a:path extrusionOk="0" h="964" w="1126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188" name="Google Shape;7188;p51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7189" name="Google Shape;7189;p51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7190" name="Google Shape;7190;p51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rect b="b" l="l" r="r" t="t"/>
                  <a:pathLst>
                    <a:path extrusionOk="0" fill="none" h="20432" w="44166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91" name="Google Shape;7191;p51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rect b="b" l="l" r="r" t="t"/>
                  <a:pathLst>
                    <a:path extrusionOk="0" fill="none" h="8916" w="9279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92" name="Google Shape;7192;p51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rect b="b" l="l" r="r" t="t"/>
                  <a:pathLst>
                    <a:path extrusionOk="0" fill="none" h="2493" w="10114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93" name="Google Shape;7193;p51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rect b="b" l="l" r="r" t="t"/>
                  <a:pathLst>
                    <a:path extrusionOk="0" fill="none" h="5360" w="13792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94" name="Google Shape;7194;p51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rect b="b" l="l" r="r" t="t"/>
                  <a:pathLst>
                    <a:path extrusionOk="0" fill="none" h="10549" w="219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95" name="Google Shape;7195;p51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rect b="b" l="l" r="r" t="t"/>
                  <a:pathLst>
                    <a:path extrusionOk="0" fill="none" h="8081" w="328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96" name="Google Shape;7196;p51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7197" name="Google Shape;7197;p51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198" name="Google Shape;7198;p51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199" name="Google Shape;7199;p51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7200" name="Google Shape;7200;p51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rect b="b" l="l" r="r" t="t"/>
                  <a:pathLst>
                    <a:path extrusionOk="0" h="4126" w="4804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01" name="Google Shape;7201;p51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02" name="Google Shape;7202;p51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7203" name="Google Shape;7203;p51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04" name="Google Shape;7204;p51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05" name="Google Shape;7205;p51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7206" name="Google Shape;7206;p51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07" name="Google Shape;7207;p51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08" name="Google Shape;7208;p51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7209" name="Google Shape;7209;p51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10" name="Google Shape;7210;p51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11" name="Google Shape;7211;p51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7212" name="Google Shape;7212;p51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rect b="b" l="l" r="r" t="t"/>
                  <a:pathLst>
                    <a:path extrusionOk="0" h="3424" w="3993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13" name="Google Shape;7213;p51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14" name="Google Shape;7214;p51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7215" name="Google Shape;7215;p51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16" name="Google Shape;7216;p51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17" name="Google Shape;7217;p51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7218" name="Google Shape;7218;p51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19" name="Google Shape;7219;p51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20" name="Google Shape;7220;p51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7221" name="Google Shape;7221;p51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22" name="Google Shape;7222;p51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223" name="Google Shape;7223;p51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7224" name="Google Shape;7224;p51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7225" name="Google Shape;7225;p51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rect b="b" l="l" r="r" t="t"/>
                  <a:pathLst>
                    <a:path extrusionOk="0" fill="none" h="39666" w="34247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26" name="Google Shape;7226;p51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rect b="b" l="l" r="r" t="t"/>
                  <a:pathLst>
                    <a:path extrusionOk="0" fill="none" h="8856" w="7949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27" name="Google Shape;7227;p51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rect b="b" l="l" r="r" t="t"/>
                  <a:pathLst>
                    <a:path extrusionOk="0" fill="none" h="12545" w="3315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28" name="Google Shape;7228;p51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rect b="b" l="l" r="r" t="t"/>
                  <a:pathLst>
                    <a:path extrusionOk="0" fill="none" h="14057" w="7634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29" name="Google Shape;7229;p51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rect b="b" l="l" r="r" t="t"/>
                  <a:pathLst>
                    <a:path extrusionOk="0" fill="none" h="2553" w="10464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30" name="Google Shape;7230;p51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rect b="b" l="l" r="r" t="t"/>
                  <a:pathLst>
                    <a:path extrusionOk="0" fill="none" h="11505" w="3799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31" name="Google Shape;7231;p51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rect b="b" l="l" r="r" t="t"/>
                  <a:pathLst>
                    <a:path extrusionOk="0" fill="none" h="5227" w="9606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32" name="Google Shape;7232;p51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rect b="b" l="l" r="r" t="t"/>
                  <a:pathLst>
                    <a:path extrusionOk="0" fill="none" h="3437" w="5771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33" name="Google Shape;7233;p51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rect b="b" l="l" r="r" t="t"/>
                  <a:pathLst>
                    <a:path extrusionOk="0" fill="none" h="9667" w="4937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34" name="Google Shape;7234;p51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rect b="b" l="l" r="r" t="t"/>
                  <a:pathLst>
                    <a:path extrusionOk="0" fill="none" h="15509" w="4464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35" name="Google Shape;7235;p51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rect b="b" l="l" r="r" t="t"/>
                  <a:pathLst>
                    <a:path extrusionOk="0" fill="none" h="7319" w="1292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36" name="Google Shape;7236;p51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rect b="b" l="l" r="r" t="t"/>
                  <a:pathLst>
                    <a:path extrusionOk="0" fill="none" h="10138" w="8445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37" name="Google Shape;7237;p51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rect b="b" l="l" r="r" t="t"/>
                  <a:pathLst>
                    <a:path extrusionOk="0" fill="none" h="15690" w="5324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38" name="Google Shape;7238;p51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rect b="b" l="l" r="r" t="t"/>
                  <a:pathLst>
                    <a:path extrusionOk="0" fill="none" h="5759" w="13441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39" name="Google Shape;7239;p51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rect b="b" l="l" r="r" t="t"/>
                  <a:pathLst>
                    <a:path extrusionOk="0" fill="none" h="11420" w="5904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40" name="Google Shape;7240;p51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rect b="b" l="l" r="r" t="t"/>
                  <a:pathLst>
                    <a:path extrusionOk="0" fill="none" h="10803" w="7428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41" name="Google Shape;7241;p51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rect b="b" l="l" r="r" t="t"/>
                  <a:pathLst>
                    <a:path extrusionOk="0" fill="none" h="4671" w="11009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42" name="Google Shape;7242;p51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7243" name="Google Shape;7243;p51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44" name="Google Shape;7244;p51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45" name="Google Shape;7245;p51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7246" name="Google Shape;7246;p51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rect b="b" l="l" r="r" t="t"/>
                  <a:pathLst>
                    <a:path extrusionOk="0" h="4122" w="4804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47" name="Google Shape;7247;p51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48" name="Google Shape;7248;p51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7249" name="Google Shape;7249;p51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50" name="Google Shape;7250;p51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51" name="Google Shape;7251;p51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7252" name="Google Shape;7252;p51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53" name="Google Shape;7253;p51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54" name="Google Shape;7254;p51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7255" name="Google Shape;7255;p51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56" name="Google Shape;7256;p51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57" name="Google Shape;7257;p51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7258" name="Google Shape;7258;p51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59" name="Google Shape;7259;p51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60" name="Google Shape;7260;p51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7261" name="Google Shape;7261;p51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62" name="Google Shape;7262;p51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63" name="Google Shape;7263;p51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7264" name="Google Shape;7264;p51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rect b="b" l="l" r="r" t="t"/>
                  <a:pathLst>
                    <a:path extrusionOk="0" h="4122" w="4804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65" name="Google Shape;7265;p51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66" name="Google Shape;7266;p51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7267" name="Google Shape;7267;p51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68" name="Google Shape;7268;p51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69" name="Google Shape;7269;p51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7270" name="Google Shape;7270;p51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71" name="Google Shape;7271;p51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72" name="Google Shape;7272;p51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7273" name="Google Shape;7273;p51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74" name="Google Shape;7274;p51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75" name="Google Shape;7275;p51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7276" name="Google Shape;7276;p51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77" name="Google Shape;7277;p51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278" name="Google Shape;7278;p51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7279" name="Google Shape;7279;p51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rect b="b" l="l" r="r" t="t"/>
                  <a:pathLst>
                    <a:path extrusionOk="0" h="3425" w="3993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80" name="Google Shape;7280;p51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rect b="b" l="l" r="r" t="t"/>
                  <a:pathLst>
                    <a:path extrusionOk="0" h="976" w="1138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281" name="Google Shape;7281;p51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7282" name="Google Shape;7282;p51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rect b="b" l="l" r="r" t="t"/>
                <a:pathLst>
                  <a:path extrusionOk="0" fill="none" h="1" w="1">
                    <a:moveTo>
                      <a:pt x="0" y="0"/>
                    </a:moveTo>
                    <a:close/>
                  </a:path>
                </a:pathLst>
              </a:custGeom>
              <a:noFill/>
              <a:ln cap="flat" cmpd="sng" w="1825">
                <a:solidFill>
                  <a:srgbClr val="A5B7C5"/>
                </a:solidFill>
                <a:prstDash val="solid"/>
                <a:miter lim="1209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283" name="Google Shape;7283;p51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7284" name="Google Shape;7284;p51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rect b="b" l="l" r="r" t="t"/>
                  <a:pathLst>
                    <a:path extrusionOk="0" fill="none" h="630" w="7501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285" name="Google Shape;7285;p51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rect b="b" l="l" r="r" t="t"/>
                  <a:pathLst>
                    <a:path extrusionOk="0" fill="none" h="9836" w="8409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7286" name="Google Shape;7286;p51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7287" name="Google Shape;7287;p51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rect b="b" l="l" r="r" t="t"/>
                    <a:pathLst>
                      <a:path extrusionOk="0" fill="none" h="2831" w="8807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cap="flat" cmpd="sng" w="1825">
                    <a:solidFill>
                      <a:srgbClr val="A5B7C5"/>
                    </a:solidFill>
                    <a:prstDash val="solid"/>
                    <a:miter lim="12096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288" name="Google Shape;7288;p51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rect b="b" l="l" r="r" t="t"/>
                    <a:pathLst>
                      <a:path extrusionOk="0" fill="none" h="1803" w="8892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cap="flat" cmpd="sng" w="1825">
                    <a:solidFill>
                      <a:srgbClr val="A5B7C5"/>
                    </a:solidFill>
                    <a:prstDash val="solid"/>
                    <a:miter lim="12096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7289" name="Google Shape;7289;p51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7290" name="Google Shape;7290;p51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rect b="b" l="l" r="r" t="t"/>
                      <a:pathLst>
                        <a:path extrusionOk="0" fill="none" h="13066" w="3038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291" name="Google Shape;7291;p51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rect b="b" l="l" r="r" t="t"/>
                      <a:pathLst>
                        <a:path extrusionOk="0" fill="none" h="10077" w="13234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292" name="Google Shape;7292;p51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rect b="b" l="l" r="r" t="t"/>
                      <a:pathLst>
                        <a:path extrusionOk="0" fill="none" h="10090" w="5832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293" name="Google Shape;7293;p51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rect b="b" l="l" r="r" t="t"/>
                      <a:pathLst>
                        <a:path extrusionOk="0" fill="none" h="3135" w="10719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294" name="Google Shape;7294;p51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rect b="b" l="l" r="r" t="t"/>
                      <a:pathLst>
                        <a:path extrusionOk="0" fill="none" h="6956" w="2505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295" name="Google Shape;7295;p51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rect b="b" l="l" r="r" t="t"/>
                      <a:pathLst>
                        <a:path extrusionOk="0" fill="none" h="1307" w="9521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296" name="Google Shape;7296;p51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rect b="b" l="l" r="r" t="t"/>
                      <a:pathLst>
                        <a:path extrusionOk="0" fill="none" h="8081" w="12593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297" name="Google Shape;7297;p51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rect b="b" l="l" r="r" t="t"/>
                      <a:pathLst>
                        <a:path extrusionOk="0" fill="none" h="6473" w="11118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grpSp>
                  <p:nvGrpSpPr>
                    <p:cNvPr id="7298" name="Google Shape;7298;p51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7299" name="Google Shape;7299;p51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rect b="b" l="l" r="r" t="t"/>
                        <a:pathLst>
                          <a:path extrusionOk="0" fill="none" h="2674" w="6739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300" name="Google Shape;7300;p51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rect b="b" l="l" r="r" t="t"/>
                        <a:pathLst>
                          <a:path extrusionOk="0" fill="none" h="8033" w="5554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301" name="Google Shape;7301;p51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rect b="b" l="l" r="r" t="t"/>
                        <a:pathLst>
                          <a:path extrusionOk="0" fill="none" h="9049" w="14263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302" name="Google Shape;7302;p51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rect b="b" l="l" r="r" t="t"/>
                        <a:pathLst>
                          <a:path extrusionOk="0" fill="none" h="10162" w="9848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303" name="Google Shape;7303;p51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rect b="b" l="l" r="r" t="t"/>
                        <a:pathLst>
                          <a:path extrusionOk="0" fill="none" h="6714" w="259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304" name="Google Shape;7304;p51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rect b="b" l="l" r="r" t="t"/>
                        <a:pathLst>
                          <a:path extrusionOk="0" fill="none" h="12388" w="5831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305" name="Google Shape;7305;p51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rect b="b" l="l" r="r" t="t"/>
                        <a:pathLst>
                          <a:path extrusionOk="0" fill="none" h="4755" w="5711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306" name="Google Shape;7306;p51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rect b="b" l="l" r="r" t="t"/>
                        <a:pathLst>
                          <a:path extrusionOk="0" fill="none" h="2384" w="9945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307" name="Google Shape;7307;p51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rect b="b" l="l" r="r" t="t"/>
                        <a:pathLst>
                          <a:path extrusionOk="0" fill="none" h="2457" w="14723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308" name="Google Shape;7308;p51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rect b="b" l="l" r="r" t="t"/>
                        <a:pathLst>
                          <a:path extrusionOk="0" fill="none" h="6509" w="513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309" name="Google Shape;7309;p51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rect b="b" l="l" r="r" t="t"/>
                        <a:pathLst>
                          <a:path extrusionOk="0" fill="none" h="6993" w="3219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310" name="Google Shape;7310;p51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rect b="b" l="l" r="r" t="t"/>
                        <a:pathLst>
                          <a:path extrusionOk="0" fill="none" h="884" w="9194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311" name="Google Shape;7311;p51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rect b="b" l="l" r="r" t="t"/>
                        <a:pathLst>
                          <a:path extrusionOk="0" fill="none" h="7525" w="3328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312" name="Google Shape;7312;p51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rect b="b" l="l" r="r" t="t"/>
                        <a:pathLst>
                          <a:path extrusionOk="0" fill="none" h="12763" w="3339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grpSp>
                    <p:nvGrpSpPr>
                      <p:cNvPr id="7313" name="Google Shape;7313;p51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7314" name="Google Shape;7314;p51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rect b="b" l="l" r="r" t="t"/>
                          <a:pathLst>
                            <a:path extrusionOk="0" fill="none" h="13549" w="9461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15" name="Google Shape;7315;p51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rect b="b" l="l" r="r" t="t"/>
                          <a:pathLst>
                            <a:path extrusionOk="0" fill="none" h="7465" w="13476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16" name="Google Shape;7316;p51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rect b="b" l="l" r="r" t="t"/>
                          <a:pathLst>
                            <a:path extrusionOk="0" fill="none" h="6969" w="15231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17" name="Google Shape;7317;p51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rect b="b" l="l" r="r" t="t"/>
                          <a:pathLst>
                            <a:path extrusionOk="0" fill="none" h="9134" w="3425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18" name="Google Shape;7318;p51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rect b="b" l="l" r="r" t="t"/>
                          <a:pathLst>
                            <a:path extrusionOk="0" fill="none" h="10320" w="340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19" name="Google Shape;7319;p51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rect b="b" l="l" r="r" t="t"/>
                          <a:pathLst>
                            <a:path extrusionOk="0" fill="none" h="66195" w="88235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20" name="Google Shape;7320;p51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rect b="b" l="l" r="r" t="t"/>
                          <a:pathLst>
                            <a:path extrusionOk="0" fill="none" h="40223" w="69242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21" name="Google Shape;7321;p51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rect b="b" l="l" r="r" t="t"/>
                          <a:pathLst>
                            <a:path extrusionOk="0" fill="none" h="34054" w="1586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22" name="Google Shape;7322;p51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rect b="b" l="l" r="r" t="t"/>
                          <a:pathLst>
                            <a:path extrusionOk="0" fill="none" h="10017" w="12666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23" name="Google Shape;7323;p51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rect b="b" l="l" r="r" t="t"/>
                          <a:pathLst>
                            <a:path extrusionOk="0" fill="none" h="823" w="1990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24" name="Google Shape;7324;p51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rect b="b" l="l" r="r" t="t"/>
                          <a:pathLst>
                            <a:path extrusionOk="0" fill="none" h="19816" w="9267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25" name="Google Shape;7325;p51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rect b="b" l="l" r="r" t="t"/>
                          <a:pathLst>
                            <a:path extrusionOk="0" fill="none" h="14964" w="16054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26" name="Google Shape;7326;p51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rect b="b" l="l" r="r" t="t"/>
                          <a:pathLst>
                            <a:path extrusionOk="0" fill="none" h="32384" w="7828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27" name="Google Shape;7327;p51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rect b="b" l="l" r="r" t="t"/>
                          <a:pathLst>
                            <a:path extrusionOk="0" fill="none" h="1344" w="17989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28" name="Google Shape;7328;p51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rect b="b" l="l" r="r" t="t"/>
                          <a:pathLst>
                            <a:path extrusionOk="0" fill="none" h="17384" w="230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29" name="Google Shape;7329;p51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rect b="b" l="l" r="r" t="t"/>
                          <a:pathLst>
                            <a:path extrusionOk="0" fill="none" h="12570" w="13017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30" name="Google Shape;7330;p51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rect b="b" l="l" r="r" t="t"/>
                          <a:pathLst>
                            <a:path extrusionOk="0" fill="none" h="12872" w="2034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31" name="Google Shape;7331;p51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rect b="b" l="l" r="r" t="t"/>
                          <a:pathLst>
                            <a:path extrusionOk="0" fill="none" h="17106" w="11807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32" name="Google Shape;7332;p51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rect b="b" l="l" r="r" t="t"/>
                          <a:pathLst>
                            <a:path extrusionOk="0" fill="none" h="7247" w="1915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33" name="Google Shape;7333;p51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rect b="b" l="l" r="r" t="t"/>
                          <a:pathLst>
                            <a:path extrusionOk="0" fill="none" h="509" w="7549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34" name="Google Shape;7334;p51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rect b="b" l="l" r="r" t="t"/>
                          <a:pathLst>
                            <a:path extrusionOk="0" fill="none" h="17360" w="9969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35" name="Google Shape;7335;p51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rect b="b" l="l" r="r" t="t"/>
                          <a:pathLst>
                            <a:path extrusionOk="0" fill="none" h="15557" w="5179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36" name="Google Shape;7336;p51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rect b="b" l="l" r="r" t="t"/>
                          <a:pathLst>
                            <a:path extrusionOk="0" fill="none" h="2481" w="14166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337" name="Google Shape;7337;p51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rect b="b" l="l" r="r" t="t"/>
                          <a:pathLst>
                            <a:path extrusionOk="0" fill="none" h="5421" w="1009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grpSp>
                      <p:nvGrpSpPr>
                        <p:cNvPr id="7338" name="Google Shape;7338;p51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7339" name="Google Shape;7339;p51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rect b="b" l="l" r="r" t="t"/>
                            <a:pathLst>
                              <a:path extrusionOk="0" fill="none" h="485" w="4828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cap="flat" cmpd="sng" w="1825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len="sm" w="sm" type="none"/>
                            <a:tailEnd len="sm" w="sm" type="none"/>
                          </a:ln>
                        </p:spPr>
                        <p:txBody>
                          <a:bodyPr anchorCtr="0" anchor="ctr" bIns="91425" lIns="91425" spcFirstLastPara="1" rIns="91425" wrap="square" tIns="91425">
                            <a:noAutofit/>
                          </a:bodyPr>
                          <a:lstStyle/>
                          <a:p>
                            <a:pPr indent="0" lvl="0" marL="0" rtl="0" algn="l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r>
                              <a:t/>
                            </a:r>
                            <a:endParaRPr/>
                          </a:p>
                        </p:txBody>
                      </p:sp>
                      <p:grpSp>
                        <p:nvGrpSpPr>
                          <p:cNvPr id="7340" name="Google Shape;7340;p51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7341" name="Google Shape;7341;p51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rect b="b" l="l" r="r" t="t"/>
                              <a:pathLst>
                                <a:path extrusionOk="0" fill="none" h="15497" w="18727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342" name="Google Shape;7342;p51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rect b="b" l="l" r="r" t="t"/>
                              <a:pathLst>
                                <a:path extrusionOk="0" fill="none" h="15146" w="14384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343" name="Google Shape;7343;p51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rect b="b" l="l" r="r" t="t"/>
                              <a:pathLst>
                                <a:path extrusionOk="0" fill="none" h="5771" w="5082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344" name="Google Shape;7344;p51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rect b="b" l="l" r="r" t="t"/>
                              <a:pathLst>
                                <a:path extrusionOk="0" fill="none" h="3316" w="7707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345" name="Google Shape;7345;p51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rect b="b" l="l" r="r" t="t"/>
                              <a:pathLst>
                                <a:path extrusionOk="0" fill="none" h="15146" w="4102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346" name="Google Shape;7346;p51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rect b="b" l="l" r="r" t="t"/>
                              <a:pathLst>
                                <a:path extrusionOk="0" fill="none" h="9267" w="2904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347" name="Google Shape;7347;p51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rect b="b" l="l" r="r" t="t"/>
                              <a:pathLst>
                                <a:path extrusionOk="0" fill="none" h="3666" w="767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grpSp>
                          <p:nvGrpSpPr>
                            <p:cNvPr id="7348" name="Google Shape;7348;p51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7349" name="Google Shape;7349;p51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rect b="b" l="l" r="r" t="t"/>
                                <a:pathLst>
                                  <a:path extrusionOk="0" fill="none" h="11662" w="11819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350" name="Google Shape;7350;p51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rect b="b" l="l" r="r" t="t"/>
                                <a:pathLst>
                                  <a:path extrusionOk="0" fill="none" h="22610" w="4271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351" name="Google Shape;7351;p51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rect b="b" l="l" r="r" t="t"/>
                                <a:pathLst>
                                  <a:path extrusionOk="0" fill="none" h="26409" w="9025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352" name="Google Shape;7352;p51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rect b="b" l="l" r="r" t="t"/>
                                <a:pathLst>
                                  <a:path extrusionOk="0" fill="none" h="17711" w="5614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353" name="Google Shape;7353;p51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rect b="b" l="l" r="r" t="t"/>
                                <a:pathLst>
                                  <a:path extrusionOk="0" fill="none" h="21026" w="3219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354" name="Google Shape;7354;p51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rect b="b" l="l" r="r" t="t"/>
                                <a:pathLst>
                                  <a:path extrusionOk="0" fill="none" h="3207" w="13525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355" name="Google Shape;7355;p51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rect b="b" l="l" r="r" t="t"/>
                                <a:pathLst>
                                  <a:path extrusionOk="0" fill="none" h="10078" w="1561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356" name="Google Shape;7356;p51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rect b="b" l="l" r="r" t="t"/>
                                <a:pathLst>
                                  <a:path extrusionOk="0" fill="none" h="4392" w="12642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357" name="Google Shape;7357;p51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rect b="b" l="l" r="r" t="t"/>
                                <a:pathLst>
                                  <a:path extrusionOk="0" fill="none" h="15001" w="640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358" name="Google Shape;7358;p51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rect b="b" l="l" r="r" t="t"/>
                                <a:pathLst>
                                  <a:path extrusionOk="0" fill="none" h="11795" w="7126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359" name="Google Shape;7359;p51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rect b="b" l="l" r="r" t="t"/>
                                <a:pathLst>
                                  <a:path extrusionOk="0" fill="none" h="11348" w="4441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360" name="Google Shape;7360;p51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rect b="b" l="l" r="r" t="t"/>
                                <a:pathLst>
                                  <a:path extrusionOk="0" fill="none" h="9013" w="6327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361" name="Google Shape;7361;p51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rect b="b" l="l" r="r" t="t"/>
                                <a:pathLst>
                                  <a:path extrusionOk="0" fill="none" h="2577" w="10247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7362" name="Google Shape;7362;p51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7363" name="Google Shape;7363;p51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6836" w="1182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364" name="Google Shape;7364;p51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1670" w="13162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365" name="Google Shape;7365;p51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16283" w="8239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366" name="Google Shape;7366;p51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20952" w="485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367" name="Google Shape;7367;p51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6739" w="4779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368" name="Google Shape;7368;p51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594" w="9086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369" name="Google Shape;7369;p51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4186" w="8723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7370" name="Google Shape;7370;p51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7371" name="Google Shape;7371;p51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4081" w="732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372" name="Google Shape;7372;p51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6803" w="1428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373" name="Google Shape;7373;p51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20977" w="3339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374" name="Google Shape;7374;p51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8594" w="9412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375" name="Google Shape;7375;p51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6465" w="2844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7376" name="Google Shape;7376;p51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7377" name="Google Shape;7377;p5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72703" w="53735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378" name="Google Shape;7378;p5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87013" w="153339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379" name="Google Shape;7379;p5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45630" w="24703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380" name="Google Shape;7380;p5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3182" w="3231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7381" name="Google Shape;7381;p51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rect b="b" l="l" r="r" t="t"/>
                              <a:pathLst>
                                <a:path extrusionOk="0" fill="none" h="5565" w="654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382" name="Google Shape;7382;p51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rect b="b" l="l" r="r" t="t"/>
                              <a:pathLst>
                                <a:path extrusionOk="0" fill="none" h="2565" w="6872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383" name="Google Shape;7383;p51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rect b="b" l="l" r="r" t="t"/>
                              <a:pathLst>
                                <a:path extrusionOk="0" fill="none" h="3969" w="3521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7384" name="Google Shape;7384;p51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rect b="b" l="l" r="r" t="t"/>
                          <a:pathLst>
                            <a:path extrusionOk="0" fill="none" h="21376" w="1857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7385" name="Google Shape;7385;p51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7386" name="Google Shape;7386;p51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87" name="Google Shape;7387;p51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88" name="Google Shape;7388;p51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7389" name="Google Shape;7389;p51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90" name="Google Shape;7390;p51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91" name="Google Shape;7391;p51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7392" name="Google Shape;7392;p51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93" name="Google Shape;7393;p51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94" name="Google Shape;7394;p51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7395" name="Google Shape;7395;p51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rect b="b" l="l" r="r" t="t"/>
                  <a:pathLst>
                    <a:path extrusionOk="0" h="4117" w="4815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96" name="Google Shape;7396;p51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397" name="Google Shape;7397;p51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7398" name="Google Shape;7398;p51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99" name="Google Shape;7399;p51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00" name="Google Shape;7400;p51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7401" name="Google Shape;7401;p51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rect b="b" l="l" r="r" t="t"/>
                  <a:pathLst>
                    <a:path extrusionOk="0" h="4114" w="4815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02" name="Google Shape;7402;p51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rect b="b" l="l" r="r" t="t"/>
                  <a:pathLst>
                    <a:path extrusionOk="0" h="1659" w="1936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03" name="Google Shape;7403;p51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7404" name="Google Shape;7404;p51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05" name="Google Shape;7405;p51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rect b="b" l="l" r="r" t="t"/>
                  <a:pathLst>
                    <a:path extrusionOk="0" h="1658" w="1936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06" name="Google Shape;7406;p51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7407" name="Google Shape;7407;p51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rect b="b" l="l" r="r" t="t"/>
                  <a:pathLst>
                    <a:path extrusionOk="0" h="4114" w="4815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08" name="Google Shape;7408;p51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09" name="Google Shape;7409;p51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7410" name="Google Shape;7410;p51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11" name="Google Shape;7411;p51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12" name="Google Shape;7412;p51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7413" name="Google Shape;7413;p51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14" name="Google Shape;7414;p51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15" name="Google Shape;7415;p51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7416" name="Google Shape;7416;p51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17" name="Google Shape;7417;p51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18" name="Google Shape;7418;p51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7419" name="Google Shape;7419;p51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rect b="b" l="l" r="r" t="t"/>
                  <a:pathLst>
                    <a:path extrusionOk="0" h="4114" w="4812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20" name="Google Shape;7420;p51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rect b="b" l="l" r="r" t="t"/>
                  <a:pathLst>
                    <a:path extrusionOk="0" h="1666" w="1936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21" name="Google Shape;7421;p51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7422" name="Google Shape;7422;p51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rect b="b" l="l" r="r" t="t"/>
                  <a:pathLst>
                    <a:path extrusionOk="0" h="4122" w="4816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23" name="Google Shape;7423;p51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24" name="Google Shape;7424;p51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7425" name="Google Shape;7425;p51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26" name="Google Shape;7426;p51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rect b="b" l="l" r="r" t="t"/>
                  <a:pathLst>
                    <a:path extrusionOk="0" h="1662" w="1937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27" name="Google Shape;7427;p51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7428" name="Google Shape;7428;p51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29" name="Google Shape;7429;p51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rect b="b" l="l" r="r" t="t"/>
                  <a:pathLst>
                    <a:path extrusionOk="0" h="1658" w="1949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30" name="Google Shape;7430;p51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7431" name="Google Shape;7431;p51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32" name="Google Shape;7432;p51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rect b="b" l="l" r="r" t="t"/>
                  <a:pathLst>
                    <a:path extrusionOk="0" h="1654" w="1949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33" name="Google Shape;7433;p51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7434" name="Google Shape;7434;p51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rect b="b" l="l" r="r" t="t"/>
                  <a:pathLst>
                    <a:path extrusionOk="0" h="4114" w="4816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35" name="Google Shape;7435;p51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36" name="Google Shape;7436;p51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7437" name="Google Shape;7437;p51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38" name="Google Shape;7438;p51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rect b="b" l="l" r="r" t="t"/>
                  <a:pathLst>
                    <a:path extrusionOk="0" h="1662" w="1936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39" name="Google Shape;7439;p51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7440" name="Google Shape;7440;p51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41" name="Google Shape;7441;p51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42" name="Google Shape;7442;p51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7443" name="Google Shape;7443;p51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44" name="Google Shape;7444;p51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rect b="b" l="l" r="r" t="t"/>
                  <a:pathLst>
                    <a:path extrusionOk="0" h="1661" w="1937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45" name="Google Shape;7445;p51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7446" name="Google Shape;7446;p51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47" name="Google Shape;7447;p51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rect b="b" l="l" r="r" t="t"/>
                  <a:pathLst>
                    <a:path extrusionOk="0" h="1661" w="1937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48" name="Google Shape;7448;p51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7449" name="Google Shape;7449;p51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50" name="Google Shape;7450;p51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51" name="Google Shape;7451;p51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7452" name="Google Shape;7452;p51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53" name="Google Shape;7453;p51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54" name="Google Shape;7454;p51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7455" name="Google Shape;7455;p51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56" name="Google Shape;7456;p51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57" name="Google Shape;7457;p51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7458" name="Google Shape;7458;p51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59" name="Google Shape;7459;p51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60" name="Google Shape;7460;p51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7461" name="Google Shape;7461;p51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62" name="Google Shape;7462;p51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63" name="Google Shape;7463;p51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7464" name="Google Shape;7464;p51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65" name="Google Shape;7465;p51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66" name="Google Shape;7466;p51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7467" name="Google Shape;7467;p51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rect b="b" l="l" r="r" t="t"/>
                  <a:pathLst>
                    <a:path extrusionOk="0" h="4114" w="4816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68" name="Google Shape;7468;p51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rect b="b" l="l" r="r" t="t"/>
                  <a:pathLst>
                    <a:path extrusionOk="0" h="1659" w="1937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69" name="Google Shape;7469;p51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7470" name="Google Shape;7470;p51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71" name="Google Shape;7471;p51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72" name="Google Shape;7472;p51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7473" name="Google Shape;7473;p51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rect b="b" l="l" r="r" t="t"/>
                  <a:pathLst>
                    <a:path extrusionOk="0" h="4123" w="4804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74" name="Google Shape;7474;p51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75" name="Google Shape;7475;p51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7476" name="Google Shape;7476;p51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77" name="Google Shape;7477;p51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78" name="Google Shape;7478;p51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7479" name="Google Shape;7479;p51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rect b="b" l="l" r="r" t="t"/>
                  <a:pathLst>
                    <a:path extrusionOk="0" h="4117" w="4815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80" name="Google Shape;7480;p51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rect b="b" l="l" r="r" t="t"/>
                  <a:pathLst>
                    <a:path extrusionOk="0" h="1658" w="1936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81" name="Google Shape;7481;p51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7482" name="Google Shape;7482;p51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rect b="b" l="l" r="r" t="t"/>
                  <a:pathLst>
                    <a:path extrusionOk="0" h="5877" w="686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83" name="Google Shape;7483;p51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rect b="b" l="l" r="r" t="t"/>
                  <a:pathLst>
                    <a:path extrusionOk="0" h="3413" w="3412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84" name="Google Shape;7484;p51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7485" name="Google Shape;7485;p51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rect b="b" l="l" r="r" t="t"/>
                  <a:pathLst>
                    <a:path extrusionOk="0" h="4126" w="4815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86" name="Google Shape;7486;p51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87" name="Google Shape;7487;p51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7488" name="Google Shape;7488;p51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rect b="b" l="l" r="r" t="t"/>
                  <a:pathLst>
                    <a:path extrusionOk="0" h="4126" w="4815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89" name="Google Shape;7489;p51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90" name="Google Shape;7490;p51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7491" name="Google Shape;7491;p51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rect b="b" l="l" r="r" t="t"/>
                  <a:pathLst>
                    <a:path extrusionOk="0" h="5036" w="588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92" name="Google Shape;7492;p51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rect b="b" l="l" r="r" t="t"/>
                  <a:pathLst>
                    <a:path extrusionOk="0" h="2571" w="3013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93" name="Google Shape;7493;p51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7494" name="Google Shape;7494;p51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rect b="b" l="l" r="r" t="t"/>
                  <a:pathLst>
                    <a:path extrusionOk="0" h="4123" w="4804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95" name="Google Shape;7495;p51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96" name="Google Shape;7496;p51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7497" name="Google Shape;7497;p51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98" name="Google Shape;7498;p51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rect b="b" l="l" r="r" t="t"/>
                  <a:pathLst>
                    <a:path extrusionOk="0" h="1654" w="1933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499" name="Google Shape;7499;p51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7500" name="Google Shape;7500;p51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01" name="Google Shape;7501;p51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02" name="Google Shape;7502;p51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7503" name="Google Shape;7503;p51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rect b="b" l="l" r="r" t="t"/>
                  <a:pathLst>
                    <a:path extrusionOk="0" h="5762" w="6715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04" name="Google Shape;7504;p51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rect b="b" l="l" r="r" t="t"/>
                  <a:pathLst>
                    <a:path extrusionOk="0" h="3295" w="3848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05" name="Google Shape;7505;p51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7506" name="Google Shape;7506;p51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07" name="Google Shape;7507;p51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08" name="Google Shape;7508;p51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7509" name="Google Shape;7509;p51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rect b="b" l="l" r="r" t="t"/>
                  <a:pathLst>
                    <a:path extrusionOk="0" h="4383" w="5118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10" name="Google Shape;7510;p51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rect b="b" l="l" r="r" t="t"/>
                  <a:pathLst>
                    <a:path extrusionOk="0" h="1931" w="2251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11" name="Google Shape;7511;p51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7512" name="Google Shape;7512;p51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13" name="Google Shape;7513;p51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14" name="Google Shape;7514;p51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7515" name="Google Shape;7515;p51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rect b="b" l="l" r="r" t="t"/>
                  <a:pathLst>
                    <a:path extrusionOk="0" h="4167" w="4864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16" name="Google Shape;7516;p51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rect b="b" l="l" r="r" t="t"/>
                  <a:pathLst>
                    <a:path extrusionOk="0" h="1702" w="1985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17" name="Google Shape;7517;p51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7518" name="Google Shape;7518;p51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rect b="b" l="l" r="r" t="t"/>
                  <a:pathLst>
                    <a:path extrusionOk="0" h="3429" w="4005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19" name="Google Shape;7519;p51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20" name="Google Shape;7520;p51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7521" name="Google Shape;7521;p51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rect b="b" l="l" r="r" t="t"/>
                  <a:pathLst>
                    <a:path extrusionOk="0" h="3429" w="4005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22" name="Google Shape;7522;p51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23" name="Google Shape;7523;p51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7524" name="Google Shape;7524;p51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25" name="Google Shape;7525;p51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26" name="Google Shape;7526;p51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7527" name="Google Shape;7527;p51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28" name="Google Shape;7528;p51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rect b="b" l="l" r="r" t="t"/>
                  <a:pathLst>
                    <a:path extrusionOk="0" h="977" w="1138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29" name="Google Shape;7529;p51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7530" name="Google Shape;7530;p51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31" name="Google Shape;7531;p51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32" name="Google Shape;7532;p51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7533" name="Google Shape;7533;p51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rect b="b" l="l" r="r" t="t"/>
                  <a:pathLst>
                    <a:path extrusionOk="0" h="3420" w="4001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34" name="Google Shape;7534;p51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35" name="Google Shape;7535;p51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7536" name="Google Shape;7536;p51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37" name="Google Shape;7537;p51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38" name="Google Shape;7538;p51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7539" name="Google Shape;7539;p51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40" name="Google Shape;7540;p51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rect b="b" l="l" r="r" t="t"/>
                  <a:pathLst>
                    <a:path extrusionOk="0" h="973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41" name="Google Shape;7541;p51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7542" name="Google Shape;7542;p51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43" name="Google Shape;7543;p51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44" name="Google Shape;7544;p51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7545" name="Google Shape;7545;p51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46" name="Google Shape;7546;p51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rect b="b" l="l" r="r" t="t"/>
                  <a:pathLst>
                    <a:path extrusionOk="0" h="972" w="1138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47" name="Google Shape;7547;p51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7548" name="Google Shape;7548;p51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49" name="Google Shape;7549;p51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50" name="Google Shape;7550;p51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7551" name="Google Shape;7551;p51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52" name="Google Shape;7552;p51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53" name="Google Shape;7553;p51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7554" name="Google Shape;7554;p51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55" name="Google Shape;7555;p51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56" name="Google Shape;7556;p51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7557" name="Google Shape;7557;p51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rect b="b" l="l" r="r" t="t"/>
                  <a:pathLst>
                    <a:path extrusionOk="0" h="3430" w="3993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58" name="Google Shape;7558;p51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rect b="b" l="l" r="r" t="t"/>
                  <a:pathLst>
                    <a:path extrusionOk="0" h="965" w="1138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59" name="Google Shape;7559;p51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7560" name="Google Shape;7560;p51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61" name="Google Shape;7561;p51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62" name="Google Shape;7562;p51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7563" name="Google Shape;7563;p51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rect b="b" l="l" r="r" t="t"/>
                  <a:pathLst>
                    <a:path extrusionOk="0" h="3429" w="3993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64" name="Google Shape;7564;p51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65" name="Google Shape;7565;p51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7566" name="Google Shape;7566;p51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67" name="Google Shape;7567;p51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68" name="Google Shape;7568;p51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7569" name="Google Shape;7569;p51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70" name="Google Shape;7570;p51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571" name="Google Shape;7571;p51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rect b="b" l="l" r="r" t="t"/>
                <a:pathLst>
                  <a:path extrusionOk="0" h="4644" w="5409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72" name="Google Shape;7572;p51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rect b="b" l="l" r="r" t="t"/>
                <a:pathLst>
                  <a:path extrusionOk="0" h="2178" w="2179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573" name="Google Shape;7573;p51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7574" name="Google Shape;7574;p51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rect b="b" l="l" r="r" t="t"/>
                  <a:pathLst>
                    <a:path extrusionOk="0" h="4374" w="5118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75" name="Google Shape;7575;p51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rect b="b" l="l" r="r" t="t"/>
                  <a:pathLst>
                    <a:path extrusionOk="0" h="1925" w="1924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76" name="Google Shape;7576;p51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7577" name="Google Shape;7577;p51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rect b="b" l="l" r="r" t="t"/>
                  <a:pathLst>
                    <a:path extrusionOk="0" h="5432" w="634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78" name="Google Shape;7578;p51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rect b="b" l="l" r="r" t="t"/>
                  <a:pathLst>
                    <a:path extrusionOk="0" h="2976" w="3473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579" name="Google Shape;7579;p51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rect b="b" l="l" r="r" t="t"/>
                <a:pathLst>
                  <a:path extrusionOk="0" h="3420" w="3992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80" name="Google Shape;7580;p51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rect b="b" l="l" r="r" t="t"/>
                <a:pathLst>
                  <a:path extrusionOk="0" h="969" w="969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581" name="Google Shape;7581;p51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7582" name="Google Shape;7582;p51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83" name="Google Shape;7583;p51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84" name="Google Shape;7584;p51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7585" name="Google Shape;7585;p51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86" name="Google Shape;7586;p51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87" name="Google Shape;7587;p51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7588" name="Google Shape;7588;p51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89" name="Google Shape;7589;p51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rect b="b" l="l" r="r" t="t"/>
                  <a:pathLst>
                    <a:path extrusionOk="0" h="956" w="957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90" name="Google Shape;7590;p51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7591" name="Google Shape;7591;p51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rect b="b" l="l" r="r" t="t"/>
                  <a:pathLst>
                    <a:path extrusionOk="0" h="3424" w="3412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92" name="Google Shape;7592;p51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93" name="Google Shape;7593;p51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7594" name="Google Shape;7594;p51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rect b="b" l="l" r="r" t="t"/>
                  <a:pathLst>
                    <a:path extrusionOk="0" h="3420" w="3992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95" name="Google Shape;7595;p51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96" name="Google Shape;7596;p51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7597" name="Google Shape;7597;p51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rect b="b" l="l" r="r" t="t"/>
                  <a:pathLst>
                    <a:path extrusionOk="0" h="3421" w="3992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98" name="Google Shape;7598;p51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rect b="b" l="l" r="r" t="t"/>
                  <a:pathLst>
                    <a:path extrusionOk="0" h="964" w="1138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99" name="Google Shape;7599;p51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7600" name="Google Shape;7600;p51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rect b="b" l="l" r="r" t="t"/>
                  <a:pathLst>
                    <a:path extrusionOk="0" h="3425" w="4005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01" name="Google Shape;7601;p51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rect b="b" l="l" r="r" t="t"/>
                  <a:pathLst>
                    <a:path extrusionOk="0" h="965" w="1138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02" name="Google Shape;7602;p51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7603" name="Google Shape;7603;p51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04" name="Google Shape;7604;p51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05" name="Google Shape;7605;p51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7606" name="Google Shape;7606;p51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07" name="Google Shape;7607;p51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08" name="Google Shape;7608;p51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7609" name="Google Shape;7609;p51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10" name="Google Shape;7610;p51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rect b="b" l="l" r="r" t="t"/>
                  <a:pathLst>
                    <a:path extrusionOk="0" h="973" w="1138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11" name="Google Shape;7611;p51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7612" name="Google Shape;7612;p51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rect b="b" l="l" r="r" t="t"/>
                  <a:pathLst>
                    <a:path extrusionOk="0" h="2058" w="2069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13" name="Google Shape;7613;p51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rect b="b" l="l" r="r" t="t"/>
                  <a:pathLst>
                    <a:path extrusionOk="0" h="582" w="594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14" name="Google Shape;7614;p51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7615" name="Google Shape;7615;p51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16" name="Google Shape;7616;p51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617" name="Google Shape;7617;p51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rect b="b" l="l" r="r" t="t"/>
                <a:pathLst>
                  <a:path extrusionOk="0" h="3421" w="3993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18" name="Google Shape;7618;p51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rect b="b" l="l" r="r" t="t"/>
                <a:pathLst>
                  <a:path extrusionOk="0" h="969" w="968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619" name="Google Shape;7619;p51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7620" name="Google Shape;7620;p51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21" name="Google Shape;7621;p51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22" name="Google Shape;7622;p51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7623" name="Google Shape;7623;p51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24" name="Google Shape;7624;p51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25" name="Google Shape;7625;p51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7626" name="Google Shape;7626;p51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27" name="Google Shape;7627;p51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28" name="Google Shape;7628;p51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7629" name="Google Shape;7629;p51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rect b="b" l="l" r="r" t="t"/>
                  <a:pathLst>
                    <a:path extrusionOk="0" h="3413" w="3424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30" name="Google Shape;7630;p51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31" name="Google Shape;7631;p51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7632" name="Google Shape;7632;p51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33" name="Google Shape;7633;p51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rect b="b" l="l" r="r" t="t"/>
                  <a:pathLst>
                    <a:path extrusionOk="0" h="968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34" name="Google Shape;7634;p51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7635" name="Google Shape;7635;p51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36" name="Google Shape;7636;p51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rect b="b" l="l" r="r" t="t"/>
                  <a:pathLst>
                    <a:path extrusionOk="0" h="969" w="956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37" name="Google Shape;7637;p51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7638" name="Google Shape;7638;p51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39" name="Google Shape;7639;p51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rect b="b" l="l" r="r" t="t"/>
                  <a:pathLst>
                    <a:path extrusionOk="0" h="957" w="957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40" name="Google Shape;7640;p51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7641" name="Google Shape;7641;p51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rect b="b" l="l" r="r" t="t"/>
                  <a:pathLst>
                    <a:path extrusionOk="0" h="3424" w="3424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42" name="Google Shape;7642;p51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43" name="Google Shape;7643;p51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7644" name="Google Shape;7644;p51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rect b="b" l="l" r="r" t="t"/>
                  <a:pathLst>
                    <a:path extrusionOk="0" h="3427" w="3993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45" name="Google Shape;7645;p51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rect b="b" l="l" r="r" t="t"/>
                  <a:pathLst>
                    <a:path extrusionOk="0" h="969" w="957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46" name="Google Shape;7646;p51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7647" name="Google Shape;7647;p51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48" name="Google Shape;7648;p51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rect b="b" l="l" r="r" t="t"/>
                  <a:pathLst>
                    <a:path extrusionOk="0" h="964" w="1138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49" name="Google Shape;7649;p51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7650" name="Google Shape;7650;p51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51" name="Google Shape;7651;p51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52" name="Google Shape;7652;p51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7653" name="Google Shape;7653;p51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54" name="Google Shape;7654;p51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rect b="b" l="l" r="r" t="t"/>
                  <a:pathLst>
                    <a:path extrusionOk="0" h="964" w="1126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55" name="Google Shape;7655;p51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7656" name="Google Shape;7656;p51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57" name="Google Shape;7657;p51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58" name="Google Shape;7658;p51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7659" name="Google Shape;7659;p51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rect b="b" l="l" r="r" t="t"/>
                  <a:pathLst>
                    <a:path extrusionOk="0" h="3425" w="3425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60" name="Google Shape;7660;p51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61" name="Google Shape;7661;p51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7662" name="Google Shape;7662;p51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63" name="Google Shape;7663;p51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rect b="b" l="l" r="r" t="t"/>
                  <a:pathLst>
                    <a:path extrusionOk="0" h="968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64" name="Google Shape;7664;p51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7665" name="Google Shape;7665;p51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rect b="b" l="l" r="r" t="t"/>
                  <a:pathLst>
                    <a:path extrusionOk="0" h="4073" w="4755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66" name="Google Shape;7666;p51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rect b="b" l="l" r="r" t="t"/>
                  <a:pathLst>
                    <a:path extrusionOk="0" h="1617" w="1888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67" name="Google Shape;7667;p51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7668" name="Google Shape;7668;p51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69" name="Google Shape;7669;p51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rect b="b" l="l" r="r" t="t"/>
                  <a:pathLst>
                    <a:path extrusionOk="0" h="977" w="1138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70" name="Google Shape;7670;p51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7671" name="Google Shape;7671;p51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72" name="Google Shape;7672;p51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rect b="b" l="l" r="r" t="t"/>
                  <a:pathLst>
                    <a:path extrusionOk="0" h="964" w="1138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73" name="Google Shape;7673;p51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7674" name="Google Shape;7674;p51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rect b="b" l="l" r="r" t="t"/>
                  <a:pathLst>
                    <a:path extrusionOk="0" h="4008" w="4682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75" name="Google Shape;7675;p51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rect b="b" l="l" r="r" t="t"/>
                  <a:pathLst>
                    <a:path extrusionOk="0" h="1549" w="1549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76" name="Google Shape;7676;p51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7677" name="Google Shape;7677;p51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rect b="b" l="l" r="r" t="t"/>
                  <a:pathLst>
                    <a:path extrusionOk="0" h="3649" w="4271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78" name="Google Shape;7678;p51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rect b="b" l="l" r="r" t="t"/>
                  <a:pathLst>
                    <a:path extrusionOk="0" h="1199" w="1186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79" name="Google Shape;7679;p51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7680" name="Google Shape;7680;p51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rect b="b" l="l" r="r" t="t"/>
                  <a:pathLst>
                    <a:path extrusionOk="0" h="3661" w="4271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81" name="Google Shape;7681;p51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rect b="b" l="l" r="r" t="t"/>
                  <a:pathLst>
                    <a:path extrusionOk="0" h="1199" w="1186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82" name="Google Shape;7682;p51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7683" name="Google Shape;7683;p51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rect b="b" l="l" r="r" t="t"/>
                  <a:pathLst>
                    <a:path extrusionOk="0" h="3648" w="4259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84" name="Google Shape;7684;p51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rect b="b" l="l" r="r" t="t"/>
                  <a:pathLst>
                    <a:path extrusionOk="0" h="1186" w="1199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85" name="Google Shape;7685;p51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7686" name="Google Shape;7686;p51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rect b="b" l="l" r="r" t="t"/>
                  <a:pathLst>
                    <a:path extrusionOk="0" h="3649" w="4259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87" name="Google Shape;7687;p51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rect b="b" l="l" r="r" t="t"/>
                  <a:pathLst>
                    <a:path extrusionOk="0" h="1186" w="1198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88" name="Google Shape;7688;p51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7689" name="Google Shape;7689;p51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rect b="b" l="l" r="r" t="t"/>
                  <a:pathLst>
                    <a:path extrusionOk="0" h="3657" w="4271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90" name="Google Shape;7690;p51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rect b="b" l="l" r="r" t="t"/>
                  <a:pathLst>
                    <a:path extrusionOk="0" h="1186" w="1187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691" name="Google Shape;7691;p51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rect b="b" l="l" r="r" t="t"/>
                <a:pathLst>
                  <a:path extrusionOk="0" h="3648" w="4259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2" name="Google Shape;7692;p51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rect b="b" l="l" r="r" t="t"/>
                <a:pathLst>
                  <a:path extrusionOk="0" h="1199" w="1186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693" name="Google Shape;7693;p51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7694" name="Google Shape;7694;p51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rect b="b" l="l" r="r" t="t"/>
                  <a:pathLst>
                    <a:path extrusionOk="0" h="4612" w="5393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95" name="Google Shape;7695;p51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rect b="b" l="l" r="r" t="t"/>
                  <a:pathLst>
                    <a:path extrusionOk="0" h="2156" w="2517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96" name="Google Shape;7696;p51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7697" name="Google Shape;7697;p51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rect b="b" l="l" r="r" t="t"/>
                  <a:pathLst>
                    <a:path extrusionOk="0" h="3649" w="4259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98" name="Google Shape;7698;p51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rect b="b" l="l" r="r" t="t"/>
                  <a:pathLst>
                    <a:path extrusionOk="0" h="1192" w="1404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99" name="Google Shape;7699;p51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7700" name="Google Shape;7700;p51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rect b="b" l="l" r="r" t="t"/>
                  <a:pathLst>
                    <a:path extrusionOk="0" h="3657" w="4271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1" name="Google Shape;7701;p51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rect b="b" l="l" r="r" t="t"/>
                  <a:pathLst>
                    <a:path extrusionOk="0" h="1187" w="1187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702" name="Google Shape;7702;p51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7703" name="Google Shape;7703;p51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7704" name="Google Shape;7704;p51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rect b="b" l="l" r="r" t="t"/>
                  <a:pathLst>
                    <a:path extrusionOk="0" fill="none" h="65420" w="36823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5" name="Google Shape;7705;p51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rect b="b" l="l" r="r" t="t"/>
                  <a:pathLst>
                    <a:path extrusionOk="0" fill="none" h="87218" w="84292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6" name="Google Shape;7706;p51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rect b="b" l="l" r="r" t="t"/>
                  <a:pathLst>
                    <a:path extrusionOk="0" fill="none" h="9909" w="1985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7" name="Google Shape;7707;p51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rect b="b" l="l" r="r" t="t"/>
                  <a:pathLst>
                    <a:path extrusionOk="0" fill="none" h="14868" w="1765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8" name="Google Shape;7708;p51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rect b="b" l="l" r="r" t="t"/>
                  <a:pathLst>
                    <a:path extrusionOk="0" fill="none" h="2819" w="18303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09" name="Google Shape;7709;p51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rect b="b" l="l" r="r" t="t"/>
                  <a:pathLst>
                    <a:path extrusionOk="0" fill="none" h="14323" w="3085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10" name="Google Shape;7710;p51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rect b="b" l="l" r="r" t="t"/>
                  <a:pathLst>
                    <a:path extrusionOk="0" fill="none" h="17820" w="5155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11" name="Google Shape;7711;p51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rect b="b" l="l" r="r" t="t"/>
                  <a:pathLst>
                    <a:path extrusionOk="0" fill="none" h="6678" w="13259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12" name="Google Shape;7712;p51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rect b="b" l="l" r="r" t="t"/>
                  <a:pathLst>
                    <a:path extrusionOk="0" fill="none" h="3799" w="14421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13" name="Google Shape;7713;p51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rect b="b" l="l" r="r" t="t"/>
                  <a:pathLst>
                    <a:path extrusionOk="0" fill="none" h="9787" w="3037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14" name="Google Shape;7714;p51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rect b="b" l="l" r="r" t="t"/>
                  <a:pathLst>
                    <a:path extrusionOk="0" fill="none" h="14807" w="6655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15" name="Google Shape;7715;p51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rect b="b" l="l" r="r" t="t"/>
                  <a:pathLst>
                    <a:path extrusionOk="0" fill="none" h="15134" w="835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16" name="Google Shape;7716;p51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rect b="b" l="l" r="r" t="t"/>
                  <a:pathLst>
                    <a:path extrusionOk="0" fill="none" h="7694" w="10851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17" name="Google Shape;7717;p51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rect b="b" l="l" r="r" t="t"/>
                  <a:pathLst>
                    <a:path extrusionOk="0" fill="none" h="1924" w="10417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18" name="Google Shape;7718;p51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rect b="b" l="l" r="r" t="t"/>
                  <a:pathLst>
                    <a:path extrusionOk="0" fill="none" h="3038" w="7622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19" name="Google Shape;7719;p51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rect b="b" l="l" r="r" t="t"/>
                  <a:pathLst>
                    <a:path extrusionOk="0" fill="none" h="9811" w="5082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0" name="Google Shape;7720;p51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rect b="b" l="l" r="r" t="t"/>
                  <a:pathLst>
                    <a:path extrusionOk="0" fill="none" h="1175" w="13114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1" name="Google Shape;7721;p51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rect b="b" l="l" r="r" t="t"/>
                  <a:pathLst>
                    <a:path extrusionOk="0" fill="none" h="13344" w="657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2" name="Google Shape;7722;p51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rect b="b" l="l" r="r" t="t"/>
                  <a:pathLst>
                    <a:path extrusionOk="0" fill="none" h="1" w="9739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3" name="Google Shape;7723;p51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rect b="b" l="l" r="r" t="t"/>
                  <a:pathLst>
                    <a:path extrusionOk="0" fill="none" h="8046" w="10695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4" name="Google Shape;7724;p51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rect b="b" l="l" r="r" t="t"/>
                  <a:pathLst>
                    <a:path extrusionOk="0" fill="none" h="8118" w="5953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5" name="Google Shape;7725;p51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rect b="b" l="l" r="r" t="t"/>
                  <a:pathLst>
                    <a:path extrusionOk="0" fill="none" h="4670" w="10901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6" name="Google Shape;7726;p51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rect b="b" l="l" r="r" t="t"/>
                  <a:pathLst>
                    <a:path extrusionOk="0" fill="none" h="10089" w="8953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7" name="Google Shape;7727;p51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rect b="b" l="l" r="r" t="t"/>
                  <a:pathLst>
                    <a:path extrusionOk="0" fill="none" h="8601" w="438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8" name="Google Shape;7728;p51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rect b="b" l="l" r="r" t="t"/>
                  <a:pathLst>
                    <a:path extrusionOk="0" fill="none" h="1622" w="14795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29" name="Google Shape;7729;p51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rect b="b" l="l" r="r" t="t"/>
                  <a:pathLst>
                    <a:path extrusionOk="0" fill="none" h="5167" w="28888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30" name="Google Shape;7730;p51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rect b="b" l="l" r="r" t="t"/>
                  <a:pathLst>
                    <a:path extrusionOk="0" fill="none" h="14554" w="513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31" name="Google Shape;7731;p51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rect b="b" l="l" r="r" t="t"/>
                  <a:pathLst>
                    <a:path extrusionOk="0" fill="none" h="7767" w="9449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32" name="Google Shape;7732;p51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rect b="b" l="l" r="r" t="t"/>
                  <a:pathLst>
                    <a:path extrusionOk="0" fill="none" h="8614" w="6388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33" name="Google Shape;7733;p51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rect b="b" l="l" r="r" t="t"/>
                  <a:pathLst>
                    <a:path extrusionOk="0" fill="none" h="6788" w="14578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34" name="Google Shape;7734;p51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rect b="b" l="l" r="r" t="t"/>
                  <a:pathLst>
                    <a:path extrusionOk="0" fill="none" h="9690" w="7041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35" name="Google Shape;7735;p51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rect b="b" l="l" r="r" t="t"/>
                  <a:pathLst>
                    <a:path extrusionOk="0" fill="none" h="12400" w="5166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36" name="Google Shape;7736;p51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rect b="b" l="l" r="r" t="t"/>
                  <a:pathLst>
                    <a:path extrusionOk="0" fill="none" h="6194" w="703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37" name="Google Shape;7737;p51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rect b="b" l="l" r="r" t="t"/>
                  <a:pathLst>
                    <a:path extrusionOk="0" fill="none" h="2711" w="12206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38" name="Google Shape;7738;p51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rect b="b" l="l" r="r" t="t"/>
                  <a:pathLst>
                    <a:path extrusionOk="0" fill="none" h="17336" w="5372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39" name="Google Shape;7739;p51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rect b="b" l="l" r="r" t="t"/>
                  <a:pathLst>
                    <a:path extrusionOk="0" fill="none" h="14626" w="4526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40" name="Google Shape;7740;p51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rect b="b" l="l" r="r" t="t"/>
                  <a:pathLst>
                    <a:path extrusionOk="0" fill="none" h="6618" w="1915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41" name="Google Shape;7741;p51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rect b="b" l="l" r="r" t="t"/>
                  <a:pathLst>
                    <a:path extrusionOk="0" fill="none" h="12593" w="2565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42" name="Google Shape;7742;p51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rect b="b" l="l" r="r" t="t"/>
                  <a:pathLst>
                    <a:path extrusionOk="0" fill="none" h="5312" w="12437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43" name="Google Shape;7743;p51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rect b="b" l="l" r="r" t="t"/>
                  <a:pathLst>
                    <a:path extrusionOk="0" fill="none" h="11336" w="8698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44" name="Google Shape;7744;p51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rect b="b" l="l" r="r" t="t"/>
                  <a:pathLst>
                    <a:path extrusionOk="0" fill="none" h="4598" w="11372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45" name="Google Shape;7745;p51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rect b="b" l="l" r="r" t="t"/>
                  <a:pathLst>
                    <a:path extrusionOk="0" fill="none" h="6267" w="16888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46" name="Google Shape;7746;p51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rect b="b" l="l" r="r" t="t"/>
                  <a:pathLst>
                    <a:path extrusionOk="0" fill="none" h="12146" w="934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47" name="Google Shape;7747;p51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rect b="b" l="l" r="r" t="t"/>
                  <a:pathLst>
                    <a:path extrusionOk="0" fill="none" h="5082" w="26953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48" name="Google Shape;7748;p51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rect b="b" l="l" r="r" t="t"/>
                  <a:pathLst>
                    <a:path extrusionOk="0" fill="none" h="22235" w="12679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49" name="Google Shape;7749;p51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rect b="b" l="l" r="r" t="t"/>
                  <a:pathLst>
                    <a:path extrusionOk="0" fill="none" h="14203" w="20312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0" name="Google Shape;7750;p51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rect b="b" l="l" r="r" t="t"/>
                  <a:pathLst>
                    <a:path extrusionOk="0" fill="none" h="9304" w="15352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1" name="Google Shape;7751;p51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rect b="b" l="l" r="r" t="t"/>
                  <a:pathLst>
                    <a:path extrusionOk="0" fill="none" h="17832" w="5057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2" name="Google Shape;7752;p51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rect b="b" l="l" r="r" t="t"/>
                  <a:pathLst>
                    <a:path extrusionOk="0" fill="none" h="1307" w="6594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3" name="Google Shape;7753;p51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rect b="b" l="l" r="r" t="t"/>
                  <a:pathLst>
                    <a:path extrusionOk="0" fill="none" h="8759" w="605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4" name="Google Shape;7754;p51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rect b="b" l="l" r="r" t="t"/>
                  <a:pathLst>
                    <a:path extrusionOk="0" fill="none" h="8251" w="1307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5" name="Google Shape;7755;p51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rect b="b" l="l" r="r" t="t"/>
                  <a:pathLst>
                    <a:path extrusionOk="0" fill="none" h="2021" w="5807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6" name="Google Shape;7756;p51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rect b="b" l="l" r="r" t="t"/>
                  <a:pathLst>
                    <a:path extrusionOk="0" fill="none" h="12932" w="2094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7" name="Google Shape;7757;p51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rect b="b" l="l" r="r" t="t"/>
                  <a:pathLst>
                    <a:path extrusionOk="0" fill="none" h="6194" w="1667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8" name="Google Shape;7758;p51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rect b="b" l="l" r="r" t="t"/>
                  <a:pathLst>
                    <a:path extrusionOk="0" fill="none" h="11844" w="3364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59" name="Google Shape;7759;p51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rect b="b" l="l" r="r" t="t"/>
                  <a:pathLst>
                    <a:path extrusionOk="0" fill="none" h="6703" w="11009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60" name="Google Shape;7760;p51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7761" name="Google Shape;7761;p51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rect b="b" l="l" r="r" t="t"/>
                  <a:pathLst>
                    <a:path extrusionOk="0" h="4122" w="4804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62" name="Google Shape;7762;p51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63" name="Google Shape;7763;p51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7764" name="Google Shape;7764;p51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65" name="Google Shape;7765;p51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66" name="Google Shape;7766;p51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7767" name="Google Shape;7767;p51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rect b="b" l="l" r="r" t="t"/>
                  <a:pathLst>
                    <a:path extrusionOk="0" h="4126" w="4804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68" name="Google Shape;7768;p51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69" name="Google Shape;7769;p51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7770" name="Google Shape;7770;p51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rect b="b" l="l" r="r" t="t"/>
                  <a:pathLst>
                    <a:path extrusionOk="0" h="4115" w="4815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71" name="Google Shape;7771;p51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72" name="Google Shape;7772;p51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7773" name="Google Shape;7773;p51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74" name="Google Shape;7774;p51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75" name="Google Shape;7775;p51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7776" name="Google Shape;7776;p51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rect b="b" l="l" r="r" t="t"/>
                  <a:pathLst>
                    <a:path extrusionOk="0" h="4122" w="4816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77" name="Google Shape;7777;p51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78" name="Google Shape;7778;p51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7779" name="Google Shape;7779;p51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80" name="Google Shape;7780;p51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81" name="Google Shape;7781;p51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7782" name="Google Shape;7782;p51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83" name="Google Shape;7783;p51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84" name="Google Shape;7784;p51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7785" name="Google Shape;7785;p51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rect b="b" l="l" r="r" t="t"/>
                  <a:pathLst>
                    <a:path extrusionOk="0" h="4122" w="4803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86" name="Google Shape;7786;p51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87" name="Google Shape;7787;p51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7788" name="Google Shape;7788;p51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89" name="Google Shape;7789;p51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90" name="Google Shape;7790;p51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7791" name="Google Shape;7791;p51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rect b="b" l="l" r="r" t="t"/>
                  <a:pathLst>
                    <a:path extrusionOk="0" h="4117" w="4815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92" name="Google Shape;7792;p51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793" name="Google Shape;7793;p51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rect b="b" l="l" r="r" t="t"/>
                <a:pathLst>
                  <a:path extrusionOk="0" h="5204" w="6073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4" name="Google Shape;7794;p51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rect b="b" l="l" r="r" t="t"/>
                <a:pathLst>
                  <a:path extrusionOk="0" h="2727" w="3182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795" name="Google Shape;7795;p51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7796" name="Google Shape;7796;p51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97" name="Google Shape;7797;p51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98" name="Google Shape;7798;p51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7799" name="Google Shape;7799;p51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00" name="Google Shape;7800;p51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01" name="Google Shape;7801;p51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7802" name="Google Shape;7802;p51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03" name="Google Shape;7803;p51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04" name="Google Shape;7804;p51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7805" name="Google Shape;7805;p51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06" name="Google Shape;7806;p51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07" name="Google Shape;7807;p51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7808" name="Google Shape;7808;p51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09" name="Google Shape;7809;p51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10" name="Google Shape;7810;p51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7811" name="Google Shape;7811;p51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12" name="Google Shape;7812;p51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13" name="Google Shape;7813;p51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7814" name="Google Shape;7814;p51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15" name="Google Shape;7815;p51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16" name="Google Shape;7816;p51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7817" name="Google Shape;7817;p51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rect b="b" l="l" r="r" t="t"/>
                  <a:pathLst>
                    <a:path extrusionOk="0" h="4115" w="480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18" name="Google Shape;7818;p51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rect b="b" l="l" r="r" t="t"/>
                  <a:pathLst>
                    <a:path extrusionOk="0" h="1658" w="1936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19" name="Google Shape;7819;p51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7820" name="Google Shape;7820;p51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21" name="Google Shape;7821;p51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rect b="b" l="l" r="r" t="t"/>
                  <a:pathLst>
                    <a:path extrusionOk="0" h="1655" w="1936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22" name="Google Shape;7822;p51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7823" name="Google Shape;7823;p51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24" name="Google Shape;7824;p51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25" name="Google Shape;7825;p51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7826" name="Google Shape;7826;p51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27" name="Google Shape;7827;p51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28" name="Google Shape;7828;p51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7829" name="Google Shape;7829;p51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rect b="b" l="l" r="r" t="t"/>
                  <a:pathLst>
                    <a:path extrusionOk="0" h="3649" w="4259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30" name="Google Shape;7830;p51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rect b="b" l="l" r="r" t="t"/>
                  <a:pathLst>
                    <a:path extrusionOk="0" h="1195" w="1404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31" name="Google Shape;7831;p51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7832" name="Google Shape;7832;p51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rect b="b" l="l" r="r" t="t"/>
                  <a:pathLst>
                    <a:path extrusionOk="0" h="4237" w="4948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33" name="Google Shape;7833;p51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rect b="b" l="l" r="r" t="t"/>
                  <a:pathLst>
                    <a:path extrusionOk="0" h="1780" w="2094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34" name="Google Shape;7834;p51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7835" name="Google Shape;7835;p51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rect b="b" l="l" r="r" t="t"/>
                  <a:pathLst>
                    <a:path extrusionOk="0" h="3988" w="4647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36" name="Google Shape;7836;p51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rect b="b" l="l" r="r" t="t"/>
                  <a:pathLst>
                    <a:path extrusionOk="0" h="1525" w="1525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37" name="Google Shape;7837;p51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7838" name="Google Shape;7838;p51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39" name="Google Shape;7839;p51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40" name="Google Shape;7840;p51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7841" name="Google Shape;7841;p51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42" name="Google Shape;7842;p51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43" name="Google Shape;7843;p51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7844" name="Google Shape;7844;p51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45" name="Google Shape;7845;p51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46" name="Google Shape;7846;p51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7847" name="Google Shape;7847;p51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48" name="Google Shape;7848;p51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rect b="b" l="l" r="r" t="t"/>
                  <a:pathLst>
                    <a:path extrusionOk="0" h="969" w="981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49" name="Google Shape;7849;p51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7850" name="Google Shape;7850;p51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51" name="Google Shape;7851;p51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rect b="b" l="l" r="r" t="t"/>
                  <a:pathLst>
                    <a:path extrusionOk="0" h="965" w="1138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52" name="Google Shape;7852;p51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7853" name="Google Shape;7853;p51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54" name="Google Shape;7854;p51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55" name="Google Shape;7855;p51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7856" name="Google Shape;7856;p51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rect b="b" l="l" r="r" t="t"/>
                  <a:pathLst>
                    <a:path extrusionOk="0" h="3420" w="3992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57" name="Google Shape;7857;p51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rect b="b" l="l" r="r" t="t"/>
                  <a:pathLst>
                    <a:path extrusionOk="0" h="972" w="1126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58" name="Google Shape;7858;p51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7859" name="Google Shape;7859;p51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60" name="Google Shape;7860;p51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rect b="b" l="l" r="r" t="t"/>
                  <a:pathLst>
                    <a:path extrusionOk="0" h="968" w="968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61" name="Google Shape;7861;p51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7862" name="Google Shape;7862;p51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rect b="b" l="l" r="r" t="t"/>
                  <a:pathLst>
                    <a:path extrusionOk="0" h="4236" w="4949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63" name="Google Shape;7863;p51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rect b="b" l="l" r="r" t="t"/>
                  <a:pathLst>
                    <a:path extrusionOk="0" h="1779" w="1767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64" name="Google Shape;7864;p51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7865" name="Google Shape;7865;p51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rect b="b" l="l" r="r" t="t"/>
                  <a:pathLst>
                    <a:path extrusionOk="0" h="3658" w="4267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66" name="Google Shape;7866;p51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rect b="b" l="l" r="r" t="t"/>
                  <a:pathLst>
                    <a:path extrusionOk="0" h="1193" w="1392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67" name="Google Shape;7867;p51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7868" name="Google Shape;7868;p51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rect b="b" l="l" r="r" t="t"/>
                  <a:pathLst>
                    <a:path extrusionOk="0" h="3649" w="4271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69" name="Google Shape;7869;p51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rect b="b" l="l" r="r" t="t"/>
                  <a:pathLst>
                    <a:path extrusionOk="0" h="1187" w="1186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70" name="Google Shape;7870;p51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7871" name="Google Shape;7871;p51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rect b="b" l="l" r="r" t="t"/>
                  <a:pathLst>
                    <a:path extrusionOk="0" h="3648" w="4271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2" name="Google Shape;7872;p51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rect b="b" l="l" r="r" t="t"/>
                  <a:pathLst>
                    <a:path extrusionOk="0" h="1186" w="1198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73" name="Google Shape;7873;p51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7874" name="Google Shape;7874;p51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rect b="b" l="l" r="r" t="t"/>
                  <a:pathLst>
                    <a:path extrusionOk="0" h="3658" w="4259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5" name="Google Shape;7875;p51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rect b="b" l="l" r="r" t="t"/>
                  <a:pathLst>
                    <a:path extrusionOk="0" h="1192" w="1393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76" name="Google Shape;7876;p51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7877" name="Google Shape;7877;p51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rect b="b" l="l" r="r" t="t"/>
                  <a:pathLst>
                    <a:path extrusionOk="0" h="4085" w="4767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8" name="Google Shape;7878;p51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rect b="b" l="l" r="r" t="t"/>
                  <a:pathLst>
                    <a:path extrusionOk="0" h="1629" w="190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79" name="Google Shape;7879;p51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7880" name="Google Shape;7880;p51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rect b="b" l="l" r="r" t="t"/>
                  <a:pathLst>
                    <a:path extrusionOk="0" h="3648" w="4259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1" name="Google Shape;7881;p51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rect b="b" l="l" r="r" t="t"/>
                  <a:pathLst>
                    <a:path extrusionOk="0" h="1195" w="1404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82" name="Google Shape;7882;p51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7883" name="Google Shape;7883;p51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rect b="b" l="l" r="r" t="t"/>
                  <a:pathLst>
                    <a:path extrusionOk="0" h="3657" w="4259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4" name="Google Shape;7884;p51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rect b="b" l="l" r="r" t="t"/>
                  <a:pathLst>
                    <a:path extrusionOk="0" h="1199" w="1187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85" name="Google Shape;7885;p51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7886" name="Google Shape;7886;p51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rect b="b" l="l" r="r" t="t"/>
                  <a:pathLst>
                    <a:path extrusionOk="0" h="3658" w="4259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7" name="Google Shape;7887;p51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rect b="b" l="l" r="r" t="t"/>
                  <a:pathLst>
                    <a:path extrusionOk="0" h="1193" w="1393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88" name="Google Shape;7888;p51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7889" name="Google Shape;7889;p51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rect b="b" l="l" r="r" t="t"/>
                  <a:pathLst>
                    <a:path extrusionOk="0" h="4738" w="5541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0" name="Google Shape;7890;p51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rect b="b" l="l" r="r" t="t"/>
                  <a:pathLst>
                    <a:path extrusionOk="0" h="2282" w="2663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91" name="Google Shape;7891;p51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7892" name="Google Shape;7892;p51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rect b="b" l="l" r="r" t="t"/>
                  <a:pathLst>
                    <a:path extrusionOk="0" h="4744" w="5541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3" name="Google Shape;7893;p51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rect b="b" l="l" r="r" t="t"/>
                  <a:pathLst>
                    <a:path extrusionOk="0" h="2275" w="2275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94" name="Google Shape;7894;p51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7895" name="Google Shape;7895;p51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6" name="Google Shape;7896;p51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900" name="Shape 7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01" name="Google Shape;7901;p52"/>
          <p:cNvGrpSpPr/>
          <p:nvPr/>
        </p:nvGrpSpPr>
        <p:grpSpPr>
          <a:xfrm>
            <a:off x="2126623" y="3607908"/>
            <a:ext cx="1102891" cy="760337"/>
            <a:chOff x="4967783" y="2151471"/>
            <a:chExt cx="3920692" cy="2702940"/>
          </a:xfrm>
        </p:grpSpPr>
        <p:grpSp>
          <p:nvGrpSpPr>
            <p:cNvPr id="7902" name="Google Shape;7902;p5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903" name="Google Shape;7903;p5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rect b="b" l="l" r="r" t="t"/>
                <a:pathLst>
                  <a:path extrusionOk="0" h="2706" w="10652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4" name="Google Shape;7904;p5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rect b="b" l="l" r="r" t="t"/>
                <a:pathLst>
                  <a:path extrusionOk="0" h="36518" w="128485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5" name="Google Shape;7905;p5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rect b="b" l="l" r="r" t="t"/>
                <a:pathLst>
                  <a:path extrusionOk="0" h="35489" w="50609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6" name="Google Shape;7906;p5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rect b="b" l="l" r="r" t="t"/>
                <a:pathLst>
                  <a:path extrusionOk="0" h="36518" w="18710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7" name="Google Shape;7907;p5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rect b="b" l="l" r="r" t="t"/>
                <a:pathLst>
                  <a:path extrusionOk="0" h="34353" w="86774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8" name="Google Shape;7908;p5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rect b="b" l="l" r="r" t="t"/>
                <a:pathLst>
                  <a:path extrusionOk="0" h="2706" w="143713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9" name="Google Shape;7909;p5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rect b="b" l="l" r="r" t="t"/>
                <a:pathLst>
                  <a:path extrusionOk="0" h="2706" w="10652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910" name="Google Shape;7910;p5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911" name="Google Shape;7911;p5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2" name="Google Shape;7912;p5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3" name="Google Shape;7913;p5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4" name="Google Shape;7914;p5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5" name="Google Shape;7915;p5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916" name="Google Shape;7916;p52"/>
          <p:cNvGrpSpPr/>
          <p:nvPr/>
        </p:nvGrpSpPr>
        <p:grpSpPr>
          <a:xfrm>
            <a:off x="3530532" y="1496185"/>
            <a:ext cx="1561911" cy="708580"/>
            <a:chOff x="3530532" y="1496185"/>
            <a:chExt cx="1561911" cy="708580"/>
          </a:xfrm>
        </p:grpSpPr>
        <p:grpSp>
          <p:nvGrpSpPr>
            <p:cNvPr id="7917" name="Google Shape;7917;p5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918" name="Google Shape;7918;p52"/>
              <p:cNvCxnSpPr>
                <a:endCxn id="7919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7920" name="Google Shape;7920;p5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7921" name="Google Shape;7921;p5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7922" name="Google Shape;7922;p52"/>
              <p:cNvCxnSpPr>
                <a:stCxn id="7919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triangle"/>
              </a:ln>
            </p:spPr>
          </p:cxnSp>
        </p:grpSp>
        <p:grpSp>
          <p:nvGrpSpPr>
            <p:cNvPr id="7923" name="Google Shape;7923;p5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924" name="Google Shape;7924;p5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7925" name="Google Shape;7925;p5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926" name="Google Shape;7926;p5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p5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928" name="Google Shape;7928;p5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929" name="Google Shape;7929;p5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7930" name="Google Shape;7930;p5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931" name="Google Shape;7931;p5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932" name="Google Shape;7932;p5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7933" name="Google Shape;7933;p5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934" name="Google Shape;7934;p5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9" name="Google Shape;7919;p5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935" name="Google Shape;7935;p5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936" name="Google Shape;7936;p5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7937" name="Google Shape;7937;p5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938" name="Google Shape;7938;p52"/>
          <p:cNvGrpSpPr/>
          <p:nvPr/>
        </p:nvGrpSpPr>
        <p:grpSpPr>
          <a:xfrm>
            <a:off x="3512551" y="2358282"/>
            <a:ext cx="1597032" cy="378649"/>
            <a:chOff x="3512551" y="2358282"/>
            <a:chExt cx="1597032" cy="378649"/>
          </a:xfrm>
        </p:grpSpPr>
        <p:grpSp>
          <p:nvGrpSpPr>
            <p:cNvPr id="7939" name="Google Shape;7939;p5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940" name="Google Shape;7940;p5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7941" name="Google Shape;7941;p5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7942" name="Google Shape;7942;p52"/>
              <p:cNvCxnSpPr>
                <a:stCxn id="7943" idx="6"/>
                <a:endCxn id="7944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7945" name="Google Shape;7945;p5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946" name="Google Shape;7946;p5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7944" name="Google Shape;7944;p5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7" name="Google Shape;7947;p5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948" name="Google Shape;7948;p5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949" name="Google Shape;7949;p52"/>
              <p:cNvCxnSpPr>
                <a:stCxn id="7950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7951" name="Google Shape;7951;p5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0" name="Google Shape;7950;p5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952" name="Google Shape;7952;p5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953" name="Google Shape;7953;p5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7954" name="Google Shape;7954;p5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5" name="Google Shape;7955;p5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956" name="Google Shape;7956;p5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957" name="Google Shape;7957;p52"/>
              <p:cNvCxnSpPr>
                <a:stCxn id="7958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7943" name="Google Shape;7943;p5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8" name="Google Shape;7958;p5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959" name="Google Shape;7959;p52"/>
          <p:cNvGrpSpPr/>
          <p:nvPr/>
        </p:nvGrpSpPr>
        <p:grpSpPr>
          <a:xfrm>
            <a:off x="6872633" y="1182079"/>
            <a:ext cx="1559809" cy="722610"/>
            <a:chOff x="634175" y="2986275"/>
            <a:chExt cx="3147949" cy="1458344"/>
          </a:xfrm>
        </p:grpSpPr>
        <p:cxnSp>
          <p:nvCxnSpPr>
            <p:cNvPr id="7960" name="Google Shape;7960;p52"/>
            <p:cNvCxnSpPr>
              <a:stCxn id="7961" idx="4"/>
              <a:endCxn id="7962" idx="0"/>
            </p:cNvCxnSpPr>
            <p:nvPr/>
          </p:nvCxnSpPr>
          <p:spPr>
            <a:xfrm>
              <a:off x="929975" y="3577875"/>
              <a:ext cx="591600" cy="27480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963" name="Google Shape;7963;p52"/>
            <p:cNvCxnSpPr>
              <a:stCxn id="7962" idx="0"/>
              <a:endCxn id="7964" idx="4"/>
            </p:cNvCxnSpPr>
            <p:nvPr/>
          </p:nvCxnSpPr>
          <p:spPr>
            <a:xfrm flipH="1" rot="10800000">
              <a:off x="1521366" y="3578219"/>
              <a:ext cx="686700" cy="27480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965" name="Google Shape;7965;p52"/>
            <p:cNvCxnSpPr>
              <a:stCxn id="7964" idx="4"/>
              <a:endCxn id="7966" idx="0"/>
            </p:cNvCxnSpPr>
            <p:nvPr/>
          </p:nvCxnSpPr>
          <p:spPr>
            <a:xfrm>
              <a:off x="2208152" y="3577875"/>
              <a:ext cx="686700" cy="27480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967" name="Google Shape;7967;p52"/>
            <p:cNvCxnSpPr>
              <a:stCxn id="7966" idx="0"/>
              <a:endCxn id="7968" idx="4"/>
            </p:cNvCxnSpPr>
            <p:nvPr/>
          </p:nvCxnSpPr>
          <p:spPr>
            <a:xfrm flipH="1" rot="10800000">
              <a:off x="2894933" y="3578218"/>
              <a:ext cx="591600" cy="27480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968" name="Google Shape;7968;p5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4" name="Google Shape;7964;p5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1" name="Google Shape;7961;p5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6" name="Google Shape;7966;p5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2" name="Google Shape;7962;p5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969" name="Google Shape;7969;p52"/>
          <p:cNvGrpSpPr/>
          <p:nvPr/>
        </p:nvGrpSpPr>
        <p:grpSpPr>
          <a:xfrm>
            <a:off x="3526424" y="2891987"/>
            <a:ext cx="1570719" cy="294123"/>
            <a:chOff x="998425" y="1182125"/>
            <a:chExt cx="1065400" cy="199500"/>
          </a:xfrm>
        </p:grpSpPr>
        <p:sp>
          <p:nvSpPr>
            <p:cNvPr id="7970" name="Google Shape;7970;p52"/>
            <p:cNvSpPr/>
            <p:nvPr/>
          </p:nvSpPr>
          <p:spPr>
            <a:xfrm>
              <a:off x="998425" y="1182125"/>
              <a:ext cx="1065400" cy="199500"/>
            </a:xfrm>
            <a:custGeom>
              <a:rect b="b" l="l" r="r" t="t"/>
              <a:pathLst>
                <a:path extrusionOk="0" h="7980" w="42616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1" name="Google Shape;7971;p52"/>
            <p:cNvSpPr/>
            <p:nvPr/>
          </p:nvSpPr>
          <p:spPr>
            <a:xfrm>
              <a:off x="1017250" y="1193175"/>
              <a:ext cx="177475" cy="177500"/>
            </a:xfrm>
            <a:custGeom>
              <a:rect b="b" l="l" r="r" t="t"/>
              <a:pathLst>
                <a:path extrusionOk="0" h="7100" w="7099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2" name="Google Shape;7972;p52"/>
            <p:cNvSpPr/>
            <p:nvPr/>
          </p:nvSpPr>
          <p:spPr>
            <a:xfrm>
              <a:off x="1303250" y="1193175"/>
              <a:ext cx="177475" cy="177500"/>
            </a:xfrm>
            <a:custGeom>
              <a:rect b="b" l="l" r="r" t="t"/>
              <a:pathLst>
                <a:path extrusionOk="0" h="7100" w="7099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3" name="Google Shape;7973;p52"/>
            <p:cNvSpPr/>
            <p:nvPr/>
          </p:nvSpPr>
          <p:spPr>
            <a:xfrm>
              <a:off x="1589250" y="1193175"/>
              <a:ext cx="177475" cy="177500"/>
            </a:xfrm>
            <a:custGeom>
              <a:rect b="b" l="l" r="r" t="t"/>
              <a:pathLst>
                <a:path extrusionOk="0" h="7100" w="7099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4" name="Google Shape;7974;p52"/>
            <p:cNvSpPr/>
            <p:nvPr/>
          </p:nvSpPr>
          <p:spPr>
            <a:xfrm>
              <a:off x="1875200" y="1193175"/>
              <a:ext cx="177525" cy="177500"/>
            </a:xfrm>
            <a:custGeom>
              <a:rect b="b" l="l" r="r" t="t"/>
              <a:pathLst>
                <a:path extrusionOk="0" h="7100" w="7101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5" name="Google Shape;7975;p52"/>
          <p:cNvGrpSpPr/>
          <p:nvPr/>
        </p:nvGrpSpPr>
        <p:grpSpPr>
          <a:xfrm>
            <a:off x="6869680" y="2009474"/>
            <a:ext cx="1565716" cy="366729"/>
            <a:chOff x="1247650" y="2075423"/>
            <a:chExt cx="6648477" cy="1557238"/>
          </a:xfrm>
        </p:grpSpPr>
        <p:sp>
          <p:nvSpPr>
            <p:cNvPr id="7976" name="Google Shape;7976;p52"/>
            <p:cNvSpPr/>
            <p:nvPr/>
          </p:nvSpPr>
          <p:spPr>
            <a:xfrm>
              <a:off x="6633862" y="2075423"/>
              <a:ext cx="953444" cy="825696"/>
            </a:xfrm>
            <a:custGeom>
              <a:rect b="b" l="l" r="r" t="t"/>
              <a:pathLst>
                <a:path extrusionOk="0" h="50027" w="57767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7" name="Google Shape;7977;p52"/>
            <p:cNvSpPr/>
            <p:nvPr/>
          </p:nvSpPr>
          <p:spPr>
            <a:xfrm>
              <a:off x="5359252" y="2806965"/>
              <a:ext cx="953461" cy="825696"/>
            </a:xfrm>
            <a:custGeom>
              <a:rect b="b" l="l" r="r" t="t"/>
              <a:pathLst>
                <a:path extrusionOk="0" h="50027" w="57768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p52"/>
            <p:cNvSpPr/>
            <p:nvPr/>
          </p:nvSpPr>
          <p:spPr>
            <a:xfrm>
              <a:off x="1601478" y="2075425"/>
              <a:ext cx="953316" cy="825696"/>
            </a:xfrm>
            <a:custGeom>
              <a:rect b="b" l="l" r="r" t="t"/>
              <a:pathLst>
                <a:path extrusionOk="0" h="50027" w="57768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9" name="Google Shape;7979;p52"/>
            <p:cNvSpPr/>
            <p:nvPr/>
          </p:nvSpPr>
          <p:spPr>
            <a:xfrm>
              <a:off x="2857827" y="2807112"/>
              <a:ext cx="953370" cy="825320"/>
            </a:xfrm>
            <a:custGeom>
              <a:rect b="b" l="l" r="r" t="t"/>
              <a:pathLst>
                <a:path extrusionOk="0" h="50027" w="5778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p52"/>
            <p:cNvSpPr/>
            <p:nvPr/>
          </p:nvSpPr>
          <p:spPr>
            <a:xfrm>
              <a:off x="4097386" y="2075425"/>
              <a:ext cx="953444" cy="825696"/>
            </a:xfrm>
            <a:custGeom>
              <a:rect b="b" l="l" r="r" t="t"/>
              <a:pathLst>
                <a:path extrusionOk="0" h="50027" w="57767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52"/>
            <p:cNvSpPr/>
            <p:nvPr/>
          </p:nvSpPr>
          <p:spPr>
            <a:xfrm>
              <a:off x="1247650" y="2490334"/>
              <a:ext cx="6648477" cy="729445"/>
            </a:xfrm>
            <a:custGeom>
              <a:rect b="b" l="l" r="r" t="t"/>
              <a:pathLst>
                <a:path extrusionOk="0" fill="none" h="31310" w="285373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miter lim="1300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2" name="Google Shape;7982;p52"/>
          <p:cNvGrpSpPr/>
          <p:nvPr/>
        </p:nvGrpSpPr>
        <p:grpSpPr>
          <a:xfrm>
            <a:off x="6853992" y="3158289"/>
            <a:ext cx="1597061" cy="663440"/>
            <a:chOff x="6796238" y="3158297"/>
            <a:chExt cx="1630319" cy="677257"/>
          </a:xfrm>
        </p:grpSpPr>
        <p:cxnSp>
          <p:nvCxnSpPr>
            <p:cNvPr id="7983" name="Google Shape;7983;p5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cap="flat" cmpd="sng" w="9525">
              <a:solidFill>
                <a:srgbClr val="A5B7C6"/>
              </a:solidFill>
              <a:prstDash val="solid"/>
              <a:round/>
              <a:headEnd len="med" w="med" type="none"/>
              <a:tailEnd len="med" w="med" type="diamond"/>
            </a:ln>
          </p:spPr>
        </p:cxnSp>
        <p:cxnSp>
          <p:nvCxnSpPr>
            <p:cNvPr id="7984" name="Google Shape;7984;p5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cap="flat" cmpd="sng" w="9525">
              <a:solidFill>
                <a:srgbClr val="A5B7C6"/>
              </a:solidFill>
              <a:prstDash val="solid"/>
              <a:round/>
              <a:headEnd len="med" w="med" type="none"/>
              <a:tailEnd len="med" w="med" type="diamond"/>
            </a:ln>
          </p:spPr>
        </p:cxnSp>
        <p:cxnSp>
          <p:nvCxnSpPr>
            <p:cNvPr id="7985" name="Google Shape;7985;p5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cap="flat" cmpd="sng" w="9525">
              <a:solidFill>
                <a:srgbClr val="A5B7C6"/>
              </a:solidFill>
              <a:prstDash val="solid"/>
              <a:round/>
              <a:headEnd len="med" w="med" type="none"/>
              <a:tailEnd len="med" w="med" type="diamond"/>
            </a:ln>
          </p:spPr>
        </p:cxnSp>
        <p:cxnSp>
          <p:nvCxnSpPr>
            <p:cNvPr id="7986" name="Google Shape;7986;p5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cap="flat" cmpd="sng" w="9525">
              <a:solidFill>
                <a:srgbClr val="A5B7C6"/>
              </a:solidFill>
              <a:prstDash val="solid"/>
              <a:round/>
              <a:headEnd len="med" w="med" type="none"/>
              <a:tailEnd len="med" w="med" type="diamond"/>
            </a:ln>
          </p:spPr>
        </p:cxnSp>
        <p:grpSp>
          <p:nvGrpSpPr>
            <p:cNvPr id="7987" name="Google Shape;7987;p5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988" name="Google Shape;7988;p5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rect b="b" l="l" r="r" t="t"/>
                <a:pathLst>
                  <a:path extrusionOk="0" h="16266" w="34368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9" name="Google Shape;7989;p5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rect b="b" l="l" r="r" t="t"/>
                <a:pathLst>
                  <a:path extrusionOk="0" h="16266" w="34382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0" name="Google Shape;7990;p5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rect b="b" l="l" r="r" t="t"/>
                <a:pathLst>
                  <a:path extrusionOk="0" h="16266" w="32852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991" name="Google Shape;7991;p52"/>
          <p:cNvGrpSpPr/>
          <p:nvPr/>
        </p:nvGrpSpPr>
        <p:grpSpPr>
          <a:xfrm>
            <a:off x="5375130" y="1179681"/>
            <a:ext cx="1368606" cy="1593805"/>
            <a:chOff x="1839112" y="2209163"/>
            <a:chExt cx="1918159" cy="2233784"/>
          </a:xfrm>
        </p:grpSpPr>
        <p:sp>
          <p:nvSpPr>
            <p:cNvPr id="7992" name="Google Shape;7992;p5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3" name="Google Shape;7993;p5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p5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7995" name="Google Shape;7995;p52"/>
            <p:cNvCxnSpPr>
              <a:stCxn id="7992" idx="6"/>
              <a:endCxn id="7993" idx="2"/>
            </p:cNvCxnSpPr>
            <p:nvPr/>
          </p:nvCxnSpPr>
          <p:spPr>
            <a:xfrm>
              <a:off x="2414212" y="2496713"/>
              <a:ext cx="767700" cy="900"/>
            </a:xfrm>
            <a:prstGeom prst="bentConnector3">
              <a:avLst>
                <a:gd fmla="val 50017" name="adj1"/>
              </a:avLst>
            </a:prstGeom>
            <a:noFill/>
            <a:ln cap="flat" cmpd="sng" w="9525">
              <a:solidFill>
                <a:srgbClr val="325D79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996" name="Google Shape;7996;p52"/>
            <p:cNvCxnSpPr>
              <a:stCxn id="7993" idx="4"/>
              <a:endCxn id="7997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325D79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998" name="Google Shape;7998;p52"/>
            <p:cNvCxnSpPr>
              <a:stCxn id="7997" idx="6"/>
              <a:endCxn id="7994" idx="2"/>
            </p:cNvCxnSpPr>
            <p:nvPr/>
          </p:nvCxnSpPr>
          <p:spPr>
            <a:xfrm>
              <a:off x="2414212" y="3328316"/>
              <a:ext cx="767700" cy="900"/>
            </a:xfrm>
            <a:prstGeom prst="bentConnector3">
              <a:avLst>
                <a:gd fmla="val 50017" name="adj1"/>
              </a:avLst>
            </a:prstGeom>
            <a:noFill/>
            <a:ln cap="flat" cmpd="sng" w="9525">
              <a:solidFill>
                <a:srgbClr val="325D79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999" name="Google Shape;7999;p52"/>
            <p:cNvCxnSpPr>
              <a:stCxn id="7994" idx="4"/>
              <a:endCxn id="8000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fmla="val 49996" name="adj1"/>
              </a:avLst>
            </a:prstGeom>
            <a:noFill/>
            <a:ln cap="flat" cmpd="sng" w="9525">
              <a:solidFill>
                <a:srgbClr val="325D79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997" name="Google Shape;7997;p5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5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5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8002" name="Google Shape;8002;p52"/>
            <p:cNvCxnSpPr>
              <a:endCxn id="8001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325D79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8003" name="Google Shape;8003;p52"/>
          <p:cNvGrpSpPr/>
          <p:nvPr/>
        </p:nvGrpSpPr>
        <p:grpSpPr>
          <a:xfrm>
            <a:off x="3507503" y="1185917"/>
            <a:ext cx="1637968" cy="154942"/>
            <a:chOff x="238125" y="2506075"/>
            <a:chExt cx="7115411" cy="673075"/>
          </a:xfrm>
        </p:grpSpPr>
        <p:sp>
          <p:nvSpPr>
            <p:cNvPr id="8004" name="Google Shape;8004;p52"/>
            <p:cNvSpPr/>
            <p:nvPr/>
          </p:nvSpPr>
          <p:spPr>
            <a:xfrm>
              <a:off x="238125" y="2506075"/>
              <a:ext cx="1643150" cy="673075"/>
            </a:xfrm>
            <a:custGeom>
              <a:rect b="b" l="l" r="r" t="t"/>
              <a:pathLst>
                <a:path extrusionOk="0" h="26923" w="65726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5" name="Google Shape;8005;p52"/>
            <p:cNvSpPr/>
            <p:nvPr/>
          </p:nvSpPr>
          <p:spPr>
            <a:xfrm>
              <a:off x="1606190" y="2506075"/>
              <a:ext cx="1643925" cy="673075"/>
            </a:xfrm>
            <a:custGeom>
              <a:rect b="b" l="l" r="r" t="t"/>
              <a:pathLst>
                <a:path extrusionOk="0" h="26923" w="65757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6" name="Google Shape;8006;p52"/>
            <p:cNvSpPr/>
            <p:nvPr/>
          </p:nvSpPr>
          <p:spPr>
            <a:xfrm>
              <a:off x="2973481" y="2506075"/>
              <a:ext cx="1643925" cy="673075"/>
            </a:xfrm>
            <a:custGeom>
              <a:rect b="b" l="l" r="r" t="t"/>
              <a:pathLst>
                <a:path extrusionOk="0" h="26923" w="65757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7" name="Google Shape;8007;p52"/>
            <p:cNvSpPr/>
            <p:nvPr/>
          </p:nvSpPr>
          <p:spPr>
            <a:xfrm>
              <a:off x="5709611" y="2506075"/>
              <a:ext cx="1643925" cy="673075"/>
            </a:xfrm>
            <a:custGeom>
              <a:rect b="b" l="l" r="r" t="t"/>
              <a:pathLst>
                <a:path extrusionOk="0" h="26923" w="65757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8" name="Google Shape;8008;p52"/>
            <p:cNvSpPr/>
            <p:nvPr/>
          </p:nvSpPr>
          <p:spPr>
            <a:xfrm>
              <a:off x="4342321" y="2506075"/>
              <a:ext cx="1643150" cy="673075"/>
            </a:xfrm>
            <a:custGeom>
              <a:rect b="b" l="l" r="r" t="t"/>
              <a:pathLst>
                <a:path extrusionOk="0" h="26923" w="65726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09" name="Google Shape;8009;p52"/>
          <p:cNvGrpSpPr/>
          <p:nvPr/>
        </p:nvGrpSpPr>
        <p:grpSpPr>
          <a:xfrm>
            <a:off x="746187" y="1507514"/>
            <a:ext cx="2476762" cy="91743"/>
            <a:chOff x="1464850" y="436376"/>
            <a:chExt cx="6001362" cy="222300"/>
          </a:xfrm>
        </p:grpSpPr>
        <p:sp>
          <p:nvSpPr>
            <p:cNvPr id="8010" name="Google Shape;8010;p5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1" name="Google Shape;8011;p5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2" name="Google Shape;8012;p5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p5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4" name="Google Shape;8014;p5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cap="flat" cmpd="sng" w="9525">
              <a:solidFill>
                <a:srgbClr val="37495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8015" name="Google Shape;8015;p5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016" name="Google Shape;8016;p5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017" name="Google Shape;8017;p5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018" name="Google Shape;8018;p5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8019" name="Google Shape;8019;p52"/>
          <p:cNvGrpSpPr/>
          <p:nvPr/>
        </p:nvGrpSpPr>
        <p:grpSpPr>
          <a:xfrm>
            <a:off x="732455" y="2742980"/>
            <a:ext cx="1452710" cy="651923"/>
            <a:chOff x="803162" y="2667727"/>
            <a:chExt cx="1411906" cy="633611"/>
          </a:xfrm>
        </p:grpSpPr>
        <p:cxnSp>
          <p:nvCxnSpPr>
            <p:cNvPr id="8020" name="Google Shape;8020;p52"/>
            <p:cNvCxnSpPr>
              <a:stCxn id="8021" idx="2"/>
              <a:endCxn id="8022" idx="0"/>
            </p:cNvCxnSpPr>
            <p:nvPr/>
          </p:nvCxnSpPr>
          <p:spPr>
            <a:xfrm flipH="1" rot="-5400000">
              <a:off x="1629114" y="2672827"/>
              <a:ext cx="129300" cy="369300"/>
            </a:xfrm>
            <a:prstGeom prst="bentConnector3">
              <a:avLst>
                <a:gd fmla="val 49963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8023" name="Google Shape;8023;p52"/>
            <p:cNvCxnSpPr>
              <a:stCxn id="8024" idx="0"/>
              <a:endCxn id="8021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fmla="val 49963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8025" name="Google Shape;8025;p52"/>
            <p:cNvCxnSpPr>
              <a:stCxn id="8024" idx="2"/>
              <a:endCxn id="8026" idx="0"/>
            </p:cNvCxnSpPr>
            <p:nvPr/>
          </p:nvCxnSpPr>
          <p:spPr>
            <a:xfrm flipH="1" rot="-5400000">
              <a:off x="1163380" y="3023532"/>
              <a:ext cx="129300" cy="176400"/>
            </a:xfrm>
            <a:prstGeom prst="bentConnector3">
              <a:avLst>
                <a:gd fmla="val 49963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8027" name="Google Shape;8027;p52"/>
            <p:cNvCxnSpPr>
              <a:stCxn id="8028" idx="0"/>
              <a:endCxn id="8024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fmla="val 49963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8029" name="Google Shape;8029;p52"/>
            <p:cNvCxnSpPr>
              <a:stCxn id="8022" idx="2"/>
              <a:endCxn id="8030" idx="0"/>
            </p:cNvCxnSpPr>
            <p:nvPr/>
          </p:nvCxnSpPr>
          <p:spPr>
            <a:xfrm flipH="1" rot="-5400000">
              <a:off x="1901948" y="3023532"/>
              <a:ext cx="129300" cy="176400"/>
            </a:xfrm>
            <a:prstGeom prst="bentConnector3">
              <a:avLst>
                <a:gd fmla="val 49963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8031" name="Google Shape;8031;p52"/>
            <p:cNvCxnSpPr>
              <a:stCxn id="8032" idx="0"/>
              <a:endCxn id="8022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fmla="val 49963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sp>
          <p:nvSpPr>
            <p:cNvPr id="8028" name="Google Shape;8028;p5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fmla="val 50000" name="adj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026" name="Google Shape;8026;p5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fmla="val 50000" name="adj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032" name="Google Shape;8032;p5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fmla="val 50000" name="adj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030" name="Google Shape;8030;p5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fmla="val 50000" name="adj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022" name="Google Shape;8022;p5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fmla="val 50000" name="adj"/>
              </a:avLst>
            </a:pr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024" name="Google Shape;8024;p5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fmla="val 50000" name="adj"/>
              </a:avLst>
            </a:pr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021" name="Google Shape;8021;p5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fmla="val 50000" name="adj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8033" name="Google Shape;8033;p52"/>
          <p:cNvGrpSpPr/>
          <p:nvPr/>
        </p:nvGrpSpPr>
        <p:grpSpPr>
          <a:xfrm>
            <a:off x="732456" y="1178518"/>
            <a:ext cx="2518541" cy="209309"/>
            <a:chOff x="803163" y="1111966"/>
            <a:chExt cx="2447800" cy="203430"/>
          </a:xfrm>
        </p:grpSpPr>
        <p:grpSp>
          <p:nvGrpSpPr>
            <p:cNvPr id="8034" name="Google Shape;8034;p5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8035" name="Google Shape;8035;p5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036" name="Google Shape;8036;p5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8037" name="Google Shape;8037;p5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8038" name="Google Shape;8038;p5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cxnSp>
          <p:nvCxnSpPr>
            <p:cNvPr id="8039" name="Google Shape;8039;p5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</p:cxnSp>
        <p:sp>
          <p:nvSpPr>
            <p:cNvPr id="8040" name="Google Shape;8040;p5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041" name="Google Shape;8041;p5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8042" name="Google Shape;8042;p5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8043" name="Google Shape;8043;p5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8044" name="Google Shape;8044;p5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8045" name="Google Shape;8045;p5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046" name="Google Shape;8046;p5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8047" name="Google Shape;8047;p5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8048" name="Google Shape;8048;p5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8049" name="Google Shape;8049;p5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8050" name="Google Shape;8050;p5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051" name="Google Shape;8051;p5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8052" name="Google Shape;8052;p5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8053" name="Google Shape;8053;p5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8054" name="Google Shape;8054;p5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8055" name="Google Shape;8055;p5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056" name="Google Shape;8056;p52"/>
          <p:cNvGrpSpPr/>
          <p:nvPr/>
        </p:nvGrpSpPr>
        <p:grpSpPr>
          <a:xfrm>
            <a:off x="3525467" y="3875150"/>
            <a:ext cx="1567778" cy="491677"/>
            <a:chOff x="5194708" y="3484366"/>
            <a:chExt cx="3148148" cy="987304"/>
          </a:xfrm>
        </p:grpSpPr>
        <p:grpSp>
          <p:nvGrpSpPr>
            <p:cNvPr id="8057" name="Google Shape;8057;p5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8058" name="Google Shape;8058;p5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rect b="b" l="l" r="r" t="t"/>
                <a:pathLst>
                  <a:path extrusionOk="0" h="29615" w="29619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cap="flat" cmpd="sng" w="19050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9" name="Google Shape;8059;p5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rect b="b" l="l" r="r" t="t"/>
                <a:pathLst>
                  <a:path extrusionOk="0" h="50958" w="43626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0" name="Google Shape;8060;p5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rect b="b" l="l" r="r" t="t"/>
                <a:pathLst>
                  <a:path extrusionOk="0" h="6932" w="12035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061" name="Google Shape;8061;p5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8062" name="Google Shape;8062;p5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rect b="b" l="l" r="r" t="t"/>
                <a:pathLst>
                  <a:path extrusionOk="0" h="29615" w="29615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cap="flat" cmpd="sng" w="19050">
                <a:solidFill>
                  <a:srgbClr val="667E9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3" name="Google Shape;8063;p5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rect b="b" l="l" r="r" t="t"/>
                <a:pathLst>
                  <a:path extrusionOk="0" h="50958" w="43631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4" name="Google Shape;8064;p5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rect b="b" l="l" r="r" t="t"/>
                <a:pathLst>
                  <a:path extrusionOk="0" h="6932" w="12038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065" name="Google Shape;8065;p5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8066" name="Google Shape;8066;p5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rect b="b" l="l" r="r" t="t"/>
                <a:pathLst>
                  <a:path extrusionOk="0" h="29615" w="29619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cap="flat" cmpd="sng" w="19050">
                <a:solidFill>
                  <a:srgbClr val="445D7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7" name="Google Shape;8067;p5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rect b="b" l="l" r="r" t="t"/>
                <a:pathLst>
                  <a:path extrusionOk="0" h="50958" w="43626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8" name="Google Shape;8068;p5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rect b="b" l="l" r="r" t="t"/>
                <a:pathLst>
                  <a:path extrusionOk="0" h="6932" w="12034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069" name="Google Shape;8069;p5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8070" name="Google Shape;8070;p5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rect b="b" l="l" r="r" t="t"/>
                <a:pathLst>
                  <a:path extrusionOk="0" h="29615" w="29615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cap="flat" cmpd="sng" w="19050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1" name="Google Shape;8071;p5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rect b="b" l="l" r="r" t="t"/>
                <a:pathLst>
                  <a:path extrusionOk="0" h="50958" w="4363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2" name="Google Shape;8072;p5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rect b="b" l="l" r="r" t="t"/>
                <a:pathLst>
                  <a:path extrusionOk="0" h="6932" w="12038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073" name="Google Shape;8073;p52"/>
          <p:cNvGrpSpPr/>
          <p:nvPr/>
        </p:nvGrpSpPr>
        <p:grpSpPr>
          <a:xfrm>
            <a:off x="3486076" y="3355561"/>
            <a:ext cx="1616964" cy="346256"/>
            <a:chOff x="1808063" y="4294338"/>
            <a:chExt cx="3370782" cy="721817"/>
          </a:xfrm>
        </p:grpSpPr>
        <p:sp>
          <p:nvSpPr>
            <p:cNvPr id="8074" name="Google Shape;8074;p52"/>
            <p:cNvSpPr/>
            <p:nvPr/>
          </p:nvSpPr>
          <p:spPr>
            <a:xfrm>
              <a:off x="1906300" y="44231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5" name="Google Shape;8075;p52"/>
            <p:cNvSpPr/>
            <p:nvPr/>
          </p:nvSpPr>
          <p:spPr>
            <a:xfrm>
              <a:off x="3795035" y="4655290"/>
              <a:ext cx="721912" cy="360865"/>
            </a:xfrm>
            <a:custGeom>
              <a:rect b="b" l="l" r="r" t="t"/>
              <a:pathLst>
                <a:path extrusionOk="0" h="3951" w="7904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6" name="Google Shape;8076;p52"/>
            <p:cNvSpPr/>
            <p:nvPr/>
          </p:nvSpPr>
          <p:spPr>
            <a:xfrm>
              <a:off x="3133137" y="4294338"/>
              <a:ext cx="721729" cy="360865"/>
            </a:xfrm>
            <a:custGeom>
              <a:rect b="b" l="l" r="r" t="t"/>
              <a:pathLst>
                <a:path extrusionOk="0" h="3951" w="7902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7" name="Google Shape;8077;p52"/>
            <p:cNvSpPr/>
            <p:nvPr/>
          </p:nvSpPr>
          <p:spPr>
            <a:xfrm>
              <a:off x="1808063" y="4294338"/>
              <a:ext cx="722460" cy="362052"/>
            </a:xfrm>
            <a:custGeom>
              <a:rect b="b" l="l" r="r" t="t"/>
              <a:pathLst>
                <a:path extrusionOk="0" h="3964" w="791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8" name="Google Shape;8078;p52"/>
            <p:cNvSpPr/>
            <p:nvPr/>
          </p:nvSpPr>
          <p:spPr>
            <a:xfrm>
              <a:off x="2470965" y="4655290"/>
              <a:ext cx="721912" cy="360865"/>
            </a:xfrm>
            <a:custGeom>
              <a:rect b="b" l="l" r="r" t="t"/>
              <a:pathLst>
                <a:path extrusionOk="0" h="3951" w="7904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9" name="Google Shape;8079;p52"/>
            <p:cNvSpPr/>
            <p:nvPr/>
          </p:nvSpPr>
          <p:spPr>
            <a:xfrm>
              <a:off x="4456385" y="4294338"/>
              <a:ext cx="722460" cy="362052"/>
            </a:xfrm>
            <a:custGeom>
              <a:rect b="b" l="l" r="r" t="t"/>
              <a:pathLst>
                <a:path extrusionOk="0" h="3964" w="791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52"/>
            <p:cNvSpPr/>
            <p:nvPr/>
          </p:nvSpPr>
          <p:spPr>
            <a:xfrm>
              <a:off x="2568813" y="43514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52"/>
            <p:cNvSpPr/>
            <p:nvPr/>
          </p:nvSpPr>
          <p:spPr>
            <a:xfrm>
              <a:off x="3231883" y="44231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2" name="Google Shape;8082;p52"/>
            <p:cNvSpPr/>
            <p:nvPr/>
          </p:nvSpPr>
          <p:spPr>
            <a:xfrm>
              <a:off x="3894395" y="43514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p52"/>
            <p:cNvSpPr/>
            <p:nvPr/>
          </p:nvSpPr>
          <p:spPr>
            <a:xfrm>
              <a:off x="4560958" y="44231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7DFE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84" name="Google Shape;8084;p52"/>
          <p:cNvGrpSpPr/>
          <p:nvPr/>
        </p:nvGrpSpPr>
        <p:grpSpPr>
          <a:xfrm>
            <a:off x="764288" y="3641590"/>
            <a:ext cx="1295882" cy="646587"/>
            <a:chOff x="834100" y="3642869"/>
            <a:chExt cx="1259483" cy="628426"/>
          </a:xfrm>
        </p:grpSpPr>
        <p:sp>
          <p:nvSpPr>
            <p:cNvPr id="8085" name="Google Shape;8085;p52"/>
            <p:cNvSpPr/>
            <p:nvPr/>
          </p:nvSpPr>
          <p:spPr>
            <a:xfrm>
              <a:off x="1557115" y="4061516"/>
              <a:ext cx="127079" cy="163426"/>
            </a:xfrm>
            <a:custGeom>
              <a:rect b="b" l="l" r="r" t="t"/>
              <a:pathLst>
                <a:path extrusionOk="0" fill="none" h="37079" w="28816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52"/>
            <p:cNvSpPr/>
            <p:nvPr/>
          </p:nvSpPr>
          <p:spPr>
            <a:xfrm>
              <a:off x="1847875" y="4224937"/>
              <a:ext cx="161119" cy="4"/>
            </a:xfrm>
            <a:custGeom>
              <a:rect b="b" l="l" r="r" t="t"/>
              <a:pathLst>
                <a:path extrusionOk="0" fill="none" h="1" w="36535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p52"/>
            <p:cNvSpPr/>
            <p:nvPr/>
          </p:nvSpPr>
          <p:spPr>
            <a:xfrm>
              <a:off x="1684189" y="4176763"/>
              <a:ext cx="163690" cy="94532"/>
            </a:xfrm>
            <a:custGeom>
              <a:rect b="b" l="l" r="r" t="t"/>
              <a:pathLst>
                <a:path extrusionOk="0" h="21448" w="37118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8" name="Google Shape;8088;p52"/>
            <p:cNvSpPr/>
            <p:nvPr/>
          </p:nvSpPr>
          <p:spPr>
            <a:xfrm>
              <a:off x="1246916" y="3961205"/>
              <a:ext cx="77612" cy="4"/>
            </a:xfrm>
            <a:custGeom>
              <a:rect b="b" l="l" r="r" t="t"/>
              <a:pathLst>
                <a:path extrusionOk="0" fill="none" h="1" w="17599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9" name="Google Shape;8089;p52"/>
            <p:cNvSpPr/>
            <p:nvPr/>
          </p:nvSpPr>
          <p:spPr>
            <a:xfrm>
              <a:off x="854078" y="3861292"/>
              <a:ext cx="154429" cy="4"/>
            </a:xfrm>
            <a:custGeom>
              <a:rect b="b" l="l" r="r" t="t"/>
              <a:pathLst>
                <a:path extrusionOk="0" fill="none" h="1" w="35018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0" name="Google Shape;8090;p52"/>
            <p:cNvSpPr/>
            <p:nvPr/>
          </p:nvSpPr>
          <p:spPr>
            <a:xfrm>
              <a:off x="1164630" y="3861309"/>
              <a:ext cx="79574" cy="199792"/>
            </a:xfrm>
            <a:custGeom>
              <a:rect b="b" l="l" r="r" t="t"/>
              <a:pathLst>
                <a:path extrusionOk="0" fill="none" h="45330" w="18044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52"/>
            <p:cNvSpPr/>
            <p:nvPr/>
          </p:nvSpPr>
          <p:spPr>
            <a:xfrm>
              <a:off x="854078" y="4061097"/>
              <a:ext cx="146866" cy="4"/>
            </a:xfrm>
            <a:custGeom>
              <a:rect b="b" l="l" r="r" t="t"/>
              <a:pathLst>
                <a:path extrusionOk="0" fill="none" h="1" w="33303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52"/>
            <p:cNvSpPr/>
            <p:nvPr/>
          </p:nvSpPr>
          <p:spPr>
            <a:xfrm>
              <a:off x="1000939" y="4005884"/>
              <a:ext cx="163695" cy="94514"/>
            </a:xfrm>
            <a:custGeom>
              <a:rect b="b" l="l" r="r" t="t"/>
              <a:pathLst>
                <a:path extrusionOk="0" h="21444" w="37119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3" name="Google Shape;8093;p52"/>
            <p:cNvSpPr/>
            <p:nvPr/>
          </p:nvSpPr>
          <p:spPr>
            <a:xfrm>
              <a:off x="1008502" y="3822418"/>
              <a:ext cx="163690" cy="94528"/>
            </a:xfrm>
            <a:custGeom>
              <a:rect b="b" l="l" r="r" t="t"/>
              <a:pathLst>
                <a:path extrusionOk="0" h="21447" w="37118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4" name="Google Shape;8094;p52"/>
            <p:cNvSpPr/>
            <p:nvPr/>
          </p:nvSpPr>
          <p:spPr>
            <a:xfrm>
              <a:off x="1603156" y="3961205"/>
              <a:ext cx="77612" cy="4"/>
            </a:xfrm>
            <a:custGeom>
              <a:rect b="b" l="l" r="r" t="t"/>
              <a:pathLst>
                <a:path extrusionOk="0" fill="none" h="1" w="17599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p52"/>
            <p:cNvSpPr/>
            <p:nvPr/>
          </p:nvSpPr>
          <p:spPr>
            <a:xfrm>
              <a:off x="1926576" y="3861292"/>
              <a:ext cx="144308" cy="4"/>
            </a:xfrm>
            <a:custGeom>
              <a:rect b="b" l="l" r="r" t="t"/>
              <a:pathLst>
                <a:path extrusionOk="0" fill="none" h="1" w="32723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6" name="Google Shape;8096;p52"/>
            <p:cNvSpPr/>
            <p:nvPr/>
          </p:nvSpPr>
          <p:spPr>
            <a:xfrm>
              <a:off x="1680763" y="3861309"/>
              <a:ext cx="82127" cy="199792"/>
            </a:xfrm>
            <a:custGeom>
              <a:rect b="b" l="l" r="r" t="t"/>
              <a:pathLst>
                <a:path extrusionOk="0" fill="none" h="45330" w="18623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p52"/>
            <p:cNvSpPr/>
            <p:nvPr/>
          </p:nvSpPr>
          <p:spPr>
            <a:xfrm>
              <a:off x="1926576" y="4061097"/>
              <a:ext cx="144308" cy="4"/>
            </a:xfrm>
            <a:custGeom>
              <a:rect b="b" l="l" r="r" t="t"/>
              <a:pathLst>
                <a:path extrusionOk="0" fill="none" h="1" w="32723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52"/>
            <p:cNvSpPr/>
            <p:nvPr/>
          </p:nvSpPr>
          <p:spPr>
            <a:xfrm>
              <a:off x="1762436" y="3822418"/>
              <a:ext cx="163677" cy="94528"/>
            </a:xfrm>
            <a:custGeom>
              <a:rect b="b" l="l" r="r" t="t"/>
              <a:pathLst>
                <a:path extrusionOk="0" h="21447" w="37115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9" name="Google Shape;8099;p52"/>
            <p:cNvSpPr/>
            <p:nvPr/>
          </p:nvSpPr>
          <p:spPr>
            <a:xfrm>
              <a:off x="1762886" y="4005884"/>
              <a:ext cx="163695" cy="94514"/>
            </a:xfrm>
            <a:custGeom>
              <a:rect b="b" l="l" r="r" t="t"/>
              <a:pathLst>
                <a:path extrusionOk="0" h="21444" w="37119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0" name="Google Shape;8100;p52"/>
            <p:cNvSpPr/>
            <p:nvPr/>
          </p:nvSpPr>
          <p:spPr>
            <a:xfrm>
              <a:off x="1325004" y="3820086"/>
              <a:ext cx="278558" cy="278382"/>
            </a:xfrm>
            <a:custGeom>
              <a:rect b="b" l="l" r="r" t="t"/>
              <a:pathLst>
                <a:path extrusionOk="0" fill="none" h="63161" w="63165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1" name="Google Shape;8101;p52"/>
            <p:cNvSpPr/>
            <p:nvPr/>
          </p:nvSpPr>
          <p:spPr>
            <a:xfrm>
              <a:off x="1235816" y="3689223"/>
              <a:ext cx="134752" cy="171223"/>
            </a:xfrm>
            <a:custGeom>
              <a:rect b="b" l="l" r="r" t="t"/>
              <a:pathLst>
                <a:path extrusionOk="0" fill="none" h="38848" w="30556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2" name="Google Shape;8102;p52"/>
            <p:cNvSpPr/>
            <p:nvPr/>
          </p:nvSpPr>
          <p:spPr>
            <a:xfrm>
              <a:off x="910512" y="3689223"/>
              <a:ext cx="161618" cy="4"/>
            </a:xfrm>
            <a:custGeom>
              <a:rect b="b" l="l" r="r" t="t"/>
              <a:pathLst>
                <a:path extrusionOk="0" fill="none" h="1" w="36648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52"/>
            <p:cNvSpPr/>
            <p:nvPr/>
          </p:nvSpPr>
          <p:spPr>
            <a:xfrm>
              <a:off x="1072126" y="3642869"/>
              <a:ext cx="163695" cy="94532"/>
            </a:xfrm>
            <a:custGeom>
              <a:rect b="b" l="l" r="r" t="t"/>
              <a:pathLst>
                <a:path extrusionOk="0" h="21448" w="37119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52"/>
            <p:cNvSpPr/>
            <p:nvPr/>
          </p:nvSpPr>
          <p:spPr>
            <a:xfrm>
              <a:off x="1235913" y="4073301"/>
              <a:ext cx="134655" cy="151640"/>
            </a:xfrm>
            <a:custGeom>
              <a:rect b="b" l="l" r="r" t="t"/>
              <a:pathLst>
                <a:path extrusionOk="0" fill="none" h="34405" w="30534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52"/>
            <p:cNvSpPr/>
            <p:nvPr/>
          </p:nvSpPr>
          <p:spPr>
            <a:xfrm>
              <a:off x="910512" y="4224937"/>
              <a:ext cx="161618" cy="4"/>
            </a:xfrm>
            <a:custGeom>
              <a:rect b="b" l="l" r="r" t="t"/>
              <a:pathLst>
                <a:path extrusionOk="0" fill="none" h="1" w="36648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6" name="Google Shape;8106;p52"/>
            <p:cNvSpPr/>
            <p:nvPr/>
          </p:nvSpPr>
          <p:spPr>
            <a:xfrm>
              <a:off x="1072126" y="4176763"/>
              <a:ext cx="163695" cy="94532"/>
            </a:xfrm>
            <a:custGeom>
              <a:rect b="b" l="l" r="r" t="t"/>
              <a:pathLst>
                <a:path extrusionOk="0" h="21448" w="37119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7" name="Google Shape;8107;p52"/>
            <p:cNvSpPr/>
            <p:nvPr/>
          </p:nvSpPr>
          <p:spPr>
            <a:xfrm>
              <a:off x="1562328" y="3689223"/>
              <a:ext cx="128816" cy="171223"/>
            </a:xfrm>
            <a:custGeom>
              <a:rect b="b" l="l" r="r" t="t"/>
              <a:pathLst>
                <a:path extrusionOk="0" fill="none" h="38848" w="2921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p52"/>
            <p:cNvSpPr/>
            <p:nvPr/>
          </p:nvSpPr>
          <p:spPr>
            <a:xfrm>
              <a:off x="1854826" y="3689223"/>
              <a:ext cx="154169" cy="4"/>
            </a:xfrm>
            <a:custGeom>
              <a:rect b="b" l="l" r="r" t="t"/>
              <a:pathLst>
                <a:path extrusionOk="0" fill="none" h="1" w="34959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cap="rnd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52"/>
            <p:cNvSpPr/>
            <p:nvPr/>
          </p:nvSpPr>
          <p:spPr>
            <a:xfrm>
              <a:off x="1691140" y="3642869"/>
              <a:ext cx="163690" cy="94532"/>
            </a:xfrm>
            <a:custGeom>
              <a:rect b="b" l="l" r="r" t="t"/>
              <a:pathLst>
                <a:path extrusionOk="0" h="21448" w="37118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miter lim="364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110" name="Google Shape;8110;p5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8111" name="Google Shape;8111;p5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rect b="b" l="l" r="r" t="t"/>
                <a:pathLst>
                  <a:path extrusionOk="0" fill="none" h="50901" w="22486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4E9E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2" name="Google Shape;8112;p5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rect b="b" l="l" r="r" t="t"/>
                <a:pathLst>
                  <a:path extrusionOk="0" fill="none" h="11642" w="9233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3" name="Google Shape;8113;p5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rect b="b" l="l" r="r" t="t"/>
                <a:pathLst>
                  <a:path extrusionOk="0" fill="none" h="5680" w="6024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4" name="Google Shape;8114;p5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rect b="b" l="l" r="r" t="t"/>
                <a:pathLst>
                  <a:path extrusionOk="0" fill="none" h="4809" w="1979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5" name="Google Shape;8115;p5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rect b="b" l="l" r="r" t="t"/>
                <a:pathLst>
                  <a:path extrusionOk="0" fill="none" h="3433" w="11784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6" name="Google Shape;8116;p5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rect b="b" l="l" r="r" t="t"/>
                <a:pathLst>
                  <a:path extrusionOk="0" fill="none" h="11474" w="6202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7" name="Google Shape;8117;p5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rect b="b" l="l" r="r" t="t"/>
                <a:pathLst>
                  <a:path extrusionOk="0" fill="none" h="7151" w="2751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8" name="Google Shape;8118;p5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rect b="b" l="l" r="r" t="t"/>
                <a:pathLst>
                  <a:path extrusionOk="0" fill="none" h="4802" w="8001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9" name="Google Shape;8119;p5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rect b="b" l="l" r="r" t="t"/>
                <a:pathLst>
                  <a:path extrusionOk="0" fill="none" h="3959" w="7071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0" name="Google Shape;8120;p5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rect b="b" l="l" r="r" t="t"/>
                <a:pathLst>
                  <a:path extrusionOk="0" fill="none" h="3489" w="7078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cap="rnd" cmpd="sng" w="952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1" name="Google Shape;8121;p5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rect b="b" l="l" r="r" t="t"/>
                <a:pathLst>
                  <a:path extrusionOk="0" fill="none" h="11642" w="923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2" name="Google Shape;8122;p5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rect b="b" l="l" r="r" t="t"/>
                <a:pathLst>
                  <a:path extrusionOk="0" fill="none" h="5680" w="6023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3" name="Google Shape;8123;p5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rect b="b" l="l" r="r" t="t"/>
                <a:pathLst>
                  <a:path extrusionOk="0" fill="none" h="4809" w="1975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4" name="Google Shape;8124;p5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rect b="b" l="l" r="r" t="t"/>
                <a:pathLst>
                  <a:path extrusionOk="0" fill="none" h="11474" w="6203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5" name="Google Shape;8125;p5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rect b="b" l="l" r="r" t="t"/>
                <a:pathLst>
                  <a:path extrusionOk="0" fill="none" h="7151" w="2748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6" name="Google Shape;8126;p5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rect b="b" l="l" r="r" t="t"/>
                <a:pathLst>
                  <a:path extrusionOk="0" fill="none" h="4802" w="8004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7" name="Google Shape;8127;p5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rect b="b" l="l" r="r" t="t"/>
                <a:pathLst>
                  <a:path extrusionOk="0" fill="none" h="3959" w="7071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8" name="Google Shape;8128;p5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rect b="b" l="l" r="r" t="t"/>
                <a:pathLst>
                  <a:path extrusionOk="0" fill="none" h="3489" w="7081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9" name="Google Shape;8129;p5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rect b="b" l="l" r="r" t="t"/>
                <a:pathLst>
                  <a:path extrusionOk="0" fill="none" h="3433" w="1178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0" name="Google Shape;8130;p5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rect b="b" l="l" r="r" t="t"/>
                <a:pathLst>
                  <a:path extrusionOk="0" fill="none" h="50901" w="22483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40566D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131" name="Google Shape;8131;p52"/>
            <p:cNvSpPr/>
            <p:nvPr/>
          </p:nvSpPr>
          <p:spPr>
            <a:xfrm>
              <a:off x="2008060" y="4212384"/>
              <a:ext cx="24537" cy="23585"/>
            </a:xfrm>
            <a:custGeom>
              <a:rect b="b" l="l" r="r" t="t"/>
              <a:pathLst>
                <a:path extrusionOk="0" h="5351" w="5564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52"/>
            <p:cNvSpPr/>
            <p:nvPr/>
          </p:nvSpPr>
          <p:spPr>
            <a:xfrm>
              <a:off x="1545645" y="4049730"/>
              <a:ext cx="24520" cy="23576"/>
            </a:xfrm>
            <a:custGeom>
              <a:rect b="b" l="l" r="r" t="t"/>
              <a:pathLst>
                <a:path extrusionOk="0" h="5349" w="556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3" name="Google Shape;8133;p52"/>
            <p:cNvSpPr/>
            <p:nvPr/>
          </p:nvSpPr>
          <p:spPr>
            <a:xfrm>
              <a:off x="1231521" y="3947489"/>
              <a:ext cx="24524" cy="23576"/>
            </a:xfrm>
            <a:custGeom>
              <a:rect b="b" l="l" r="r" t="t"/>
              <a:pathLst>
                <a:path extrusionOk="0" h="5349" w="5561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4" name="Google Shape;8134;p52"/>
            <p:cNvSpPr/>
            <p:nvPr/>
          </p:nvSpPr>
          <p:spPr>
            <a:xfrm>
              <a:off x="834100" y="4046742"/>
              <a:ext cx="24520" cy="23580"/>
            </a:xfrm>
            <a:custGeom>
              <a:rect b="b" l="l" r="r" t="t"/>
              <a:pathLst>
                <a:path extrusionOk="0" h="5350" w="556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52"/>
            <p:cNvSpPr/>
            <p:nvPr/>
          </p:nvSpPr>
          <p:spPr>
            <a:xfrm>
              <a:off x="834100" y="3849652"/>
              <a:ext cx="24520" cy="23580"/>
            </a:xfrm>
            <a:custGeom>
              <a:rect b="b" l="l" r="r" t="t"/>
              <a:pathLst>
                <a:path extrusionOk="0" h="5350" w="556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p52"/>
            <p:cNvSpPr/>
            <p:nvPr/>
          </p:nvSpPr>
          <p:spPr>
            <a:xfrm>
              <a:off x="1668053" y="3947489"/>
              <a:ext cx="24520" cy="23576"/>
            </a:xfrm>
            <a:custGeom>
              <a:rect b="b" l="l" r="r" t="t"/>
              <a:pathLst>
                <a:path extrusionOk="0" h="5349" w="556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7" name="Google Shape;8137;p52"/>
            <p:cNvSpPr/>
            <p:nvPr/>
          </p:nvSpPr>
          <p:spPr>
            <a:xfrm>
              <a:off x="889649" y="3678195"/>
              <a:ext cx="23589" cy="23576"/>
            </a:xfrm>
            <a:custGeom>
              <a:rect b="b" l="l" r="r" t="t"/>
              <a:pathLst>
                <a:path extrusionOk="0" h="5349" w="5349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8" name="Google Shape;8138;p52"/>
            <p:cNvSpPr/>
            <p:nvPr/>
          </p:nvSpPr>
          <p:spPr>
            <a:xfrm>
              <a:off x="1357708" y="3848642"/>
              <a:ext cx="24542" cy="23585"/>
            </a:xfrm>
            <a:custGeom>
              <a:rect b="b" l="l" r="r" t="t"/>
              <a:pathLst>
                <a:path extrusionOk="0" h="5351" w="5565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52"/>
            <p:cNvSpPr/>
            <p:nvPr/>
          </p:nvSpPr>
          <p:spPr>
            <a:xfrm>
              <a:off x="1357708" y="4049730"/>
              <a:ext cx="24542" cy="23585"/>
            </a:xfrm>
            <a:custGeom>
              <a:rect b="b" l="l" r="r" t="t"/>
              <a:pathLst>
                <a:path extrusionOk="0" h="5351" w="5565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0" name="Google Shape;8140;p52"/>
            <p:cNvSpPr/>
            <p:nvPr/>
          </p:nvSpPr>
          <p:spPr>
            <a:xfrm>
              <a:off x="889649" y="4212384"/>
              <a:ext cx="24520" cy="23585"/>
            </a:xfrm>
            <a:custGeom>
              <a:rect b="b" l="l" r="r" t="t"/>
              <a:pathLst>
                <a:path extrusionOk="0" h="5351" w="556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1" name="Google Shape;8141;p52"/>
            <p:cNvSpPr/>
            <p:nvPr/>
          </p:nvSpPr>
          <p:spPr>
            <a:xfrm>
              <a:off x="2008060" y="3678195"/>
              <a:ext cx="24537" cy="23576"/>
            </a:xfrm>
            <a:custGeom>
              <a:rect b="b" l="l" r="r" t="t"/>
              <a:pathLst>
                <a:path extrusionOk="0" h="5349" w="5564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2" name="Google Shape;8142;p52"/>
            <p:cNvSpPr/>
            <p:nvPr/>
          </p:nvSpPr>
          <p:spPr>
            <a:xfrm>
              <a:off x="1548251" y="3848642"/>
              <a:ext cx="24520" cy="23580"/>
            </a:xfrm>
            <a:custGeom>
              <a:rect b="b" l="l" r="r" t="t"/>
              <a:pathLst>
                <a:path extrusionOk="0" h="5350" w="556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p52"/>
            <p:cNvSpPr/>
            <p:nvPr/>
          </p:nvSpPr>
          <p:spPr>
            <a:xfrm>
              <a:off x="2069063" y="3847033"/>
              <a:ext cx="24520" cy="23585"/>
            </a:xfrm>
            <a:custGeom>
              <a:rect b="b" l="l" r="r" t="t"/>
              <a:pathLst>
                <a:path extrusionOk="0" h="5351" w="556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4" name="Google Shape;8144;p52"/>
            <p:cNvSpPr/>
            <p:nvPr/>
          </p:nvSpPr>
          <p:spPr>
            <a:xfrm>
              <a:off x="2069063" y="4046870"/>
              <a:ext cx="24520" cy="23576"/>
            </a:xfrm>
            <a:custGeom>
              <a:rect b="b" l="l" r="r" t="t"/>
              <a:pathLst>
                <a:path extrusionOk="0" h="5349" w="556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45" name="Google Shape;8145;p52"/>
          <p:cNvGrpSpPr/>
          <p:nvPr/>
        </p:nvGrpSpPr>
        <p:grpSpPr>
          <a:xfrm rot="5400000">
            <a:off x="5977401" y="3438087"/>
            <a:ext cx="164064" cy="1414916"/>
            <a:chOff x="4428249" y="1369375"/>
            <a:chExt cx="36905" cy="429569"/>
          </a:xfrm>
        </p:grpSpPr>
        <p:sp>
          <p:nvSpPr>
            <p:cNvPr id="8146" name="Google Shape;8146;p52"/>
            <p:cNvSpPr/>
            <p:nvPr/>
          </p:nvSpPr>
          <p:spPr>
            <a:xfrm>
              <a:off x="4428249" y="1369375"/>
              <a:ext cx="2375" cy="429104"/>
            </a:xfrm>
            <a:custGeom>
              <a:rect b="b" l="l" r="r" t="t"/>
              <a:pathLst>
                <a:path extrusionOk="0" h="18328" w="95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52"/>
            <p:cNvSpPr/>
            <p:nvPr/>
          </p:nvSpPr>
          <p:spPr>
            <a:xfrm>
              <a:off x="4428354" y="1369375"/>
              <a:ext cx="36800" cy="2200"/>
            </a:xfrm>
            <a:custGeom>
              <a:rect b="b" l="l" r="r" t="t"/>
              <a:pathLst>
                <a:path extrusionOk="0" h="88" w="1472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52"/>
            <p:cNvSpPr/>
            <p:nvPr/>
          </p:nvSpPr>
          <p:spPr>
            <a:xfrm>
              <a:off x="4428704" y="1383625"/>
              <a:ext cx="17350" cy="2200"/>
            </a:xfrm>
            <a:custGeom>
              <a:rect b="b" l="l" r="r" t="t"/>
              <a:pathLst>
                <a:path extrusionOk="0" h="88" w="694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9" name="Google Shape;8149;p52"/>
            <p:cNvSpPr/>
            <p:nvPr/>
          </p:nvSpPr>
          <p:spPr>
            <a:xfrm>
              <a:off x="4428704" y="1397875"/>
              <a:ext cx="17350" cy="2175"/>
            </a:xfrm>
            <a:custGeom>
              <a:rect b="b" l="l" r="r" t="t"/>
              <a:pathLst>
                <a:path extrusionOk="0" h="87" w="694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0" name="Google Shape;8150;p52"/>
            <p:cNvSpPr/>
            <p:nvPr/>
          </p:nvSpPr>
          <p:spPr>
            <a:xfrm>
              <a:off x="4428704" y="1412125"/>
              <a:ext cx="36100" cy="2175"/>
            </a:xfrm>
            <a:custGeom>
              <a:rect b="b" l="l" r="r" t="t"/>
              <a:pathLst>
                <a:path extrusionOk="0" h="87" w="1444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1" name="Google Shape;8151;p52"/>
            <p:cNvSpPr/>
            <p:nvPr/>
          </p:nvSpPr>
          <p:spPr>
            <a:xfrm>
              <a:off x="4428354" y="1426350"/>
              <a:ext cx="18050" cy="2200"/>
            </a:xfrm>
            <a:custGeom>
              <a:rect b="b" l="l" r="r" t="t"/>
              <a:pathLst>
                <a:path extrusionOk="0" h="88" w="722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52"/>
            <p:cNvSpPr/>
            <p:nvPr/>
          </p:nvSpPr>
          <p:spPr>
            <a:xfrm>
              <a:off x="4428704" y="1440600"/>
              <a:ext cx="17350" cy="2200"/>
            </a:xfrm>
            <a:custGeom>
              <a:rect b="b" l="l" r="r" t="t"/>
              <a:pathLst>
                <a:path extrusionOk="0" h="88" w="694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52"/>
            <p:cNvSpPr/>
            <p:nvPr/>
          </p:nvSpPr>
          <p:spPr>
            <a:xfrm>
              <a:off x="4428704" y="1454850"/>
              <a:ext cx="36100" cy="2375"/>
            </a:xfrm>
            <a:custGeom>
              <a:rect b="b" l="l" r="r" t="t"/>
              <a:pathLst>
                <a:path extrusionOk="0" h="95" w="1444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4" name="Google Shape;8154;p52"/>
            <p:cNvSpPr/>
            <p:nvPr/>
          </p:nvSpPr>
          <p:spPr>
            <a:xfrm>
              <a:off x="4428354" y="1469100"/>
              <a:ext cx="18050" cy="2375"/>
            </a:xfrm>
            <a:custGeom>
              <a:rect b="b" l="l" r="r" t="t"/>
              <a:pathLst>
                <a:path extrusionOk="0" h="95" w="722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5" name="Google Shape;8155;p52"/>
            <p:cNvSpPr/>
            <p:nvPr/>
          </p:nvSpPr>
          <p:spPr>
            <a:xfrm>
              <a:off x="4428354" y="1483350"/>
              <a:ext cx="18050" cy="2350"/>
            </a:xfrm>
            <a:custGeom>
              <a:rect b="b" l="l" r="r" t="t"/>
              <a:pathLst>
                <a:path extrusionOk="0" h="94" w="722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6" name="Google Shape;8156;p52"/>
            <p:cNvSpPr/>
            <p:nvPr/>
          </p:nvSpPr>
          <p:spPr>
            <a:xfrm>
              <a:off x="4428704" y="1497575"/>
              <a:ext cx="36100" cy="2200"/>
            </a:xfrm>
            <a:custGeom>
              <a:rect b="b" l="l" r="r" t="t"/>
              <a:pathLst>
                <a:path extrusionOk="0" h="88" w="1444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52"/>
            <p:cNvSpPr/>
            <p:nvPr/>
          </p:nvSpPr>
          <p:spPr>
            <a:xfrm>
              <a:off x="4428704" y="1511825"/>
              <a:ext cx="17350" cy="2375"/>
            </a:xfrm>
            <a:custGeom>
              <a:rect b="b" l="l" r="r" t="t"/>
              <a:pathLst>
                <a:path extrusionOk="0" h="95" w="694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52"/>
            <p:cNvSpPr/>
            <p:nvPr/>
          </p:nvSpPr>
          <p:spPr>
            <a:xfrm>
              <a:off x="4428354" y="1526075"/>
              <a:ext cx="18050" cy="2375"/>
            </a:xfrm>
            <a:custGeom>
              <a:rect b="b" l="l" r="r" t="t"/>
              <a:pathLst>
                <a:path extrusionOk="0" h="95" w="722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p52"/>
            <p:cNvSpPr/>
            <p:nvPr/>
          </p:nvSpPr>
          <p:spPr>
            <a:xfrm>
              <a:off x="4428704" y="1540325"/>
              <a:ext cx="36100" cy="2350"/>
            </a:xfrm>
            <a:custGeom>
              <a:rect b="b" l="l" r="r" t="t"/>
              <a:pathLst>
                <a:path extrusionOk="0" h="94" w="1444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52"/>
            <p:cNvSpPr/>
            <p:nvPr/>
          </p:nvSpPr>
          <p:spPr>
            <a:xfrm>
              <a:off x="4428704" y="1554550"/>
              <a:ext cx="17350" cy="2375"/>
            </a:xfrm>
            <a:custGeom>
              <a:rect b="b" l="l" r="r" t="t"/>
              <a:pathLst>
                <a:path extrusionOk="0" h="95" w="694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52"/>
            <p:cNvSpPr/>
            <p:nvPr/>
          </p:nvSpPr>
          <p:spPr>
            <a:xfrm>
              <a:off x="4428704" y="1568800"/>
              <a:ext cx="17350" cy="2375"/>
            </a:xfrm>
            <a:custGeom>
              <a:rect b="b" l="l" r="r" t="t"/>
              <a:pathLst>
                <a:path extrusionOk="0" h="95" w="694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52"/>
            <p:cNvSpPr/>
            <p:nvPr/>
          </p:nvSpPr>
          <p:spPr>
            <a:xfrm>
              <a:off x="4428354" y="1583050"/>
              <a:ext cx="36800" cy="2375"/>
            </a:xfrm>
            <a:custGeom>
              <a:rect b="b" l="l" r="r" t="t"/>
              <a:pathLst>
                <a:path extrusionOk="0" h="95" w="1472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52"/>
            <p:cNvSpPr/>
            <p:nvPr/>
          </p:nvSpPr>
          <p:spPr>
            <a:xfrm>
              <a:off x="4428704" y="1597300"/>
              <a:ext cx="17350" cy="2375"/>
            </a:xfrm>
            <a:custGeom>
              <a:rect b="b" l="l" r="r" t="t"/>
              <a:pathLst>
                <a:path extrusionOk="0" h="95" w="694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p52"/>
            <p:cNvSpPr/>
            <p:nvPr/>
          </p:nvSpPr>
          <p:spPr>
            <a:xfrm>
              <a:off x="4428704" y="1611550"/>
              <a:ext cx="17350" cy="2350"/>
            </a:xfrm>
            <a:custGeom>
              <a:rect b="b" l="l" r="r" t="t"/>
              <a:pathLst>
                <a:path extrusionOk="0" h="94" w="694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52"/>
            <p:cNvSpPr/>
            <p:nvPr/>
          </p:nvSpPr>
          <p:spPr>
            <a:xfrm>
              <a:off x="4428704" y="1625775"/>
              <a:ext cx="36100" cy="2375"/>
            </a:xfrm>
            <a:custGeom>
              <a:rect b="b" l="l" r="r" t="t"/>
              <a:pathLst>
                <a:path extrusionOk="0" h="95" w="1444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52"/>
            <p:cNvSpPr/>
            <p:nvPr/>
          </p:nvSpPr>
          <p:spPr>
            <a:xfrm>
              <a:off x="4428354" y="1640025"/>
              <a:ext cx="18050" cy="2375"/>
            </a:xfrm>
            <a:custGeom>
              <a:rect b="b" l="l" r="r" t="t"/>
              <a:pathLst>
                <a:path extrusionOk="0" h="95" w="722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52"/>
            <p:cNvSpPr/>
            <p:nvPr/>
          </p:nvSpPr>
          <p:spPr>
            <a:xfrm>
              <a:off x="4428704" y="1654275"/>
              <a:ext cx="17350" cy="2375"/>
            </a:xfrm>
            <a:custGeom>
              <a:rect b="b" l="l" r="r" t="t"/>
              <a:pathLst>
                <a:path extrusionOk="0" h="95" w="694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p52"/>
            <p:cNvSpPr/>
            <p:nvPr/>
          </p:nvSpPr>
          <p:spPr>
            <a:xfrm>
              <a:off x="4428704" y="1668525"/>
              <a:ext cx="36100" cy="2350"/>
            </a:xfrm>
            <a:custGeom>
              <a:rect b="b" l="l" r="r" t="t"/>
              <a:pathLst>
                <a:path extrusionOk="0" h="94" w="1444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p52"/>
            <p:cNvSpPr/>
            <p:nvPr/>
          </p:nvSpPr>
          <p:spPr>
            <a:xfrm>
              <a:off x="4428704" y="1682950"/>
              <a:ext cx="17350" cy="2175"/>
            </a:xfrm>
            <a:custGeom>
              <a:rect b="b" l="l" r="r" t="t"/>
              <a:pathLst>
                <a:path extrusionOk="0" h="87" w="694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0" name="Google Shape;8170;p52"/>
            <p:cNvSpPr/>
            <p:nvPr/>
          </p:nvSpPr>
          <p:spPr>
            <a:xfrm>
              <a:off x="4428354" y="1697200"/>
              <a:ext cx="18050" cy="2175"/>
            </a:xfrm>
            <a:custGeom>
              <a:rect b="b" l="l" r="r" t="t"/>
              <a:pathLst>
                <a:path extrusionOk="0" h="87" w="722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1" name="Google Shape;8171;p52"/>
            <p:cNvSpPr/>
            <p:nvPr/>
          </p:nvSpPr>
          <p:spPr>
            <a:xfrm>
              <a:off x="4428704" y="1711425"/>
              <a:ext cx="36100" cy="2200"/>
            </a:xfrm>
            <a:custGeom>
              <a:rect b="b" l="l" r="r" t="t"/>
              <a:pathLst>
                <a:path extrusionOk="0" h="88" w="1444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2" name="Google Shape;8172;p52"/>
            <p:cNvSpPr/>
            <p:nvPr/>
          </p:nvSpPr>
          <p:spPr>
            <a:xfrm>
              <a:off x="4428704" y="1725675"/>
              <a:ext cx="17350" cy="2375"/>
            </a:xfrm>
            <a:custGeom>
              <a:rect b="b" l="l" r="r" t="t"/>
              <a:pathLst>
                <a:path extrusionOk="0" h="95" w="694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3" name="Google Shape;8173;p52"/>
            <p:cNvSpPr/>
            <p:nvPr/>
          </p:nvSpPr>
          <p:spPr>
            <a:xfrm>
              <a:off x="4428704" y="1739925"/>
              <a:ext cx="17350" cy="2175"/>
            </a:xfrm>
            <a:custGeom>
              <a:rect b="b" l="l" r="r" t="t"/>
              <a:pathLst>
                <a:path extrusionOk="0" h="87" w="694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52"/>
            <p:cNvSpPr/>
            <p:nvPr/>
          </p:nvSpPr>
          <p:spPr>
            <a:xfrm>
              <a:off x="4428354" y="1754175"/>
              <a:ext cx="36800" cy="2175"/>
            </a:xfrm>
            <a:custGeom>
              <a:rect b="b" l="l" r="r" t="t"/>
              <a:pathLst>
                <a:path extrusionOk="0" h="87" w="1472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52"/>
            <p:cNvSpPr/>
            <p:nvPr/>
          </p:nvSpPr>
          <p:spPr>
            <a:xfrm>
              <a:off x="4428704" y="1768400"/>
              <a:ext cx="17350" cy="2200"/>
            </a:xfrm>
            <a:custGeom>
              <a:rect b="b" l="l" r="r" t="t"/>
              <a:pathLst>
                <a:path extrusionOk="0" h="88" w="694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p52"/>
            <p:cNvSpPr/>
            <p:nvPr/>
          </p:nvSpPr>
          <p:spPr>
            <a:xfrm>
              <a:off x="4428704" y="1782650"/>
              <a:ext cx="17350" cy="2200"/>
            </a:xfrm>
            <a:custGeom>
              <a:rect b="b" l="l" r="r" t="t"/>
              <a:pathLst>
                <a:path extrusionOk="0" h="88" w="694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52"/>
            <p:cNvSpPr/>
            <p:nvPr/>
          </p:nvSpPr>
          <p:spPr>
            <a:xfrm>
              <a:off x="4428542" y="1796744"/>
              <a:ext cx="36100" cy="2200"/>
            </a:xfrm>
            <a:custGeom>
              <a:rect b="b" l="l" r="r" t="t"/>
              <a:pathLst>
                <a:path extrusionOk="0" h="88" w="1444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78" name="Google Shape;8178;p52"/>
          <p:cNvGrpSpPr/>
          <p:nvPr/>
        </p:nvGrpSpPr>
        <p:grpSpPr>
          <a:xfrm flipH="1" rot="10800000">
            <a:off x="5349830" y="3026630"/>
            <a:ext cx="1419207" cy="24808"/>
            <a:chOff x="219558" y="4738465"/>
            <a:chExt cx="5852400" cy="102300"/>
          </a:xfrm>
        </p:grpSpPr>
        <p:cxnSp>
          <p:nvCxnSpPr>
            <p:cNvPr id="8179" name="Google Shape;8179;p5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med" w="med" type="oval"/>
              <a:tailEnd len="med" w="med" type="oval"/>
            </a:ln>
          </p:spPr>
        </p:cxnSp>
        <p:sp>
          <p:nvSpPr>
            <p:cNvPr id="8180" name="Google Shape;8180;p5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1" name="Google Shape;8181;p5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5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3" name="Google Shape;8183;p5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4" name="Google Shape;8184;p5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85" name="Google Shape;8185;p52"/>
          <p:cNvGrpSpPr/>
          <p:nvPr/>
        </p:nvGrpSpPr>
        <p:grpSpPr>
          <a:xfrm>
            <a:off x="5361148" y="3399694"/>
            <a:ext cx="1396570" cy="385016"/>
            <a:chOff x="5286284" y="2966544"/>
            <a:chExt cx="1396570" cy="385016"/>
          </a:xfrm>
        </p:grpSpPr>
        <p:cxnSp>
          <p:nvCxnSpPr>
            <p:cNvPr id="8186" name="Google Shape;8186;p5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oval"/>
              <a:tailEnd len="med" w="med" type="oval"/>
            </a:ln>
          </p:spPr>
        </p:cxnSp>
        <p:cxnSp>
          <p:nvCxnSpPr>
            <p:cNvPr id="8187" name="Google Shape;8187;p5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oval"/>
              <a:tailEnd len="med" w="med" type="oval"/>
            </a:ln>
          </p:spPr>
        </p:cxnSp>
        <p:grpSp>
          <p:nvGrpSpPr>
            <p:cNvPr id="8188" name="Google Shape;8188;p5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8189" name="Google Shape;8189;p5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190" name="Google Shape;8190;p5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191" name="Google Shape;8191;p5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192" name="Google Shape;8192;p5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193" name="Google Shape;8193;p5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194" name="Google Shape;8194;p5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195" name="Google Shape;8195;p5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8196" name="Google Shape;8196;p5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cxnSp>
          <p:nvCxnSpPr>
            <p:cNvPr id="8197" name="Google Shape;8197;p5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oval"/>
              <a:tailEnd len="med" w="med" type="oval"/>
            </a:ln>
          </p:spPr>
        </p:cxnSp>
      </p:grpSp>
      <p:grpSp>
        <p:nvGrpSpPr>
          <p:cNvPr id="8198" name="Google Shape;8198;p52"/>
          <p:cNvGrpSpPr/>
          <p:nvPr/>
        </p:nvGrpSpPr>
        <p:grpSpPr>
          <a:xfrm>
            <a:off x="2047214" y="1818470"/>
            <a:ext cx="1182276" cy="662027"/>
            <a:chOff x="2029517" y="1732295"/>
            <a:chExt cx="1149068" cy="643432"/>
          </a:xfrm>
        </p:grpSpPr>
        <p:grpSp>
          <p:nvGrpSpPr>
            <p:cNvPr id="8199" name="Google Shape;8199;p5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8200" name="Google Shape;8200;p5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8201" name="Google Shape;8201;p52"/>
                <p:cNvCxnSpPr/>
                <p:nvPr/>
              </p:nvCxnSpPr>
              <p:spPr>
                <a:xfrm flipH="1" rot="-5400000">
                  <a:off x="2905682" y="1782817"/>
                  <a:ext cx="175200" cy="175200"/>
                </a:xfrm>
                <a:prstGeom prst="bentConnector3">
                  <a:avLst>
                    <a:gd fmla="val 50000" name="adj1"/>
                  </a:avLst>
                </a:pr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sp>
              <p:nvSpPr>
                <p:cNvPr id="8202" name="Google Shape;8202;p5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rect b="b" l="l" r="r" t="t"/>
                  <a:pathLst>
                    <a:path extrusionOk="0" h="10746" w="11576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03" name="Google Shape;8203;p5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8204" name="Google Shape;8204;p5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fmla="val 50000" name="adj1"/>
                  </a:avLst>
                </a:pr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sp>
              <p:nvSpPr>
                <p:cNvPr id="8205" name="Google Shape;8205;p5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rect b="b" l="l" r="r" t="t"/>
                  <a:pathLst>
                    <a:path extrusionOk="0" h="10754" w="11576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8206" name="Google Shape;8206;p5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8207" name="Google Shape;8207;p5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8208" name="Google Shape;8208;p5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8209" name="Google Shape;8209;p5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fmla="val 50000" name="adj1"/>
                    </a:avLst>
                  </a:prstGeom>
                  <a:noFill/>
                  <a:ln cap="flat" cmpd="sng" w="9525">
                    <a:solidFill>
                      <a:srgbClr val="869FB2"/>
                    </a:solidFill>
                    <a:prstDash val="solid"/>
                    <a:round/>
                    <a:headEnd len="med" w="med" type="none"/>
                    <a:tailEnd len="med" w="med" type="none"/>
                  </a:ln>
                </p:spPr>
              </p:cxnSp>
              <p:sp>
                <p:nvSpPr>
                  <p:cNvPr id="8210" name="Google Shape;8210;p5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rect b="b" l="l" r="r" t="t"/>
                    <a:pathLst>
                      <a:path extrusionOk="0" h="10777" w="11576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869FB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211" name="Google Shape;8211;p5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8212" name="Google Shape;8212;p52"/>
                  <p:cNvCxnSpPr/>
                  <p:nvPr/>
                </p:nvCxnSpPr>
                <p:spPr>
                  <a:xfrm flipH="1" rot="10800000">
                    <a:off x="2908607" y="2140990"/>
                    <a:ext cx="199800" cy="185700"/>
                  </a:xfrm>
                  <a:prstGeom prst="bentConnector3">
                    <a:avLst>
                      <a:gd fmla="val 50000" name="adj1"/>
                    </a:avLst>
                  </a:prstGeom>
                  <a:noFill/>
                  <a:ln cap="flat" cmpd="sng" w="9525">
                    <a:solidFill>
                      <a:srgbClr val="869FB2"/>
                    </a:solidFill>
                    <a:prstDash val="solid"/>
                    <a:round/>
                    <a:headEnd len="med" w="med" type="none"/>
                    <a:tailEnd len="med" w="med" type="none"/>
                  </a:ln>
                </p:spPr>
              </p:cxnSp>
              <p:sp>
                <p:nvSpPr>
                  <p:cNvPr id="8213" name="Google Shape;8213;p5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rect b="b" l="l" r="r" t="t"/>
                    <a:pathLst>
                      <a:path extrusionOk="0" h="10753" w="11576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869FB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8214" name="Google Shape;8214;p5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8215" name="Google Shape;8215;p5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rect b="b" l="l" r="r" t="t"/>
                  <a:pathLst>
                    <a:path extrusionOk="0" h="20115" w="20082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8216" name="Google Shape;8216;p5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8217" name="Google Shape;8217;p52"/>
                  <p:cNvCxnSpPr/>
                  <p:nvPr/>
                </p:nvCxnSpPr>
                <p:spPr>
                  <a:xfrm flipH="1" rot="10800000">
                    <a:off x="2158948" y="1783103"/>
                    <a:ext cx="459000" cy="282300"/>
                  </a:xfrm>
                  <a:prstGeom prst="bentConnector3">
                    <a:avLst>
                      <a:gd fmla="val 50000" name="adj1"/>
                    </a:avLst>
                  </a:prstGeom>
                  <a:noFill/>
                  <a:ln cap="flat" cmpd="sng" w="9525">
                    <a:solidFill>
                      <a:srgbClr val="BAC8D3"/>
                    </a:solidFill>
                    <a:prstDash val="solid"/>
                    <a:round/>
                    <a:headEnd len="med" w="med" type="none"/>
                    <a:tailEnd len="med" w="med" type="none"/>
                  </a:ln>
                </p:spPr>
              </p:cxnSp>
              <p:sp>
                <p:nvSpPr>
                  <p:cNvPr id="8218" name="Google Shape;8218;p5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rect b="b" l="l" r="r" t="t"/>
                    <a:pathLst>
                      <a:path extrusionOk="0" h="14873" w="15345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869FB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219" name="Google Shape;8219;p5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8220" name="Google Shape;8220;p5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fmla="val 50000" name="adj1"/>
                    </a:avLst>
                  </a:prstGeom>
                  <a:noFill/>
                  <a:ln cap="flat" cmpd="sng" w="9525">
                    <a:solidFill>
                      <a:srgbClr val="BAC8D3"/>
                    </a:solidFill>
                    <a:prstDash val="solid"/>
                    <a:round/>
                    <a:headEnd len="med" w="med" type="none"/>
                    <a:tailEnd len="med" w="med" type="none"/>
                  </a:ln>
                </p:spPr>
              </p:cxnSp>
              <p:sp>
                <p:nvSpPr>
                  <p:cNvPr id="8221" name="Google Shape;8221;p5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rect b="b" l="l" r="r" t="t"/>
                    <a:pathLst>
                      <a:path extrusionOk="0" h="14873" w="15346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869FB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  <p:grpSp>
        <p:nvGrpSpPr>
          <p:cNvPr id="8222" name="Google Shape;8222;p52"/>
          <p:cNvGrpSpPr/>
          <p:nvPr/>
        </p:nvGrpSpPr>
        <p:grpSpPr>
          <a:xfrm>
            <a:off x="732462" y="1766083"/>
            <a:ext cx="962651" cy="810058"/>
            <a:chOff x="844912" y="1681380"/>
            <a:chExt cx="935611" cy="787305"/>
          </a:xfrm>
        </p:grpSpPr>
        <p:grpSp>
          <p:nvGrpSpPr>
            <p:cNvPr id="8223" name="Google Shape;8223;p5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8224" name="Google Shape;8224;p5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rect b="b" l="l" r="r" t="t"/>
                <a:pathLst>
                  <a:path extrusionOk="0" h="20115" w="20082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5" name="Google Shape;8225;p5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rect b="b" l="l" r="r" t="t"/>
                <a:pathLst>
                  <a:path extrusionOk="0" fill="none" h="40463" w="25153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cap="rnd" cmpd="sng" w="9525">
                <a:solidFill>
                  <a:srgbClr val="435D74"/>
                </a:solidFill>
                <a:prstDash val="solid"/>
                <a:miter lim="3335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6" name="Google Shape;8226;p5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rect b="b" l="l" r="r" t="t"/>
                <a:pathLst>
                  <a:path extrusionOk="0" fill="none" h="40463" w="25153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cap="rnd" cmpd="sng" w="9525">
                <a:solidFill>
                  <a:srgbClr val="435D74"/>
                </a:solidFill>
                <a:prstDash val="solid"/>
                <a:miter lim="3335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7" name="Google Shape;8227;p5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rect b="b" l="l" r="r" t="t"/>
                <a:pathLst>
                  <a:path extrusionOk="0" h="6105" w="6105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8" name="Google Shape;8228;p5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rect b="b" l="l" r="r" t="t"/>
                <a:pathLst>
                  <a:path extrusionOk="0" h="5757" w="4304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9" name="Google Shape;8229;p5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rect b="b" l="l" r="r" t="t"/>
                <a:pathLst>
                  <a:path extrusionOk="0" h="5778" w="4304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230" name="Google Shape;8230;p5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8231" name="Google Shape;8231;p5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rect b="b" l="l" r="r" t="t"/>
                <a:pathLst>
                  <a:path extrusionOk="0" h="20115" w="20082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232" name="Google Shape;8232;p5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8233" name="Google Shape;8233;p5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8234" name="Google Shape;8234;p5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rect b="b" l="l" r="r" t="t"/>
                    <a:pathLst>
                      <a:path extrusionOk="0" fill="none" h="11209" w="1281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35" name="Google Shape;8235;p5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rect b="b" l="l" r="r" t="t"/>
                    <a:pathLst>
                      <a:path extrusionOk="0" fill="none" h="9174" w="12377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36" name="Google Shape;8236;p5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rect b="b" l="l" r="r" t="t"/>
                    <a:pathLst>
                      <a:path extrusionOk="0" fill="none" h="9175" w="12377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37" name="Google Shape;8237;p5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rect b="b" l="l" r="r" t="t"/>
                    <a:pathLst>
                      <a:path extrusionOk="0" fill="none" h="11175" w="1281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38" name="Google Shape;8238;p5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rect b="b" l="l" r="r" t="t"/>
                    <a:pathLst>
                      <a:path extrusionOk="0" h="6082" w="6439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39" name="Google Shape;8239;p5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rect b="b" l="l" r="r" t="t"/>
                    <a:pathLst>
                      <a:path extrusionOk="0" h="5785" w="4304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40" name="Google Shape;8240;p5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rect b="b" l="l" r="r" t="t"/>
                    <a:pathLst>
                      <a:path extrusionOk="0" h="5790" w="4304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8241" name="Google Shape;8241;p5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rect b="b" l="l" r="r" t="t"/>
                  <a:pathLst>
                    <a:path extrusionOk="0" h="20115" w="20082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3E9ED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42" name="Google Shape;8242;p5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rect b="b" l="l" r="r" t="t"/>
                  <a:pathLst>
                    <a:path extrusionOk="0" h="20115" w="20082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3E9ED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8243" name="Google Shape;8243;p5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8244" name="Google Shape;8244;p5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rect b="b" l="l" r="r" t="t"/>
                <a:pathLst>
                  <a:path extrusionOk="0" h="20115" w="20082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245" name="Google Shape;8245;p5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8246" name="Google Shape;8246;p5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8247" name="Google Shape;8247;p5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rect b="b" l="l" r="r" t="t"/>
                    <a:pathLst>
                      <a:path extrusionOk="0" fill="none" h="11209" w="1281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48" name="Google Shape;8248;p5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rect b="b" l="l" r="r" t="t"/>
                    <a:pathLst>
                      <a:path extrusionOk="0" fill="none" h="9208" w="12377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49" name="Google Shape;8249;p5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rect b="b" l="l" r="r" t="t"/>
                    <a:pathLst>
                      <a:path extrusionOk="0" fill="none" h="9174" w="12377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50" name="Google Shape;8250;p5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rect b="b" l="l" r="r" t="t"/>
                    <a:pathLst>
                      <a:path extrusionOk="0" fill="none" h="11143" w="1281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51" name="Google Shape;8251;p5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rect b="b" l="l" r="r" t="t"/>
                    <a:pathLst>
                      <a:path extrusionOk="0" h="6116" w="6439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52" name="Google Shape;8252;p5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rect b="b" l="l" r="r" t="t"/>
                    <a:pathLst>
                      <a:path extrusionOk="0" h="5778" w="4304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53" name="Google Shape;8253;p5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rect b="b" l="l" r="r" t="t"/>
                    <a:pathLst>
                      <a:path extrusionOk="0" h="5757" w="4304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8254" name="Google Shape;8254;p5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rect b="b" l="l" r="r" t="t"/>
                  <a:pathLst>
                    <a:path extrusionOk="0" h="20115" w="20082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3E9ED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55" name="Google Shape;8255;p5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rect b="b" l="l" r="r" t="t"/>
                  <a:pathLst>
                    <a:path extrusionOk="0" h="20115" w="20082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3E9ED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8256" name="Google Shape;8256;p52"/>
          <p:cNvGrpSpPr/>
          <p:nvPr/>
        </p:nvGrpSpPr>
        <p:grpSpPr>
          <a:xfrm>
            <a:off x="6841403" y="2533512"/>
            <a:ext cx="1622269" cy="552443"/>
            <a:chOff x="6894650" y="2574740"/>
            <a:chExt cx="1445100" cy="492111"/>
          </a:xfrm>
        </p:grpSpPr>
        <p:sp>
          <p:nvSpPr>
            <p:cNvPr id="8257" name="Google Shape;8257;p52"/>
            <p:cNvSpPr/>
            <p:nvPr/>
          </p:nvSpPr>
          <p:spPr>
            <a:xfrm>
              <a:off x="7151862" y="2854413"/>
              <a:ext cx="414806" cy="212438"/>
            </a:xfrm>
            <a:custGeom>
              <a:rect b="b" l="l" r="r" t="t"/>
              <a:pathLst>
                <a:path extrusionOk="0" h="6392" w="12481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52"/>
            <p:cNvSpPr/>
            <p:nvPr/>
          </p:nvSpPr>
          <p:spPr>
            <a:xfrm>
              <a:off x="7664213" y="2854413"/>
              <a:ext cx="414806" cy="212438"/>
            </a:xfrm>
            <a:custGeom>
              <a:rect b="b" l="l" r="r" t="t"/>
              <a:pathLst>
                <a:path extrusionOk="0" h="6392" w="12481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9" name="Google Shape;8259;p52"/>
            <p:cNvSpPr/>
            <p:nvPr/>
          </p:nvSpPr>
          <p:spPr>
            <a:xfrm>
              <a:off x="6895687" y="2575804"/>
              <a:ext cx="420489" cy="212471"/>
            </a:xfrm>
            <a:custGeom>
              <a:rect b="b" l="l" r="r" t="t"/>
              <a:pathLst>
                <a:path extrusionOk="0" h="6393" w="12652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0" name="Google Shape;8260;p52"/>
            <p:cNvSpPr/>
            <p:nvPr/>
          </p:nvSpPr>
          <p:spPr>
            <a:xfrm>
              <a:off x="7399530" y="2574740"/>
              <a:ext cx="420489" cy="212438"/>
            </a:xfrm>
            <a:custGeom>
              <a:rect b="b" l="l" r="r" t="t"/>
              <a:pathLst>
                <a:path extrusionOk="0" h="6392" w="12652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52"/>
            <p:cNvSpPr/>
            <p:nvPr/>
          </p:nvSpPr>
          <p:spPr>
            <a:xfrm>
              <a:off x="7911880" y="2574740"/>
              <a:ext cx="420489" cy="212438"/>
            </a:xfrm>
            <a:custGeom>
              <a:rect b="b" l="l" r="r" t="t"/>
              <a:pathLst>
                <a:path extrusionOk="0" h="6392" w="12652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8262" name="Google Shape;8262;p5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8263" name="Google Shape;8263;p52"/>
          <p:cNvGrpSpPr/>
          <p:nvPr/>
        </p:nvGrpSpPr>
        <p:grpSpPr>
          <a:xfrm>
            <a:off x="6860946" y="3907768"/>
            <a:ext cx="1583206" cy="475705"/>
            <a:chOff x="6953919" y="3907920"/>
            <a:chExt cx="1377300" cy="475705"/>
          </a:xfrm>
        </p:grpSpPr>
        <p:cxnSp>
          <p:nvCxnSpPr>
            <p:cNvPr id="8264" name="Google Shape;8264;p5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cap="flat" cmpd="sng" w="19050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265" name="Google Shape;8265;p5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cap="flat" cmpd="sng" w="19050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266" name="Google Shape;8266;p5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cap="flat" cmpd="sng" w="19050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267" name="Google Shape;8267;p5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cap="flat" cmpd="sng" w="19050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268" name="Google Shape;8268;p5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cap="flat" cmpd="sng" w="19050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8269" name="Google Shape;8269;p52"/>
          <p:cNvGrpSpPr/>
          <p:nvPr/>
        </p:nvGrpSpPr>
        <p:grpSpPr>
          <a:xfrm>
            <a:off x="2364534" y="2668913"/>
            <a:ext cx="836286" cy="824529"/>
            <a:chOff x="2389399" y="2595741"/>
            <a:chExt cx="812796" cy="801369"/>
          </a:xfrm>
        </p:grpSpPr>
        <p:grpSp>
          <p:nvGrpSpPr>
            <p:cNvPr id="8270" name="Google Shape;8270;p5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8271" name="Google Shape;8271;p5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rect b="b" l="l" r="r" t="t"/>
                <a:pathLst>
                  <a:path extrusionOk="0" h="36397" w="116549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2" name="Google Shape;8272;p5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rect b="b" l="l" r="r" t="t"/>
                <a:pathLst>
                  <a:path extrusionOk="0" h="50467" w="46777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3" name="Google Shape;8273;p5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rect b="b" l="l" r="r" t="t"/>
                <a:pathLst>
                  <a:path extrusionOk="0" h="50467" w="46773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274" name="Google Shape;8274;p5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8275" name="Google Shape;8275;p5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8276" name="Google Shape;8276;p5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8277" name="Google Shape;8277;p5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rect b="b" l="l" r="r" t="t"/>
                    <a:pathLst>
                      <a:path extrusionOk="0" h="18698" w="54066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78" name="Google Shape;8278;p5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rect b="b" l="l" r="r" t="t"/>
                    <a:pathLst>
                      <a:path extrusionOk="0" h="3373" w="3374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79" name="Google Shape;8279;p5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rect b="b" l="l" r="r" t="t"/>
                    <a:pathLst>
                      <a:path extrusionOk="0" h="3373" w="3372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280" name="Google Shape;8280;p5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8281" name="Google Shape;8281;p5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rect b="b" l="l" r="r" t="t"/>
                    <a:pathLst>
                      <a:path extrusionOk="0" h="39990" w="49279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657E93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82" name="Google Shape;8282;p5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rect b="b" l="l" r="r" t="t"/>
                    <a:pathLst>
                      <a:path extrusionOk="0" h="243" w="30824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8283" name="Google Shape;8283;p5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8284" name="Google Shape;8284;p5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8285" name="Google Shape;8285;p5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rect b="b" l="l" r="r" t="t"/>
                    <a:pathLst>
                      <a:path extrusionOk="0" h="18696" w="486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86" name="Google Shape;8286;p5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rect b="b" l="l" r="r" t="t"/>
                    <a:pathLst>
                      <a:path extrusionOk="0" h="3373" w="3373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87" name="Google Shape;8287;p5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rect b="b" l="l" r="r" t="t"/>
                    <a:pathLst>
                      <a:path extrusionOk="0" h="3373" w="3373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288" name="Google Shape;8288;p5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8289" name="Google Shape;8289;p5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rect b="b" l="l" r="r" t="t"/>
                    <a:pathLst>
                      <a:path extrusionOk="0" h="39990" w="49277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657E93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90" name="Google Shape;8290;p5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rect b="b" l="l" r="r" t="t"/>
                    <a:pathLst>
                      <a:path extrusionOk="0" h="243" w="30823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8291" name="Google Shape;8291;p5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8292" name="Google Shape;8292;p5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8293" name="Google Shape;8293;p5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rect b="b" l="l" r="r" t="t"/>
                    <a:pathLst>
                      <a:path extrusionOk="0" h="18698" w="54063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94" name="Google Shape;8294;p5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rect b="b" l="l" r="r" t="t"/>
                    <a:pathLst>
                      <a:path extrusionOk="0" h="3373" w="3374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95" name="Google Shape;8295;p5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rect b="b" l="l" r="r" t="t"/>
                    <a:pathLst>
                      <a:path extrusionOk="0" h="3373" w="3372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296" name="Google Shape;8296;p5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8297" name="Google Shape;8297;p5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rect b="b" l="l" r="r" t="t"/>
                    <a:pathLst>
                      <a:path extrusionOk="0" h="39990" w="49279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657E93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298" name="Google Shape;8298;p5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rect b="b" l="l" r="r" t="t"/>
                    <a:pathLst>
                      <a:path extrusionOk="0" h="243" w="30824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8299" name="Google Shape;8299;p5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8300" name="Google Shape;8300;p5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8301" name="Google Shape;8301;p5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8302" name="Google Shape;8302;p5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rect b="b" l="l" r="r" t="t"/>
                    <a:pathLst>
                      <a:path extrusionOk="0" h="18697" w="486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03" name="Google Shape;8303;p5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rect b="b" l="l" r="r" t="t"/>
                    <a:pathLst>
                      <a:path extrusionOk="0" h="3374" w="3373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04" name="Google Shape;8304;p5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rect b="b" l="l" r="r" t="t"/>
                    <a:pathLst>
                      <a:path extrusionOk="0" h="3373" w="3373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305" name="Google Shape;8305;p5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8306" name="Google Shape;8306;p5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rect b="b" l="l" r="r" t="t"/>
                    <a:pathLst>
                      <a:path extrusionOk="0" h="39988" w="49277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869FB2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07" name="Google Shape;8307;p5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rect b="b" l="l" r="r" t="t"/>
                    <a:pathLst>
                      <a:path extrusionOk="0" h="243" w="30825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8308" name="Google Shape;8308;p5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8309" name="Google Shape;8309;p5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8310" name="Google Shape;8310;p5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rect b="b" l="l" r="r" t="t"/>
                    <a:pathLst>
                      <a:path extrusionOk="0" h="18698" w="54064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11" name="Google Shape;8311;p5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rect b="b" l="l" r="r" t="t"/>
                    <a:pathLst>
                      <a:path extrusionOk="0" h="3374" w="3374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12" name="Google Shape;8312;p5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rect b="b" l="l" r="r" t="t"/>
                    <a:pathLst>
                      <a:path extrusionOk="0" h="3373" w="3372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313" name="Google Shape;8313;p5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8314" name="Google Shape;8314;p5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rect b="b" l="l" r="r" t="t"/>
                    <a:pathLst>
                      <a:path extrusionOk="0" h="39988" w="49279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869FB2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15" name="Google Shape;8315;p5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rect b="b" l="l" r="r" t="t"/>
                    <a:pathLst>
                      <a:path extrusionOk="0" h="243" w="30825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8316" name="Google Shape;8316;p5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8317" name="Google Shape;8317;p5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8318" name="Google Shape;8318;p5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rect b="b" l="l" r="r" t="t"/>
                    <a:pathLst>
                      <a:path extrusionOk="0" h="18698" w="54065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19" name="Google Shape;8319;p5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rect b="b" l="l" r="r" t="t"/>
                    <a:pathLst>
                      <a:path extrusionOk="0" h="3374" w="3374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20" name="Google Shape;8320;p5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rect b="b" l="l" r="r" t="t"/>
                    <a:pathLst>
                      <a:path extrusionOk="0" h="3373" w="3372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321" name="Google Shape;8321;p5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8322" name="Google Shape;8322;p5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rect b="b" l="l" r="r" t="t"/>
                    <a:pathLst>
                      <a:path extrusionOk="0" h="39988" w="49279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cap="flat" cmpd="sng" w="9525">
                    <a:solidFill>
                      <a:srgbClr val="869FB2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323" name="Google Shape;8323;p5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rect b="b" l="l" r="r" t="t"/>
                    <a:pathLst>
                      <a:path extrusionOk="0" h="243" w="30824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7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26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129" name="Google Shape;129;p26"/>
          <p:cNvSpPr txBox="1"/>
          <p:nvPr>
            <p:ph idx="1" type="subTitle"/>
          </p:nvPr>
        </p:nvSpPr>
        <p:spPr>
          <a:xfrm>
            <a:off x="3105484" y="1363700"/>
            <a:ext cx="2496000" cy="709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</a:t>
            </a:r>
            <a:r>
              <a:rPr lang="en"/>
              <a:t>ou could describe the topic of the section here</a:t>
            </a:r>
            <a:endParaRPr/>
          </a:p>
        </p:txBody>
      </p:sp>
      <p:sp>
        <p:nvSpPr>
          <p:cNvPr id="130" name="Google Shape;130;p26"/>
          <p:cNvSpPr txBox="1"/>
          <p:nvPr>
            <p:ph idx="2" type="title"/>
          </p:nvPr>
        </p:nvSpPr>
        <p:spPr>
          <a:xfrm>
            <a:off x="1545835" y="1363700"/>
            <a:ext cx="1823700" cy="709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Us</a:t>
            </a:r>
            <a:endParaRPr/>
          </a:p>
        </p:txBody>
      </p:sp>
      <p:sp>
        <p:nvSpPr>
          <p:cNvPr id="131" name="Google Shape;131;p26"/>
          <p:cNvSpPr txBox="1"/>
          <p:nvPr>
            <p:ph idx="3" type="title"/>
          </p:nvPr>
        </p:nvSpPr>
        <p:spPr>
          <a:xfrm>
            <a:off x="152409" y="1475325"/>
            <a:ext cx="1156500" cy="65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132" name="Google Shape;132;p26"/>
          <p:cNvSpPr txBox="1"/>
          <p:nvPr>
            <p:ph idx="4" type="title"/>
          </p:nvPr>
        </p:nvSpPr>
        <p:spPr>
          <a:xfrm>
            <a:off x="1545835" y="2187438"/>
            <a:ext cx="1823700" cy="709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Services</a:t>
            </a:r>
            <a:endParaRPr/>
          </a:p>
        </p:txBody>
      </p:sp>
      <p:sp>
        <p:nvSpPr>
          <p:cNvPr id="133" name="Google Shape;133;p26"/>
          <p:cNvSpPr txBox="1"/>
          <p:nvPr>
            <p:ph idx="5" type="subTitle"/>
          </p:nvPr>
        </p:nvSpPr>
        <p:spPr>
          <a:xfrm>
            <a:off x="3105484" y="2187438"/>
            <a:ext cx="2496000" cy="709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could describe the topic of the section here</a:t>
            </a:r>
            <a:endParaRPr/>
          </a:p>
        </p:txBody>
      </p:sp>
      <p:sp>
        <p:nvSpPr>
          <p:cNvPr id="134" name="Google Shape;134;p26"/>
          <p:cNvSpPr txBox="1"/>
          <p:nvPr>
            <p:ph idx="6" type="title"/>
          </p:nvPr>
        </p:nvSpPr>
        <p:spPr>
          <a:xfrm>
            <a:off x="152409" y="2299063"/>
            <a:ext cx="1156500" cy="65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135" name="Google Shape;135;p26"/>
          <p:cNvSpPr txBox="1"/>
          <p:nvPr>
            <p:ph idx="7" type="title"/>
          </p:nvPr>
        </p:nvSpPr>
        <p:spPr>
          <a:xfrm>
            <a:off x="1521910" y="3011188"/>
            <a:ext cx="1823700" cy="709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Clients</a:t>
            </a:r>
            <a:endParaRPr/>
          </a:p>
        </p:txBody>
      </p:sp>
      <p:sp>
        <p:nvSpPr>
          <p:cNvPr id="136" name="Google Shape;136;p26"/>
          <p:cNvSpPr txBox="1"/>
          <p:nvPr>
            <p:ph idx="8" type="subTitle"/>
          </p:nvPr>
        </p:nvSpPr>
        <p:spPr>
          <a:xfrm>
            <a:off x="3081559" y="3011188"/>
            <a:ext cx="2496000" cy="709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could describe the topic of the section here</a:t>
            </a:r>
            <a:endParaRPr/>
          </a:p>
        </p:txBody>
      </p:sp>
      <p:sp>
        <p:nvSpPr>
          <p:cNvPr id="137" name="Google Shape;137;p26"/>
          <p:cNvSpPr txBox="1"/>
          <p:nvPr>
            <p:ph idx="9" type="title"/>
          </p:nvPr>
        </p:nvSpPr>
        <p:spPr>
          <a:xfrm>
            <a:off x="128484" y="3122813"/>
            <a:ext cx="1156500" cy="65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138" name="Google Shape;138;p26"/>
          <p:cNvSpPr txBox="1"/>
          <p:nvPr>
            <p:ph idx="13" type="title"/>
          </p:nvPr>
        </p:nvSpPr>
        <p:spPr>
          <a:xfrm>
            <a:off x="1521910" y="3834938"/>
            <a:ext cx="1823700" cy="709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Team</a:t>
            </a:r>
            <a:endParaRPr/>
          </a:p>
        </p:txBody>
      </p:sp>
      <p:sp>
        <p:nvSpPr>
          <p:cNvPr id="139" name="Google Shape;139;p26"/>
          <p:cNvSpPr txBox="1"/>
          <p:nvPr>
            <p:ph idx="14" type="subTitle"/>
          </p:nvPr>
        </p:nvSpPr>
        <p:spPr>
          <a:xfrm>
            <a:off x="3081559" y="3834938"/>
            <a:ext cx="2496000" cy="709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could describe the topic of the section here</a:t>
            </a:r>
            <a:endParaRPr/>
          </a:p>
        </p:txBody>
      </p:sp>
      <p:sp>
        <p:nvSpPr>
          <p:cNvPr id="140" name="Google Shape;140;p26"/>
          <p:cNvSpPr txBox="1"/>
          <p:nvPr>
            <p:ph idx="15" type="title"/>
          </p:nvPr>
        </p:nvSpPr>
        <p:spPr>
          <a:xfrm>
            <a:off x="128484" y="3946563"/>
            <a:ext cx="1156500" cy="65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cxnSp>
        <p:nvCxnSpPr>
          <p:cNvPr id="141" name="Google Shape;141;p26"/>
          <p:cNvCxnSpPr/>
          <p:nvPr/>
        </p:nvCxnSpPr>
        <p:spPr>
          <a:xfrm>
            <a:off x="0" y="2017750"/>
            <a:ext cx="52872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142" name="Google Shape;142;p26"/>
          <p:cNvCxnSpPr/>
          <p:nvPr/>
        </p:nvCxnSpPr>
        <p:spPr>
          <a:xfrm>
            <a:off x="0" y="2841925"/>
            <a:ext cx="52872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143" name="Google Shape;143;p26"/>
          <p:cNvCxnSpPr/>
          <p:nvPr/>
        </p:nvCxnSpPr>
        <p:spPr>
          <a:xfrm>
            <a:off x="0" y="3666100"/>
            <a:ext cx="52872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144" name="Google Shape;144;p26"/>
          <p:cNvCxnSpPr/>
          <p:nvPr/>
        </p:nvCxnSpPr>
        <p:spPr>
          <a:xfrm>
            <a:off x="20525" y="4490275"/>
            <a:ext cx="52872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pic>
        <p:nvPicPr>
          <p:cNvPr id="145" name="Google Shape;145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31643" y="0"/>
            <a:ext cx="3512354" cy="5143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327" name="Shape 8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28" name="Google Shape;8328;p53"/>
          <p:cNvGrpSpPr/>
          <p:nvPr/>
        </p:nvGrpSpPr>
        <p:grpSpPr>
          <a:xfrm>
            <a:off x="718875" y="3363288"/>
            <a:ext cx="2390414" cy="1024800"/>
            <a:chOff x="728925" y="3296613"/>
            <a:chExt cx="2390414" cy="1024800"/>
          </a:xfrm>
        </p:grpSpPr>
        <p:grpSp>
          <p:nvGrpSpPr>
            <p:cNvPr id="8329" name="Google Shape;8329;p5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8330" name="Google Shape;8330;p5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cap="flat" cmpd="sng" w="9525">
                <a:solidFill>
                  <a:srgbClr val="E3E7EA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8331" name="Google Shape;8331;p5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cap="flat" cmpd="sng" w="9525">
                <a:solidFill>
                  <a:srgbClr val="E3E7EA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</p:grpSp>
        <p:grpSp>
          <p:nvGrpSpPr>
            <p:cNvPr id="8332" name="Google Shape;8332;p5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8333" name="Google Shape;8333;p5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cap="flat" cmpd="sng" w="9525">
                <a:solidFill>
                  <a:srgbClr val="D6DB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8334" name="Google Shape;8334;p5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cap="flat" cmpd="sng" w="9525">
                <a:solidFill>
                  <a:srgbClr val="D6DB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8335" name="Google Shape;8335;p5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cap="flat" cmpd="sng" w="9525">
                <a:solidFill>
                  <a:srgbClr val="D6DB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8336" name="Google Shape;8336;p5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cap="flat" cmpd="sng" w="9525">
                <a:solidFill>
                  <a:srgbClr val="D6DB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8337" name="Google Shape;8337;p5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cap="flat" cmpd="sng" w="9525">
                <a:solidFill>
                  <a:srgbClr val="D6DB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</p:grpSp>
        <p:grpSp>
          <p:nvGrpSpPr>
            <p:cNvPr id="8338" name="Google Shape;8338;p5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8339" name="Google Shape;8339;p5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rect b="b" l="l" r="r" t="t"/>
                <a:pathLst>
                  <a:path extrusionOk="0" h="5567" w="9336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0" name="Google Shape;8340;p5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rect b="b" l="l" r="r" t="t"/>
                <a:pathLst>
                  <a:path extrusionOk="0" h="5376" w="8431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1" name="Google Shape;8341;p5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rect b="b" l="l" r="r" t="t"/>
                <a:pathLst>
                  <a:path extrusionOk="0" h="5567" w="9336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2" name="Google Shape;8342;p5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rect b="b" l="l" r="r" t="t"/>
                <a:pathLst>
                  <a:path extrusionOk="0" h="5376" w="8431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3" name="Google Shape;8343;p5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rect b="b" l="l" r="r" t="t"/>
                <a:pathLst>
                  <a:path extrusionOk="0" h="10002" w="6431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4" name="Google Shape;8344;p5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rect b="b" l="l" r="r" t="t"/>
                <a:pathLst>
                  <a:path extrusionOk="0" h="9979" w="6145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5" name="Google Shape;8345;p5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rect b="b" l="l" r="r" t="t"/>
                <a:pathLst>
                  <a:path extrusionOk="0" h="10002" w="6431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6" name="Google Shape;8346;p5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rect b="b" l="l" r="r" t="t"/>
                <a:pathLst>
                  <a:path extrusionOk="0" h="9979" w="6145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7" name="Google Shape;8347;p5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rect b="b" l="l" r="r" t="t"/>
                <a:pathLst>
                  <a:path extrusionOk="0" h="5567" w="9336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8" name="Google Shape;8348;p5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rect b="b" l="l" r="r" t="t"/>
                <a:pathLst>
                  <a:path extrusionOk="0" h="5376" w="8431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9" name="Google Shape;8349;p5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rect b="b" l="l" r="r" t="t"/>
                <a:pathLst>
                  <a:path extrusionOk="0" h="10002" w="6431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0" name="Google Shape;8350;p5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rect b="b" l="l" r="r" t="t"/>
                <a:pathLst>
                  <a:path extrusionOk="0" h="9979" w="6145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1" name="Google Shape;8351;p5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rect b="b" l="l" r="r" t="t"/>
                <a:pathLst>
                  <a:path extrusionOk="0" h="5567" w="9336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2" name="Google Shape;8352;p5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rect b="b" l="l" r="r" t="t"/>
                <a:pathLst>
                  <a:path extrusionOk="0" h="5376" w="8431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3" name="Google Shape;8353;p5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rect b="b" l="l" r="r" t="t"/>
                <a:pathLst>
                  <a:path extrusionOk="0" h="10002" w="6431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4" name="Google Shape;8354;p5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rect b="b" l="l" r="r" t="t"/>
                <a:pathLst>
                  <a:path extrusionOk="0" h="9979" w="6145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5" name="Google Shape;8355;p5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rect b="b" l="l" r="r" t="t"/>
                <a:pathLst>
                  <a:path extrusionOk="0" h="5567" w="9336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6" name="Google Shape;8356;p5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rect b="b" l="l" r="r" t="t"/>
                <a:pathLst>
                  <a:path extrusionOk="0" h="5376" w="8431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7" name="Google Shape;8357;p5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rect b="b" l="l" r="r" t="t"/>
                <a:pathLst>
                  <a:path extrusionOk="0" h="10002" w="6431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8" name="Google Shape;8358;p5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rect b="b" l="l" r="r" t="t"/>
                <a:pathLst>
                  <a:path extrusionOk="0" h="9979" w="6145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aphicFrame>
        <p:nvGraphicFramePr>
          <p:cNvPr id="8359" name="Google Shape;8359;p53"/>
          <p:cNvGraphicFramePr/>
          <p:nvPr/>
        </p:nvGraphicFramePr>
        <p:xfrm>
          <a:off x="5954575" y="23612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{D79F42B4-1AFE-42B4-96A5-60FE3D1860AF}</a:tableStyleId>
              </a:tblPr>
              <a:tblGrid>
                <a:gridCol w="626025"/>
                <a:gridCol w="626025"/>
                <a:gridCol w="626025"/>
                <a:gridCol w="626025"/>
              </a:tblGrid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</a:tr>
            </a:tbl>
          </a:graphicData>
        </a:graphic>
      </p:graphicFrame>
      <p:grpSp>
        <p:nvGrpSpPr>
          <p:cNvPr id="8360" name="Google Shape;8360;p53"/>
          <p:cNvGrpSpPr/>
          <p:nvPr/>
        </p:nvGrpSpPr>
        <p:grpSpPr>
          <a:xfrm>
            <a:off x="727251" y="1188964"/>
            <a:ext cx="2396505" cy="976502"/>
            <a:chOff x="749309" y="1112739"/>
            <a:chExt cx="2371603" cy="976502"/>
          </a:xfrm>
        </p:grpSpPr>
        <p:grpSp>
          <p:nvGrpSpPr>
            <p:cNvPr id="8361" name="Google Shape;8361;p5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8362" name="Google Shape;8362;p5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3" name="Google Shape;8363;p5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4" name="Google Shape;8364;p5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5" name="Google Shape;8365;p5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6" name="Google Shape;8366;p5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7" name="Google Shape;8367;p5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8" name="Google Shape;8368;p5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9" name="Google Shape;8369;p5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0" name="Google Shape;8370;p5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1" name="Google Shape;8371;p5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2" name="Google Shape;8372;p5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3" name="Google Shape;8373;p5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4" name="Google Shape;8374;p5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5" name="Google Shape;8375;p5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6" name="Google Shape;8376;p5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7" name="Google Shape;8377;p5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8" name="Google Shape;8378;p5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9" name="Google Shape;8379;p5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0" name="Google Shape;8380;p5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1" name="Google Shape;8381;p5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2" name="Google Shape;8382;p5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3" name="Google Shape;8383;p5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4" name="Google Shape;8384;p5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5" name="Google Shape;8385;p5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86" name="Google Shape;8386;p5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8387" name="Google Shape;8387;p5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8" name="Google Shape;8388;p5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9" name="Google Shape;8389;p5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0" name="Google Shape;8390;p5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391" name="Google Shape;8391;p5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5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5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4" name="Google Shape;8394;p5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aphicFrame>
        <p:nvGraphicFramePr>
          <p:cNvPr id="8395" name="Google Shape;8395;p53"/>
          <p:cNvGraphicFramePr/>
          <p:nvPr/>
        </p:nvGraphicFramePr>
        <p:xfrm>
          <a:off x="5954600" y="11889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{D79F42B4-1AFE-42B4-96A5-60FE3D1860AF}</a:tableStyleId>
              </a:tblPr>
              <a:tblGrid>
                <a:gridCol w="626025"/>
                <a:gridCol w="626025"/>
                <a:gridCol w="626025"/>
                <a:gridCol w="626025"/>
              </a:tblGrid>
              <a:tr h="3255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255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255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8396" name="Google Shape;8396;p53"/>
          <p:cNvGraphicFramePr/>
          <p:nvPr/>
        </p:nvGraphicFramePr>
        <p:xfrm>
          <a:off x="3375463" y="23612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{D79F42B4-1AFE-42B4-96A5-60FE3D1860AF}</a:tableStyleId>
              </a:tblPr>
              <a:tblGrid>
                <a:gridCol w="590850"/>
                <a:gridCol w="590850"/>
                <a:gridCol w="590850"/>
                <a:gridCol w="590850"/>
              </a:tblGrid>
              <a:tr h="2895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895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895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pSp>
        <p:nvGrpSpPr>
          <p:cNvPr id="8397" name="Google Shape;8397;p53"/>
          <p:cNvGrpSpPr/>
          <p:nvPr/>
        </p:nvGrpSpPr>
        <p:grpSpPr>
          <a:xfrm>
            <a:off x="3377449" y="3352160"/>
            <a:ext cx="2363377" cy="1047062"/>
            <a:chOff x="3358399" y="3285485"/>
            <a:chExt cx="2363377" cy="1047062"/>
          </a:xfrm>
        </p:grpSpPr>
        <p:grpSp>
          <p:nvGrpSpPr>
            <p:cNvPr id="8398" name="Google Shape;8398;p5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8399" name="Google Shape;8399;p5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7994A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0" name="Google Shape;8400;p5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7994A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1" name="Google Shape;8401;p5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7994A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2" name="Google Shape;8402;p5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7994A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3" name="Google Shape;8403;p5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7994A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04" name="Google Shape;8404;p5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8405" name="Google Shape;8405;p5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6" name="Google Shape;8406;p5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7" name="Google Shape;8407;p5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8" name="Google Shape;8408;p5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9" name="Google Shape;8409;p5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10" name="Google Shape;8410;p5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8411" name="Google Shape;8411;p5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2" name="Google Shape;8412;p5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3" name="Google Shape;8413;p5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4" name="Google Shape;8414;p5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5" name="Google Shape;8415;p5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16" name="Google Shape;8416;p5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8417" name="Google Shape;8417;p5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8" name="Google Shape;8418;p5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9" name="Google Shape;8419;p5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0" name="Google Shape;8420;p5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1" name="Google Shape;8421;p5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22" name="Google Shape;8422;p5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8423" name="Google Shape;8423;p5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4" name="Google Shape;8424;p5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5" name="Google Shape;8425;p5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6" name="Google Shape;8426;p5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7" name="Google Shape;8427;p5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28" name="Google Shape;8428;p5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8429" name="Google Shape;8429;p5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0" name="Google Shape;8430;p5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1" name="Google Shape;8431;p5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2" name="Google Shape;8432;p5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3" name="Google Shape;8433;p5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aphicFrame>
        <p:nvGraphicFramePr>
          <p:cNvPr id="8434" name="Google Shape;8434;p53"/>
          <p:cNvGraphicFramePr/>
          <p:nvPr/>
        </p:nvGraphicFramePr>
        <p:xfrm>
          <a:off x="728250" y="23612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{D79F42B4-1AFE-42B4-96A5-60FE3D1860AF}</a:tableStyleId>
              </a:tblPr>
              <a:tblGrid>
                <a:gridCol w="592450"/>
                <a:gridCol w="592450"/>
                <a:gridCol w="592450"/>
                <a:gridCol w="592450"/>
              </a:tblGrid>
              <a:tr h="2964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5F8195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5F8195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5F8195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5F8195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5F8195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5F8195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964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964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869FB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2F2F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A5B7C5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pSp>
        <p:nvGrpSpPr>
          <p:cNvPr id="8435" name="Google Shape;8435;p53"/>
          <p:cNvGrpSpPr/>
          <p:nvPr/>
        </p:nvGrpSpPr>
        <p:grpSpPr>
          <a:xfrm>
            <a:off x="4177919" y="2765014"/>
            <a:ext cx="1302095" cy="60959"/>
            <a:chOff x="3558802" y="4011427"/>
            <a:chExt cx="1866000" cy="111300"/>
          </a:xfrm>
        </p:grpSpPr>
        <p:sp>
          <p:nvSpPr>
            <p:cNvPr id="8436" name="Google Shape;8436;p53"/>
            <p:cNvSpPr/>
            <p:nvPr/>
          </p:nvSpPr>
          <p:spPr>
            <a:xfrm flipH="1" rot="5400000">
              <a:off x="4436152" y="3134077"/>
              <a:ext cx="111300" cy="1866000"/>
            </a:xfrm>
            <a:prstGeom prst="round2SameRect">
              <a:avLst>
                <a:gd fmla="val 50000" name="adj1"/>
                <a:gd fmla="val 50000" name="adj2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p53"/>
            <p:cNvSpPr/>
            <p:nvPr/>
          </p:nvSpPr>
          <p:spPr>
            <a:xfrm flipH="1" rot="5400000">
              <a:off x="4167866" y="3416648"/>
              <a:ext cx="97200" cy="13014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8" name="Google Shape;8438;p53"/>
          <p:cNvGrpSpPr/>
          <p:nvPr/>
        </p:nvGrpSpPr>
        <p:grpSpPr>
          <a:xfrm>
            <a:off x="4723407" y="3047174"/>
            <a:ext cx="914340" cy="60959"/>
            <a:chOff x="3558802" y="4011427"/>
            <a:chExt cx="1866000" cy="111300"/>
          </a:xfrm>
        </p:grpSpPr>
        <p:sp>
          <p:nvSpPr>
            <p:cNvPr id="8439" name="Google Shape;8439;p53"/>
            <p:cNvSpPr/>
            <p:nvPr/>
          </p:nvSpPr>
          <p:spPr>
            <a:xfrm flipH="1" rot="5400000">
              <a:off x="4436152" y="3134077"/>
              <a:ext cx="111300" cy="1866000"/>
            </a:xfrm>
            <a:prstGeom prst="round2SameRect">
              <a:avLst>
                <a:gd fmla="val 50000" name="adj1"/>
                <a:gd fmla="val 50000" name="adj2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53"/>
            <p:cNvSpPr/>
            <p:nvPr/>
          </p:nvSpPr>
          <p:spPr>
            <a:xfrm flipH="1" rot="5400000">
              <a:off x="4167866" y="3416648"/>
              <a:ext cx="97200" cy="13014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41" name="Google Shape;8441;p53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8442" name="Google Shape;8442;p5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cap="flat" cmpd="sng" w="9525">
              <a:solidFill>
                <a:srgbClr val="B3C3CE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43" name="Google Shape;8443;p5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cap="flat" cmpd="sng" w="9525">
              <a:solidFill>
                <a:srgbClr val="B3C3CE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44" name="Google Shape;8444;p5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cap="flat" cmpd="sng" w="9525">
              <a:solidFill>
                <a:srgbClr val="B3C3CE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8445" name="Google Shape;8445;p5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446" name="Google Shape;8446;p5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447" name="Google Shape;8447;p5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448" name="Google Shape;8448;p5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449" name="Google Shape;8449;p5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0" name="Google Shape;8450;p5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5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2" name="Google Shape;8452;p5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3" name="Google Shape;8453;p5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4" name="Google Shape;8454;p5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5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456" name="Google Shape;8456;p53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457" name="Google Shape;8457;p5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458" name="Google Shape;8458;p5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9" name="Google Shape;8459;p53"/>
          <p:cNvGrpSpPr/>
          <p:nvPr/>
        </p:nvGrpSpPr>
        <p:grpSpPr>
          <a:xfrm>
            <a:off x="3372612" y="1159008"/>
            <a:ext cx="2363393" cy="1005865"/>
            <a:chOff x="3292400" y="1193188"/>
            <a:chExt cx="2615240" cy="1131075"/>
          </a:xfrm>
        </p:grpSpPr>
        <p:sp>
          <p:nvSpPr>
            <p:cNvPr id="8460" name="Google Shape;8460;p5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fmla="val 16667" name="adj1"/>
                <a:gd fmla="val 0" name="adj2"/>
              </a:avLst>
            </a:prstGeom>
            <a:noFill/>
            <a:ln cap="flat" cmpd="sng" w="9525">
              <a:solidFill>
                <a:srgbClr val="ABBCC9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461" name="Google Shape;8461;p5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fmla="val 16667" name="adj1"/>
                <a:gd fmla="val 0" name="adj2"/>
              </a:avLst>
            </a:pr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462" name="Google Shape;8462;p5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463" name="Google Shape;8463;p5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464" name="Google Shape;8464;p5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465" name="Google Shape;8465;p5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466" name="Google Shape;8466;p5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467" name="Google Shape;8467;p5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468" name="Google Shape;8468;p5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469" name="Google Shape;8469;p5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470" name="Google Shape;8470;p5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471" name="Google Shape;8471;p5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472" name="Google Shape;8472;p5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473" name="Google Shape;8473;p5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8474" name="Google Shape;8474;p5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475" name="Google Shape;8475;p5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rect b="b" l="l" r="r" t="t"/>
                <a:pathLst>
                  <a:path extrusionOk="0" h="2157" w="180762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476" name="Google Shape;8476;p5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477" name="Google Shape;8477;p5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478" name="Google Shape;8478;p5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479" name="Google Shape;8479;p5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480" name="Google Shape;8480;p5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481" name="Google Shape;8481;p5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rect b="b" l="l" r="r" t="t"/>
                <a:pathLst>
                  <a:path extrusionOk="0" h="2157" w="36851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482" name="Google Shape;8482;p5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rect b="b" l="l" r="r" t="t"/>
                <a:pathLst>
                  <a:path extrusionOk="0" h="2156" w="81476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483" name="Google Shape;8483;p5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rect b="b" l="l" r="r" t="t"/>
                <a:pathLst>
                  <a:path extrusionOk="0" h="2156" w="4328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484" name="Google Shape;8484;p5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rect b="b" l="l" r="r" t="t"/>
                <a:pathLst>
                  <a:path extrusionOk="0" h="2156" w="81797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485" name="Google Shape;8485;p5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rect b="b" l="l" r="r" t="t"/>
                <a:pathLst>
                  <a:path extrusionOk="0" h="2156" w="66033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486" name="Google Shape;8486;p5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rect b="b" l="l" r="r" t="t"/>
                <a:pathLst>
                  <a:path extrusionOk="0" h="2144" w="45745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490" name="Shape 8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91" name="Google Shape;8491;p54"/>
          <p:cNvGrpSpPr/>
          <p:nvPr/>
        </p:nvGrpSpPr>
        <p:grpSpPr>
          <a:xfrm>
            <a:off x="4814684" y="1191441"/>
            <a:ext cx="745431" cy="718863"/>
            <a:chOff x="4249973" y="1201875"/>
            <a:chExt cx="1958568" cy="1888762"/>
          </a:xfrm>
        </p:grpSpPr>
        <p:sp>
          <p:nvSpPr>
            <p:cNvPr id="8492" name="Google Shape;8492;p5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fmla="val 105146" name="hf"/>
                <a:gd fmla="val 110557" name="vf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493" name="Google Shape;8493;p5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494" name="Google Shape;8494;p5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495" name="Google Shape;8495;p5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96" name="Google Shape;8496;p5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497" name="Google Shape;8497;p5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498" name="Google Shape;8498;p5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99" name="Google Shape;8499;p5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500" name="Google Shape;8500;p5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501" name="Google Shape;8501;p5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02" name="Google Shape;8502;p5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503" name="Google Shape;8503;p5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504" name="Google Shape;8504;p5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05" name="Google Shape;8505;p5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506" name="Google Shape;8506;p5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507" name="Google Shape;8507;p5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508" name="Google Shape;8508;p54"/>
          <p:cNvGrpSpPr/>
          <p:nvPr/>
        </p:nvGrpSpPr>
        <p:grpSpPr>
          <a:xfrm>
            <a:off x="731057" y="2069890"/>
            <a:ext cx="761767" cy="729896"/>
            <a:chOff x="2657744" y="2337745"/>
            <a:chExt cx="832987" cy="798137"/>
          </a:xfrm>
        </p:grpSpPr>
        <p:sp>
          <p:nvSpPr>
            <p:cNvPr id="8509" name="Google Shape;8509;p54"/>
            <p:cNvSpPr/>
            <p:nvPr/>
          </p:nvSpPr>
          <p:spPr>
            <a:xfrm>
              <a:off x="2812050" y="2337745"/>
              <a:ext cx="516050" cy="266400"/>
            </a:xfrm>
            <a:custGeom>
              <a:rect b="b" l="l" r="r" t="t"/>
              <a:pathLst>
                <a:path extrusionOk="0" h="10656" w="20642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54"/>
            <p:cNvSpPr/>
            <p:nvPr/>
          </p:nvSpPr>
          <p:spPr>
            <a:xfrm>
              <a:off x="3113181" y="2645625"/>
              <a:ext cx="377550" cy="476425"/>
            </a:xfrm>
            <a:custGeom>
              <a:rect b="b" l="l" r="r" t="t"/>
              <a:pathLst>
                <a:path extrusionOk="0" h="19057" w="15102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1" name="Google Shape;8511;p54"/>
            <p:cNvSpPr/>
            <p:nvPr/>
          </p:nvSpPr>
          <p:spPr>
            <a:xfrm>
              <a:off x="3082750" y="2605975"/>
              <a:ext cx="244675" cy="231900"/>
            </a:xfrm>
            <a:custGeom>
              <a:rect b="b" l="l" r="r" t="t"/>
              <a:pathLst>
                <a:path extrusionOk="0" h="9276" w="9787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2" name="Google Shape;8512;p54"/>
            <p:cNvSpPr/>
            <p:nvPr/>
          </p:nvSpPr>
          <p:spPr>
            <a:xfrm>
              <a:off x="2657744" y="2659457"/>
              <a:ext cx="377575" cy="476425"/>
            </a:xfrm>
            <a:custGeom>
              <a:rect b="b" l="l" r="r" t="t"/>
              <a:pathLst>
                <a:path extrusionOk="0" h="19057" w="15103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54"/>
            <p:cNvSpPr/>
            <p:nvPr/>
          </p:nvSpPr>
          <p:spPr>
            <a:xfrm>
              <a:off x="2812775" y="2605975"/>
              <a:ext cx="244675" cy="231900"/>
            </a:xfrm>
            <a:custGeom>
              <a:rect b="b" l="l" r="r" t="t"/>
              <a:pathLst>
                <a:path extrusionOk="0" h="9276" w="9787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54"/>
            <p:cNvSpPr/>
            <p:nvPr/>
          </p:nvSpPr>
          <p:spPr>
            <a:xfrm>
              <a:off x="2944250" y="2859150"/>
              <a:ext cx="251675" cy="226375"/>
            </a:xfrm>
            <a:custGeom>
              <a:rect b="b" l="l" r="r" t="t"/>
              <a:pathLst>
                <a:path extrusionOk="0" h="9055" w="10067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15" name="Google Shape;8515;p54"/>
          <p:cNvGrpSpPr/>
          <p:nvPr/>
        </p:nvGrpSpPr>
        <p:grpSpPr>
          <a:xfrm>
            <a:off x="3242022" y="2073097"/>
            <a:ext cx="685569" cy="723586"/>
            <a:chOff x="3398134" y="2057755"/>
            <a:chExt cx="704087" cy="743130"/>
          </a:xfrm>
        </p:grpSpPr>
        <p:grpSp>
          <p:nvGrpSpPr>
            <p:cNvPr id="8516" name="Google Shape;8516;p5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517" name="Google Shape;8517;p5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518" name="Google Shape;8518;p54"/>
              <p:cNvCxnSpPr>
                <a:stCxn id="8517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8519" name="Google Shape;8519;p5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520" name="Google Shape;8520;p5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521" name="Google Shape;8521;p5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8522" name="Google Shape;8522;p5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523" name="Google Shape;8523;p5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524" name="Google Shape;8524;p5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8525" name="Google Shape;8525;p5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526" name="Google Shape;8526;p5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527" name="Google Shape;8527;p5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8528" name="Google Shape;8528;p5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529" name="Google Shape;8529;p5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530" name="Google Shape;8530;p5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  <p:grpSp>
        <p:nvGrpSpPr>
          <p:cNvPr id="8531" name="Google Shape;8531;p54"/>
          <p:cNvGrpSpPr/>
          <p:nvPr/>
        </p:nvGrpSpPr>
        <p:grpSpPr>
          <a:xfrm>
            <a:off x="4917244" y="2079792"/>
            <a:ext cx="710153" cy="710153"/>
            <a:chOff x="5007123" y="2079403"/>
            <a:chExt cx="687600" cy="687600"/>
          </a:xfrm>
        </p:grpSpPr>
        <p:sp>
          <p:nvSpPr>
            <p:cNvPr id="8532" name="Google Shape;8532;p5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5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4" name="Google Shape;8534;p5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5" name="Google Shape;8535;p5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36" name="Google Shape;8536;p54"/>
          <p:cNvGrpSpPr/>
          <p:nvPr/>
        </p:nvGrpSpPr>
        <p:grpSpPr>
          <a:xfrm>
            <a:off x="5726681" y="2074299"/>
            <a:ext cx="720998" cy="721183"/>
            <a:chOff x="5797446" y="2063053"/>
            <a:chExt cx="698100" cy="698280"/>
          </a:xfrm>
        </p:grpSpPr>
        <p:sp>
          <p:nvSpPr>
            <p:cNvPr id="8537" name="Google Shape;8537;p5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8" name="Google Shape;8538;p5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5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0" name="Google Shape;8540;p5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1" name="Google Shape;8541;p54"/>
          <p:cNvGrpSpPr/>
          <p:nvPr/>
        </p:nvGrpSpPr>
        <p:grpSpPr>
          <a:xfrm>
            <a:off x="8171828" y="3719904"/>
            <a:ext cx="280585" cy="673164"/>
            <a:chOff x="8075075" y="3754290"/>
            <a:chExt cx="255612" cy="613194"/>
          </a:xfrm>
        </p:grpSpPr>
        <p:grpSp>
          <p:nvGrpSpPr>
            <p:cNvPr id="8542" name="Google Shape;8542;p5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543" name="Google Shape;8543;p5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rect b="b" l="l" r="r" t="t"/>
                <a:pathLst>
                  <a:path extrusionOk="0" h="7497" w="16734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4" name="Google Shape;8544;p5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rect b="b" l="l" r="r" t="t"/>
                <a:pathLst>
                  <a:path extrusionOk="0" h="32649" w="16734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545" name="Google Shape;8545;p54"/>
            <p:cNvSpPr/>
            <p:nvPr/>
          </p:nvSpPr>
          <p:spPr>
            <a:xfrm>
              <a:off x="8107762" y="3782257"/>
              <a:ext cx="190281" cy="190281"/>
            </a:xfrm>
            <a:custGeom>
              <a:rect b="b" l="l" r="r" t="t"/>
              <a:pathLst>
                <a:path extrusionOk="0" h="12457" w="12457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6" name="Google Shape;8546;p54"/>
          <p:cNvGrpSpPr/>
          <p:nvPr/>
        </p:nvGrpSpPr>
        <p:grpSpPr>
          <a:xfrm>
            <a:off x="5288887" y="3708700"/>
            <a:ext cx="470352" cy="683745"/>
            <a:chOff x="1697726" y="3244179"/>
            <a:chExt cx="788124" cy="1146069"/>
          </a:xfrm>
        </p:grpSpPr>
        <p:sp>
          <p:nvSpPr>
            <p:cNvPr id="8547" name="Google Shape;8547;p54"/>
            <p:cNvSpPr/>
            <p:nvPr/>
          </p:nvSpPr>
          <p:spPr>
            <a:xfrm>
              <a:off x="1697726" y="3244179"/>
              <a:ext cx="788124" cy="1146069"/>
            </a:xfrm>
            <a:custGeom>
              <a:rect b="b" l="l" r="r" t="t"/>
              <a:pathLst>
                <a:path extrusionOk="0" h="44156" w="30365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8" name="Google Shape;8548;p54"/>
            <p:cNvSpPr/>
            <p:nvPr/>
          </p:nvSpPr>
          <p:spPr>
            <a:xfrm>
              <a:off x="1743302" y="4053603"/>
              <a:ext cx="291293" cy="291267"/>
            </a:xfrm>
            <a:custGeom>
              <a:rect b="b" l="l" r="r" t="t"/>
              <a:pathLst>
                <a:path extrusionOk="0" h="11222" w="11223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49" name="Google Shape;8549;p54"/>
          <p:cNvSpPr/>
          <p:nvPr/>
        </p:nvSpPr>
        <p:spPr>
          <a:xfrm>
            <a:off x="8146351" y="3622703"/>
            <a:ext cx="204" cy="4"/>
          </a:xfrm>
          <a:custGeom>
            <a:rect b="b" l="l" r="r" t="t"/>
            <a:pathLst>
              <a:path extrusionOk="0" h="1" w="48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50" name="Google Shape;8550;p54"/>
          <p:cNvGrpSpPr/>
          <p:nvPr/>
        </p:nvGrpSpPr>
        <p:grpSpPr>
          <a:xfrm>
            <a:off x="5910037" y="3719902"/>
            <a:ext cx="293891" cy="293845"/>
            <a:chOff x="6134814" y="3754290"/>
            <a:chExt cx="293891" cy="293845"/>
          </a:xfrm>
        </p:grpSpPr>
        <p:sp>
          <p:nvSpPr>
            <p:cNvPr id="8551" name="Google Shape;8551;p54"/>
            <p:cNvSpPr/>
            <p:nvPr/>
          </p:nvSpPr>
          <p:spPr>
            <a:xfrm>
              <a:off x="6134814" y="3754290"/>
              <a:ext cx="293891" cy="293845"/>
            </a:xfrm>
            <a:custGeom>
              <a:rect b="b" l="l" r="r" t="t"/>
              <a:pathLst>
                <a:path extrusionOk="0" h="19237" w="1924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2" name="Google Shape;8552;p54"/>
            <p:cNvSpPr/>
            <p:nvPr/>
          </p:nvSpPr>
          <p:spPr>
            <a:xfrm>
              <a:off x="6147232" y="3764860"/>
              <a:ext cx="118946" cy="107337"/>
            </a:xfrm>
            <a:custGeom>
              <a:rect b="b" l="l" r="r" t="t"/>
              <a:pathLst>
                <a:path extrusionOk="0" h="7027" w="7787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F2F2F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53" name="Google Shape;8553;p54"/>
          <p:cNvGrpSpPr/>
          <p:nvPr/>
        </p:nvGrpSpPr>
        <p:grpSpPr>
          <a:xfrm>
            <a:off x="5910037" y="4098574"/>
            <a:ext cx="293891" cy="293891"/>
            <a:chOff x="6134814" y="4086186"/>
            <a:chExt cx="293891" cy="293891"/>
          </a:xfrm>
        </p:grpSpPr>
        <p:sp>
          <p:nvSpPr>
            <p:cNvPr id="8554" name="Google Shape;8554;p54"/>
            <p:cNvSpPr/>
            <p:nvPr/>
          </p:nvSpPr>
          <p:spPr>
            <a:xfrm>
              <a:off x="6134814" y="4086186"/>
              <a:ext cx="293891" cy="293891"/>
            </a:xfrm>
            <a:custGeom>
              <a:rect b="b" l="l" r="r" t="t"/>
              <a:pathLst>
                <a:path extrusionOk="0" h="19240" w="1924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54"/>
            <p:cNvSpPr/>
            <p:nvPr/>
          </p:nvSpPr>
          <p:spPr>
            <a:xfrm>
              <a:off x="6147232" y="4096771"/>
              <a:ext cx="118946" cy="107322"/>
            </a:xfrm>
            <a:custGeom>
              <a:rect b="b" l="l" r="r" t="t"/>
              <a:pathLst>
                <a:path extrusionOk="0" h="7026" w="7787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F2F2F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56" name="Google Shape;8556;p54"/>
          <p:cNvSpPr/>
          <p:nvPr/>
        </p:nvSpPr>
        <p:spPr>
          <a:xfrm>
            <a:off x="6948464" y="3719100"/>
            <a:ext cx="609693" cy="673150"/>
          </a:xfrm>
          <a:custGeom>
            <a:rect b="b" l="l" r="r" t="t"/>
            <a:pathLst>
              <a:path extrusionOk="0" h="5225" w="4733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cap="flat" cmpd="sng" w="9525">
            <a:solidFill>
              <a:srgbClr val="A5B7C6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57" name="Google Shape;8557;p54"/>
          <p:cNvSpPr/>
          <p:nvPr/>
        </p:nvSpPr>
        <p:spPr>
          <a:xfrm rot="10800000">
            <a:off x="6354727" y="3716837"/>
            <a:ext cx="442939" cy="675638"/>
          </a:xfrm>
          <a:custGeom>
            <a:rect b="b" l="l" r="r" t="t"/>
            <a:pathLst>
              <a:path extrusionOk="0" h="22743" w="1491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cap="flat" cmpd="sng" w="9525">
            <a:solidFill>
              <a:srgbClr val="5F7D95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58" name="Google Shape;8558;p54"/>
          <p:cNvGrpSpPr/>
          <p:nvPr/>
        </p:nvGrpSpPr>
        <p:grpSpPr>
          <a:xfrm>
            <a:off x="7835013" y="2927266"/>
            <a:ext cx="622883" cy="621944"/>
            <a:chOff x="1187048" y="238125"/>
            <a:chExt cx="5256397" cy="5248476"/>
          </a:xfrm>
        </p:grpSpPr>
        <p:sp>
          <p:nvSpPr>
            <p:cNvPr id="8559" name="Google Shape;8559;p54"/>
            <p:cNvSpPr/>
            <p:nvPr/>
          </p:nvSpPr>
          <p:spPr>
            <a:xfrm>
              <a:off x="1188450" y="238125"/>
              <a:ext cx="3198750" cy="2628625"/>
            </a:xfrm>
            <a:custGeom>
              <a:rect b="b" l="l" r="r" t="t"/>
              <a:pathLst>
                <a:path extrusionOk="0" h="105145" w="12795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0" name="Google Shape;8560;p54"/>
            <p:cNvSpPr/>
            <p:nvPr/>
          </p:nvSpPr>
          <p:spPr>
            <a:xfrm>
              <a:off x="1187048" y="2289901"/>
              <a:ext cx="2628362" cy="3196700"/>
            </a:xfrm>
            <a:custGeom>
              <a:rect b="b" l="l" r="r" t="t"/>
              <a:pathLst>
                <a:path extrusionOk="0" h="127868" w="105145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1" name="Google Shape;8561;p54"/>
            <p:cNvSpPr/>
            <p:nvPr/>
          </p:nvSpPr>
          <p:spPr>
            <a:xfrm>
              <a:off x="3812708" y="244502"/>
              <a:ext cx="2628650" cy="3170611"/>
            </a:xfrm>
            <a:custGeom>
              <a:rect b="b" l="l" r="r" t="t"/>
              <a:pathLst>
                <a:path extrusionOk="0" h="127873" w="105146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2" name="Google Shape;8562;p54"/>
            <p:cNvSpPr/>
            <p:nvPr/>
          </p:nvSpPr>
          <p:spPr>
            <a:xfrm>
              <a:off x="3244845" y="2847950"/>
              <a:ext cx="3198600" cy="2628500"/>
            </a:xfrm>
            <a:custGeom>
              <a:rect b="b" l="l" r="r" t="t"/>
              <a:pathLst>
                <a:path extrusionOk="0" h="105140" w="127944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3" name="Google Shape;8563;p54"/>
          <p:cNvGrpSpPr/>
          <p:nvPr/>
        </p:nvGrpSpPr>
        <p:grpSpPr>
          <a:xfrm>
            <a:off x="2292118" y="2936875"/>
            <a:ext cx="1310987" cy="612407"/>
            <a:chOff x="238125" y="1188750"/>
            <a:chExt cx="7140450" cy="3335550"/>
          </a:xfrm>
        </p:grpSpPr>
        <p:sp>
          <p:nvSpPr>
            <p:cNvPr id="8564" name="Google Shape;8564;p54"/>
            <p:cNvSpPr/>
            <p:nvPr/>
          </p:nvSpPr>
          <p:spPr>
            <a:xfrm>
              <a:off x="238125" y="118875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5" name="Google Shape;8565;p54"/>
            <p:cNvSpPr/>
            <p:nvPr/>
          </p:nvSpPr>
          <p:spPr>
            <a:xfrm>
              <a:off x="238125" y="294030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6" name="Google Shape;8566;p54"/>
            <p:cNvSpPr/>
            <p:nvPr/>
          </p:nvSpPr>
          <p:spPr>
            <a:xfrm>
              <a:off x="3871550" y="118875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7" name="Google Shape;8567;p54"/>
            <p:cNvSpPr/>
            <p:nvPr/>
          </p:nvSpPr>
          <p:spPr>
            <a:xfrm>
              <a:off x="3871550" y="294030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8" name="Google Shape;8568;p54"/>
            <p:cNvSpPr/>
            <p:nvPr/>
          </p:nvSpPr>
          <p:spPr>
            <a:xfrm>
              <a:off x="2842425" y="1934600"/>
              <a:ext cx="1843850" cy="1843850"/>
            </a:xfrm>
            <a:custGeom>
              <a:rect b="b" l="l" r="r" t="t"/>
              <a:pathLst>
                <a:path extrusionOk="0" h="73754" w="73754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9" name="Google Shape;8569;p54"/>
          <p:cNvGrpSpPr/>
          <p:nvPr/>
        </p:nvGrpSpPr>
        <p:grpSpPr>
          <a:xfrm>
            <a:off x="6617990" y="2927430"/>
            <a:ext cx="1110299" cy="621702"/>
            <a:chOff x="238125" y="1335475"/>
            <a:chExt cx="5418735" cy="3034175"/>
          </a:xfrm>
        </p:grpSpPr>
        <p:sp>
          <p:nvSpPr>
            <p:cNvPr id="8570" name="Google Shape;8570;p54"/>
            <p:cNvSpPr/>
            <p:nvPr/>
          </p:nvSpPr>
          <p:spPr>
            <a:xfrm>
              <a:off x="3669985" y="1335475"/>
              <a:ext cx="1986875" cy="3034175"/>
            </a:xfrm>
            <a:custGeom>
              <a:rect b="b" l="l" r="r" t="t"/>
              <a:pathLst>
                <a:path extrusionOk="0" h="121367" w="79475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1" name="Google Shape;8571;p54"/>
            <p:cNvSpPr/>
            <p:nvPr/>
          </p:nvSpPr>
          <p:spPr>
            <a:xfrm>
              <a:off x="1956350" y="1335475"/>
              <a:ext cx="1984950" cy="3034175"/>
            </a:xfrm>
            <a:custGeom>
              <a:rect b="b" l="l" r="r" t="t"/>
              <a:pathLst>
                <a:path extrusionOk="0" h="121367" w="79398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2" name="Google Shape;8572;p54"/>
            <p:cNvSpPr/>
            <p:nvPr/>
          </p:nvSpPr>
          <p:spPr>
            <a:xfrm>
              <a:off x="238125" y="1335475"/>
              <a:ext cx="1986850" cy="3034175"/>
            </a:xfrm>
            <a:custGeom>
              <a:rect b="b" l="l" r="r" t="t"/>
              <a:pathLst>
                <a:path extrusionOk="0" h="121367" w="79474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73" name="Google Shape;8573;p54"/>
          <p:cNvGrpSpPr/>
          <p:nvPr/>
        </p:nvGrpSpPr>
        <p:grpSpPr>
          <a:xfrm>
            <a:off x="5435649" y="2924327"/>
            <a:ext cx="1074451" cy="627181"/>
            <a:chOff x="5359127" y="2910889"/>
            <a:chExt cx="1097723" cy="640831"/>
          </a:xfrm>
        </p:grpSpPr>
        <p:grpSp>
          <p:nvGrpSpPr>
            <p:cNvPr id="8574" name="Google Shape;8574;p5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575" name="Google Shape;8575;p5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rect b="b" l="l" r="r" t="t"/>
                <a:pathLst>
                  <a:path extrusionOk="0" h="2231390" w="2576195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8576" name="Google Shape;8576;p5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8577" name="Google Shape;8577;p5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578" name="Google Shape;8578;p5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rect b="b" l="l" r="r" t="t"/>
                <a:pathLst>
                  <a:path extrusionOk="0" h="2231390" w="2576195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8579" name="Google Shape;8579;p5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8580" name="Google Shape;8580;p5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581" name="Google Shape;8581;p5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rect b="b" l="l" r="r" t="t"/>
                <a:pathLst>
                  <a:path extrusionOk="0" h="2231390" w="2576195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8582" name="Google Shape;8582;p5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8583" name="Google Shape;8583;p5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584" name="Google Shape;8584;p5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rect b="b" l="l" r="r" t="t"/>
                <a:pathLst>
                  <a:path extrusionOk="0" h="2231390" w="2576195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8585" name="Google Shape;8585;p5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</p:grpSp>
      <p:grpSp>
        <p:nvGrpSpPr>
          <p:cNvPr id="8586" name="Google Shape;8586;p54"/>
          <p:cNvGrpSpPr/>
          <p:nvPr/>
        </p:nvGrpSpPr>
        <p:grpSpPr>
          <a:xfrm>
            <a:off x="7586863" y="2075038"/>
            <a:ext cx="874976" cy="719600"/>
            <a:chOff x="7608988" y="2093194"/>
            <a:chExt cx="817276" cy="672147"/>
          </a:xfrm>
        </p:grpSpPr>
        <p:cxnSp>
          <p:nvCxnSpPr>
            <p:cNvPr id="8587" name="Google Shape;8587;p54"/>
            <p:cNvCxnSpPr/>
            <p:nvPr/>
          </p:nvCxnSpPr>
          <p:spPr>
            <a:xfrm flipH="1" rot="5400000">
              <a:off x="7620257" y="2136491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88" name="Google Shape;8588;p5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89" name="Google Shape;8589;p5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90" name="Google Shape;8590;p54"/>
            <p:cNvCxnSpPr/>
            <p:nvPr/>
          </p:nvCxnSpPr>
          <p:spPr>
            <a:xfrm flipH="1" rot="-5400000">
              <a:off x="8285120" y="2644741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91" name="Google Shape;8591;p5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592" name="Google Shape;8592;p5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grpSp>
          <p:nvGrpSpPr>
            <p:cNvPr id="8593" name="Google Shape;8593;p5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594" name="Google Shape;8594;p5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595" name="Google Shape;8595;p5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rect b="b" l="l" r="r" t="t"/>
                  <a:pathLst>
                    <a:path extrusionOk="0" h="45503" w="21253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96" name="Google Shape;8596;p5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rect b="b" l="l" r="r" t="t"/>
                  <a:pathLst>
                    <a:path extrusionOk="0" h="5029" w="1180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97" name="Google Shape;8597;p5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rect b="b" l="l" r="r" t="t"/>
                  <a:pathLst>
                    <a:path extrusionOk="0" h="8180" w="10011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98" name="Google Shape;8598;p5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rect b="b" l="l" r="r" t="t"/>
                  <a:pathLst>
                    <a:path extrusionOk="0" h="1062" w="8488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99" name="Google Shape;8599;p5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rect b="b" l="l" r="r" t="t"/>
                  <a:pathLst>
                    <a:path extrusionOk="0" h="4248" w="7617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600" name="Google Shape;8600;p5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rect b="b" l="l" r="r" t="t"/>
                  <a:pathLst>
                    <a:path extrusionOk="0" h="1059" w="7125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601" name="Google Shape;8601;p5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rect b="b" l="l" r="r" t="t"/>
                  <a:pathLst>
                    <a:path extrusionOk="0" h="7109" w="7804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602" name="Google Shape;8602;p5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603" name="Google Shape;8603;p5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rect b="b" l="l" r="r" t="t"/>
                  <a:pathLst>
                    <a:path extrusionOk="0" h="45503" w="21253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604" name="Google Shape;8604;p5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rect b="b" l="l" r="r" t="t"/>
                  <a:pathLst>
                    <a:path extrusionOk="0" h="5029" w="1180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605" name="Google Shape;8605;p5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rect b="b" l="l" r="r" t="t"/>
                  <a:pathLst>
                    <a:path extrusionOk="0" h="8180" w="10011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606" name="Google Shape;8606;p5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rect b="b" l="l" r="r" t="t"/>
                  <a:pathLst>
                    <a:path extrusionOk="0" h="1062" w="8488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607" name="Google Shape;8607;p5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rect b="b" l="l" r="r" t="t"/>
                  <a:pathLst>
                    <a:path extrusionOk="0" h="4248" w="7617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608" name="Google Shape;8608;p5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rect b="b" l="l" r="r" t="t"/>
                  <a:pathLst>
                    <a:path extrusionOk="0" h="1059" w="7125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609" name="Google Shape;8609;p5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rect b="b" l="l" r="r" t="t"/>
                  <a:pathLst>
                    <a:path extrusionOk="0" h="7109" w="7804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8610" name="Google Shape;8610;p54"/>
          <p:cNvGrpSpPr/>
          <p:nvPr/>
        </p:nvGrpSpPr>
        <p:grpSpPr>
          <a:xfrm>
            <a:off x="4031299" y="1191441"/>
            <a:ext cx="712557" cy="785901"/>
            <a:chOff x="4206459" y="1191441"/>
            <a:chExt cx="712557" cy="785901"/>
          </a:xfrm>
        </p:grpSpPr>
        <p:sp>
          <p:nvSpPr>
            <p:cNvPr id="8611" name="Google Shape;8611;p54"/>
            <p:cNvSpPr/>
            <p:nvPr/>
          </p:nvSpPr>
          <p:spPr>
            <a:xfrm>
              <a:off x="4548248" y="1328649"/>
              <a:ext cx="325201" cy="322547"/>
            </a:xfrm>
            <a:custGeom>
              <a:rect b="b" l="l" r="r" t="t"/>
              <a:pathLst>
                <a:path extrusionOk="0" h="25278" w="25486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54"/>
            <p:cNvSpPr/>
            <p:nvPr/>
          </p:nvSpPr>
          <p:spPr>
            <a:xfrm>
              <a:off x="4557499" y="1656607"/>
              <a:ext cx="306674" cy="306648"/>
            </a:xfrm>
            <a:custGeom>
              <a:rect b="b" l="l" r="r" t="t"/>
              <a:pathLst>
                <a:path extrusionOk="0" h="24032" w="24034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54"/>
            <p:cNvSpPr/>
            <p:nvPr/>
          </p:nvSpPr>
          <p:spPr>
            <a:xfrm>
              <a:off x="4251067" y="1523035"/>
              <a:ext cx="327536" cy="325023"/>
            </a:xfrm>
            <a:custGeom>
              <a:rect b="b" l="l" r="r" t="t"/>
              <a:pathLst>
                <a:path extrusionOk="0" h="25472" w="25669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4" name="Google Shape;8614;p54"/>
            <p:cNvSpPr/>
            <p:nvPr/>
          </p:nvSpPr>
          <p:spPr>
            <a:xfrm>
              <a:off x="4277366" y="1220917"/>
              <a:ext cx="292242" cy="292217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615" name="Google Shape;8615;p5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616" name="Google Shape;8616;p5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rect b="b" l="l" r="r" t="t"/>
                <a:pathLst>
                  <a:path extrusionOk="0" h="2019" w="4052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7" name="Google Shape;8617;p5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rect b="b" l="l" r="r" t="t"/>
                <a:pathLst>
                  <a:path extrusionOk="0" h="626" w="2524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8" name="Google Shape;8618;p5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rect b="b" l="l" r="r" t="t"/>
                <a:pathLst>
                  <a:path extrusionOk="0" h="1041" w="1585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9" name="Google Shape;8619;p5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rect b="b" l="l" r="r" t="t"/>
                <a:pathLst>
                  <a:path extrusionOk="0" h="896" w="2177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20" name="Google Shape;8620;p5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621" name="Google Shape;8621;p5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rect b="b" l="l" r="r" t="t"/>
                <a:pathLst>
                  <a:path extrusionOk="0" h="2020" w="4052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2" name="Google Shape;8622;p5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rect b="b" l="l" r="r" t="t"/>
                <a:pathLst>
                  <a:path extrusionOk="0" h="628" w="2524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3" name="Google Shape;8623;p5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rect b="b" l="l" r="r" t="t"/>
                <a:pathLst>
                  <a:path extrusionOk="0" h="1040" w="1584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4" name="Google Shape;8624;p5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rect b="b" l="l" r="r" t="t"/>
                <a:pathLst>
                  <a:path extrusionOk="0" h="896" w="2177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25" name="Google Shape;8625;p5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626" name="Google Shape;8626;p5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rect b="b" l="l" r="r" t="t"/>
                <a:pathLst>
                  <a:path extrusionOk="0" h="2019" w="4051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7" name="Google Shape;8627;p5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rect b="b" l="l" r="r" t="t"/>
                <a:pathLst>
                  <a:path extrusionOk="0" h="627" w="2523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8" name="Google Shape;8628;p5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rect b="b" l="l" r="r" t="t"/>
                <a:pathLst>
                  <a:path extrusionOk="0" h="1039" w="1585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9" name="Google Shape;8629;p5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rect b="b" l="l" r="r" t="t"/>
                <a:pathLst>
                  <a:path extrusionOk="0" h="896" w="2179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30" name="Google Shape;8630;p5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631" name="Google Shape;8631;p5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rect b="b" l="l" r="r" t="t"/>
                <a:pathLst>
                  <a:path extrusionOk="0" h="3996" w="205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2" name="Google Shape;8632;p5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rect b="b" l="l" r="r" t="t"/>
                <a:pathLst>
                  <a:path extrusionOk="0" h="2491" w="645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3" name="Google Shape;8633;p5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rect b="b" l="l" r="r" t="t"/>
                <a:pathLst>
                  <a:path extrusionOk="0" h="1524" w="1115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4" name="Google Shape;8634;p5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rect b="b" l="l" r="r" t="t"/>
                <a:pathLst>
                  <a:path extrusionOk="0" h="2128" w="944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635" name="Google Shape;8635;p54"/>
            <p:cNvSpPr/>
            <p:nvPr/>
          </p:nvSpPr>
          <p:spPr>
            <a:xfrm>
              <a:off x="4250519" y="1416170"/>
              <a:ext cx="26783" cy="52303"/>
            </a:xfrm>
            <a:custGeom>
              <a:rect b="b" l="l" r="r" t="t"/>
              <a:pathLst>
                <a:path extrusionOk="0" h="4099" w="2099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6" name="Google Shape;8636;p54"/>
            <p:cNvSpPr/>
            <p:nvPr/>
          </p:nvSpPr>
          <p:spPr>
            <a:xfrm>
              <a:off x="4276166" y="1471370"/>
              <a:ext cx="24359" cy="25290"/>
            </a:xfrm>
            <a:custGeom>
              <a:rect b="b" l="l" r="r" t="t"/>
              <a:pathLst>
                <a:path extrusionOk="0" h="1982" w="1909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7" name="Google Shape;8637;p54"/>
            <p:cNvSpPr/>
            <p:nvPr/>
          </p:nvSpPr>
          <p:spPr>
            <a:xfrm>
              <a:off x="4330231" y="1513121"/>
              <a:ext cx="21462" cy="10986"/>
            </a:xfrm>
            <a:custGeom>
              <a:rect b="b" l="l" r="r" t="t"/>
              <a:pathLst>
                <a:path extrusionOk="0" h="861" w="1682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8" name="Google Shape;8638;p54"/>
            <p:cNvSpPr/>
            <p:nvPr/>
          </p:nvSpPr>
          <p:spPr>
            <a:xfrm>
              <a:off x="4302005" y="1497298"/>
              <a:ext cx="25469" cy="17647"/>
            </a:xfrm>
            <a:custGeom>
              <a:rect b="b" l="l" r="r" t="t"/>
              <a:pathLst>
                <a:path extrusionOk="0" h="1383" w="1996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639" name="Google Shape;8639;p5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640" name="Google Shape;8640;p5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rect b="b" l="l" r="r" t="t"/>
                <a:pathLst>
                  <a:path extrusionOk="0" h="3996" w="205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1" name="Google Shape;8641;p5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rect b="b" l="l" r="r" t="t"/>
                <a:pathLst>
                  <a:path extrusionOk="0" h="2491" w="646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2" name="Google Shape;8642;p5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rect b="b" l="l" r="r" t="t"/>
                <a:pathLst>
                  <a:path extrusionOk="0" h="1524" w="1114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3" name="Google Shape;8643;p5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rect b="b" l="l" r="r" t="t"/>
                <a:pathLst>
                  <a:path extrusionOk="0" h="2128" w="946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44" name="Google Shape;8644;p5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645" name="Google Shape;8645;p5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rect b="b" l="l" r="r" t="t"/>
                <a:pathLst>
                  <a:path extrusionOk="0" h="2048" w="4168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6" name="Google Shape;8646;p5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rect b="b" l="l" r="r" t="t"/>
                <a:pathLst>
                  <a:path extrusionOk="0" h="1844" w="2044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7" name="Google Shape;8647;p5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rect b="b" l="l" r="r" t="t"/>
                <a:pathLst>
                  <a:path extrusionOk="0" h="1609" w="918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8" name="Google Shape;8648;p5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rect b="b" l="l" r="r" t="t"/>
                <a:pathLst>
                  <a:path extrusionOk="0" h="1927" w="1452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649" name="Google Shape;8649;p54"/>
          <p:cNvGrpSpPr/>
          <p:nvPr/>
        </p:nvGrpSpPr>
        <p:grpSpPr>
          <a:xfrm>
            <a:off x="4026774" y="2074664"/>
            <a:ext cx="791287" cy="720350"/>
            <a:chOff x="267375" y="1071875"/>
            <a:chExt cx="470500" cy="428550"/>
          </a:xfrm>
        </p:grpSpPr>
        <p:sp>
          <p:nvSpPr>
            <p:cNvPr id="8650" name="Google Shape;8650;p54"/>
            <p:cNvSpPr/>
            <p:nvPr/>
          </p:nvSpPr>
          <p:spPr>
            <a:xfrm>
              <a:off x="288350" y="1290825"/>
              <a:ext cx="209600" cy="209600"/>
            </a:xfrm>
            <a:custGeom>
              <a:rect b="b" l="l" r="r" t="t"/>
              <a:pathLst>
                <a:path extrusionOk="0" h="8384" w="8384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54"/>
            <p:cNvSpPr/>
            <p:nvPr/>
          </p:nvSpPr>
          <p:spPr>
            <a:xfrm>
              <a:off x="267375" y="1377050"/>
              <a:ext cx="79225" cy="79200"/>
            </a:xfrm>
            <a:custGeom>
              <a:rect b="b" l="l" r="r" t="t"/>
              <a:pathLst>
                <a:path extrusionOk="0" h="3168" w="3169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54"/>
            <p:cNvSpPr/>
            <p:nvPr/>
          </p:nvSpPr>
          <p:spPr>
            <a:xfrm>
              <a:off x="507325" y="1290825"/>
              <a:ext cx="209600" cy="209600"/>
            </a:xfrm>
            <a:custGeom>
              <a:rect b="b" l="l" r="r" t="t"/>
              <a:pathLst>
                <a:path extrusionOk="0" h="8384" w="8384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54"/>
            <p:cNvSpPr/>
            <p:nvPr/>
          </p:nvSpPr>
          <p:spPr>
            <a:xfrm>
              <a:off x="658700" y="1377050"/>
              <a:ext cx="79175" cy="79200"/>
            </a:xfrm>
            <a:custGeom>
              <a:rect b="b" l="l" r="r" t="t"/>
              <a:pathLst>
                <a:path extrusionOk="0" h="3168" w="3167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54"/>
            <p:cNvSpPr/>
            <p:nvPr/>
          </p:nvSpPr>
          <p:spPr>
            <a:xfrm>
              <a:off x="507325" y="1071875"/>
              <a:ext cx="209575" cy="209600"/>
            </a:xfrm>
            <a:custGeom>
              <a:rect b="b" l="l" r="r" t="t"/>
              <a:pathLst>
                <a:path extrusionOk="0" h="8384" w="8383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5" name="Google Shape;8655;p54"/>
            <p:cNvSpPr/>
            <p:nvPr/>
          </p:nvSpPr>
          <p:spPr>
            <a:xfrm>
              <a:off x="658700" y="1116025"/>
              <a:ext cx="79175" cy="79175"/>
            </a:xfrm>
            <a:custGeom>
              <a:rect b="b" l="l" r="r" t="t"/>
              <a:pathLst>
                <a:path extrusionOk="0" h="3167" w="3167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6" name="Google Shape;8656;p54"/>
            <p:cNvSpPr/>
            <p:nvPr/>
          </p:nvSpPr>
          <p:spPr>
            <a:xfrm>
              <a:off x="288350" y="1071875"/>
              <a:ext cx="209600" cy="209550"/>
            </a:xfrm>
            <a:custGeom>
              <a:rect b="b" l="l" r="r" t="t"/>
              <a:pathLst>
                <a:path extrusionOk="0" h="8382" w="8384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54"/>
            <p:cNvSpPr/>
            <p:nvPr/>
          </p:nvSpPr>
          <p:spPr>
            <a:xfrm>
              <a:off x="267375" y="1116025"/>
              <a:ext cx="79225" cy="79175"/>
            </a:xfrm>
            <a:custGeom>
              <a:rect b="b" l="l" r="r" t="t"/>
              <a:pathLst>
                <a:path extrusionOk="0" h="3167" w="3169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58" name="Google Shape;8658;p54"/>
          <p:cNvGrpSpPr/>
          <p:nvPr/>
        </p:nvGrpSpPr>
        <p:grpSpPr>
          <a:xfrm>
            <a:off x="727269" y="3719294"/>
            <a:ext cx="1408444" cy="673166"/>
            <a:chOff x="712664" y="3693287"/>
            <a:chExt cx="1460738" cy="698160"/>
          </a:xfrm>
        </p:grpSpPr>
        <p:grpSp>
          <p:nvGrpSpPr>
            <p:cNvPr id="8659" name="Google Shape;8659;p5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660" name="Google Shape;8660;p5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rect b="b" l="l" r="r" t="t"/>
                <a:pathLst>
                  <a:path extrusionOk="0" h="13581" w="2716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1" name="Google Shape;8661;p5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rect b="b" l="l" r="r" t="t"/>
                <a:pathLst>
                  <a:path extrusionOk="0" h="38263" w="5891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2" name="Google Shape;8662;p5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rect b="b" l="l" r="r" t="t"/>
                <a:pathLst>
                  <a:path extrusionOk="0" h="25222" w="33574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63" name="Google Shape;8663;p5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664" name="Google Shape;8664;p5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rect b="b" l="l" r="r" t="t"/>
                <a:pathLst>
                  <a:path extrusionOk="0" h="64657" w="148183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667E9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5" name="Google Shape;8665;p5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rect b="b" l="l" r="r" t="t"/>
                <a:pathLst>
                  <a:path extrusionOk="0" h="74043" w="70912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213B5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6" name="Google Shape;8666;p5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rect b="b" l="l" r="r" t="t"/>
                <a:pathLst>
                  <a:path extrusionOk="0" h="73968" w="70651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67" name="Google Shape;8667;p5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668" name="Google Shape;8668;p5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rect b="b" l="l" r="r" t="t"/>
                <a:pathLst>
                  <a:path extrusionOk="0" h="57312" w="45484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9" name="Google Shape;8669;p5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rect b="b" l="l" r="r" t="t"/>
                <a:pathLst>
                  <a:path extrusionOk="0" h="71099" w="70567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0" name="Google Shape;8670;p5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rect b="b" l="l" r="r" t="t"/>
                <a:pathLst>
                  <a:path extrusionOk="0" h="49836" w="75843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1" name="Google Shape;8671;p5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rect b="b" l="l" r="r" t="t"/>
                <a:pathLst>
                  <a:path extrusionOk="0" h="49767" w="76065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445D7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2" name="Google Shape;8672;p5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rect b="b" l="l" r="r" t="t"/>
                <a:pathLst>
                  <a:path extrusionOk="0" h="71126" w="70657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3" name="Google Shape;8673;p5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rect b="b" l="l" r="r" t="t"/>
                <a:pathLst>
                  <a:path extrusionOk="0" h="57367" w="45519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674" name="Google Shape;8674;p54"/>
          <p:cNvGrpSpPr/>
          <p:nvPr/>
        </p:nvGrpSpPr>
        <p:grpSpPr>
          <a:xfrm>
            <a:off x="3164985" y="1191441"/>
            <a:ext cx="795485" cy="738831"/>
            <a:chOff x="3348603" y="1236445"/>
            <a:chExt cx="749256" cy="695894"/>
          </a:xfrm>
        </p:grpSpPr>
        <p:grpSp>
          <p:nvGrpSpPr>
            <p:cNvPr id="8675" name="Google Shape;8675;p5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676" name="Google Shape;8676;p5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rect b="b" l="l" r="r" t="t"/>
                <a:pathLst>
                  <a:path extrusionOk="0" h="5821" w="5983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7" name="Google Shape;8677;p5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rect b="b" l="l" r="r" t="t"/>
                <a:pathLst>
                  <a:path extrusionOk="0" h="3152" w="3304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78" name="Google Shape;8678;p5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679" name="Google Shape;8679;p5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rect b="b" l="l" r="r" t="t"/>
                <a:pathLst>
                  <a:path extrusionOk="0" h="5824" w="6564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0" name="Google Shape;8680;p5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rect b="b" l="l" r="r" t="t"/>
                <a:pathLst>
                  <a:path extrusionOk="0" h="3148" w="3578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81" name="Google Shape;8681;p5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682" name="Google Shape;8682;p5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rect b="b" l="l" r="r" t="t"/>
                <a:pathLst>
                  <a:path extrusionOk="0" h="5821" w="5982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3" name="Google Shape;8683;p5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rect b="b" l="l" r="r" t="t"/>
                <a:pathLst>
                  <a:path extrusionOk="0" h="3150" w="3463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84" name="Google Shape;8684;p5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685" name="Google Shape;8685;p5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rect b="b" l="l" r="r" t="t"/>
                <a:pathLst>
                  <a:path extrusionOk="0" h="5792" w="5995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37495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6" name="Google Shape;8686;p5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rect b="b" l="l" r="r" t="t"/>
                <a:pathLst>
                  <a:path extrusionOk="0" h="3152" w="3463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687" name="Google Shape;8687;p54"/>
          <p:cNvGrpSpPr/>
          <p:nvPr/>
        </p:nvGrpSpPr>
        <p:grpSpPr>
          <a:xfrm>
            <a:off x="2286512" y="3714337"/>
            <a:ext cx="1324924" cy="678083"/>
            <a:chOff x="2413923" y="3711366"/>
            <a:chExt cx="1374117" cy="703260"/>
          </a:xfrm>
        </p:grpSpPr>
        <p:grpSp>
          <p:nvGrpSpPr>
            <p:cNvPr id="8688" name="Google Shape;8688;p5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689" name="Google Shape;8689;p5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rect b="b" l="l" r="r" t="t"/>
                <a:pathLst>
                  <a:path extrusionOk="0" h="33020" w="66087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690" name="Google Shape;8690;p5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691" name="Google Shape;8691;p5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8692" name="Google Shape;8692;p5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fmla="val 50000" name="adj1"/>
                  </a:avLst>
                </a:prstGeom>
                <a:noFill/>
                <a:ln cap="flat" cmpd="sng" w="19050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</p:grpSp>
          <p:grpSp>
            <p:nvGrpSpPr>
              <p:cNvPr id="8693" name="Google Shape;8693;p5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694" name="Google Shape;8694;p5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8695" name="Google Shape;8695;p54"/>
                <p:cNvCxnSpPr/>
                <p:nvPr/>
              </p:nvCxnSpPr>
              <p:spPr>
                <a:xfrm flipH="1" rot="10800000">
                  <a:off x="3393053" y="3805664"/>
                  <a:ext cx="198900" cy="78000"/>
                </a:xfrm>
                <a:prstGeom prst="bentConnector3">
                  <a:avLst>
                    <a:gd fmla="val 50000" name="adj1"/>
                  </a:avLst>
                </a:prstGeom>
                <a:noFill/>
                <a:ln cap="flat" cmpd="sng" w="19050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</p:grpSp>
          <p:grpSp>
            <p:nvGrpSpPr>
              <p:cNvPr id="8696" name="Google Shape;8696;p5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697" name="Google Shape;8697;p5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8698" name="Google Shape;8698;p5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fmla="val 50000" name="adj1"/>
                  </a:avLst>
                </a:prstGeom>
                <a:noFill/>
                <a:ln cap="flat" cmpd="sng" w="19050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</p:grpSp>
          <p:grpSp>
            <p:nvGrpSpPr>
              <p:cNvPr id="8699" name="Google Shape;8699;p5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700" name="Google Shape;8700;p5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8701" name="Google Shape;8701;p5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fmla="val 50000" name="adj1"/>
                  </a:avLst>
                </a:prstGeom>
                <a:noFill/>
                <a:ln cap="flat" cmpd="sng" w="19050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</p:grpSp>
          <p:grpSp>
            <p:nvGrpSpPr>
              <p:cNvPr id="8702" name="Google Shape;8702;p5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703" name="Google Shape;8703;p5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8704" name="Google Shape;8704;p5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fmla="val 50000" name="adj1"/>
                  </a:avLst>
                </a:prstGeom>
                <a:noFill/>
                <a:ln cap="flat" cmpd="sng" w="19050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</p:grpSp>
        </p:grpSp>
        <p:grpSp>
          <p:nvGrpSpPr>
            <p:cNvPr id="8705" name="Google Shape;8705;p5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706" name="Google Shape;8706;p5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rect b="b" l="l" r="r" t="t"/>
                <a:pathLst>
                  <a:path extrusionOk="0" h="33020" w="66087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7" name="Google Shape;8707;p5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rect b="b" l="l" r="r" t="t"/>
                <a:pathLst>
                  <a:path extrusionOk="0" h="33020" w="66087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708" name="Google Shape;8708;p54"/>
          <p:cNvGrpSpPr/>
          <p:nvPr/>
        </p:nvGrpSpPr>
        <p:grpSpPr>
          <a:xfrm>
            <a:off x="6410784" y="1264884"/>
            <a:ext cx="1131087" cy="587383"/>
            <a:chOff x="238125" y="999450"/>
            <a:chExt cx="7140700" cy="3708225"/>
          </a:xfrm>
        </p:grpSpPr>
        <p:sp>
          <p:nvSpPr>
            <p:cNvPr id="8709" name="Google Shape;8709;p54"/>
            <p:cNvSpPr/>
            <p:nvPr/>
          </p:nvSpPr>
          <p:spPr>
            <a:xfrm>
              <a:off x="2171975" y="3872925"/>
              <a:ext cx="7900" cy="25"/>
            </a:xfrm>
            <a:custGeom>
              <a:rect b="b" l="l" r="r" t="t"/>
              <a:pathLst>
                <a:path extrusionOk="0" h="1" w="316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0" name="Google Shape;8710;p54"/>
            <p:cNvSpPr/>
            <p:nvPr/>
          </p:nvSpPr>
          <p:spPr>
            <a:xfrm>
              <a:off x="2180300" y="999450"/>
              <a:ext cx="3256350" cy="3708225"/>
            </a:xfrm>
            <a:custGeom>
              <a:rect b="b" l="l" r="r" t="t"/>
              <a:pathLst>
                <a:path extrusionOk="0" h="148329" w="130254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1" name="Google Shape;8711;p54"/>
            <p:cNvSpPr/>
            <p:nvPr/>
          </p:nvSpPr>
          <p:spPr>
            <a:xfrm>
              <a:off x="238125" y="2853750"/>
              <a:ext cx="2358675" cy="1853475"/>
            </a:xfrm>
            <a:custGeom>
              <a:rect b="b" l="l" r="r" t="t"/>
              <a:pathLst>
                <a:path extrusionOk="0" h="74139" w="94347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54"/>
            <p:cNvSpPr/>
            <p:nvPr/>
          </p:nvSpPr>
          <p:spPr>
            <a:xfrm>
              <a:off x="238125" y="999450"/>
              <a:ext cx="1942200" cy="2270400"/>
            </a:xfrm>
            <a:custGeom>
              <a:rect b="b" l="l" r="r" t="t"/>
              <a:pathLst>
                <a:path extrusionOk="0" h="90816" w="77688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54"/>
            <p:cNvSpPr/>
            <p:nvPr/>
          </p:nvSpPr>
          <p:spPr>
            <a:xfrm>
              <a:off x="3808250" y="28528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54"/>
            <p:cNvSpPr/>
            <p:nvPr/>
          </p:nvSpPr>
          <p:spPr>
            <a:xfrm>
              <a:off x="1762475" y="999450"/>
              <a:ext cx="2386250" cy="2044875"/>
            </a:xfrm>
            <a:custGeom>
              <a:rect b="b" l="l" r="r" t="t"/>
              <a:pathLst>
                <a:path extrusionOk="0" h="81795" w="9545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213B5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54"/>
            <p:cNvSpPr/>
            <p:nvPr/>
          </p:nvSpPr>
          <p:spPr>
            <a:xfrm>
              <a:off x="3338000" y="2435975"/>
              <a:ext cx="2101275" cy="2271250"/>
            </a:xfrm>
            <a:custGeom>
              <a:rect b="b" l="l" r="r" t="t"/>
              <a:pathLst>
                <a:path extrusionOk="0" h="90850" w="84051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54"/>
            <p:cNvSpPr/>
            <p:nvPr/>
          </p:nvSpPr>
          <p:spPr>
            <a:xfrm>
              <a:off x="5019250" y="2852875"/>
              <a:ext cx="2359150" cy="1854350"/>
            </a:xfrm>
            <a:custGeom>
              <a:rect b="b" l="l" r="r" t="t"/>
              <a:pathLst>
                <a:path extrusionOk="0" h="74174" w="94366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54"/>
            <p:cNvSpPr/>
            <p:nvPr/>
          </p:nvSpPr>
          <p:spPr>
            <a:xfrm>
              <a:off x="5025375" y="999450"/>
              <a:ext cx="2353450" cy="2270825"/>
            </a:xfrm>
            <a:custGeom>
              <a:rect b="b" l="l" r="r" t="t"/>
              <a:pathLst>
                <a:path extrusionOk="0" h="90833" w="94138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8" name="Google Shape;8718;p54"/>
          <p:cNvGrpSpPr/>
          <p:nvPr/>
        </p:nvGrpSpPr>
        <p:grpSpPr>
          <a:xfrm>
            <a:off x="3762234" y="3714379"/>
            <a:ext cx="1375854" cy="678131"/>
            <a:chOff x="3913765" y="3641905"/>
            <a:chExt cx="1522805" cy="750560"/>
          </a:xfrm>
        </p:grpSpPr>
        <p:grpSp>
          <p:nvGrpSpPr>
            <p:cNvPr id="8719" name="Google Shape;8719;p5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720" name="Google Shape;8720;p5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721" name="Google Shape;8721;p5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rect b="b" l="l" r="r" t="t"/>
                  <a:pathLst>
                    <a:path extrusionOk="0" fill="none" h="9502" w="95012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A5B7C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22" name="Google Shape;8722;p5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rect b="b" l="l" r="r" t="t"/>
                  <a:pathLst>
                    <a:path extrusionOk="0" fill="none" h="38006" w="95012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1"/>
                  </a:solidFill>
                  <a:prstDash val="solid"/>
                  <a:miter lim="267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723" name="Google Shape;8723;p5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724" name="Google Shape;8724;p5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rect b="b" l="l" r="r" t="t"/>
                  <a:pathLst>
                    <a:path extrusionOk="0" fill="none" h="9501" w="95015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cap="sq" cmpd="sng" w="9525">
                  <a:solidFill>
                    <a:srgbClr val="A5B7C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25" name="Google Shape;8725;p5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rect b="b" l="l" r="r" t="t"/>
                  <a:pathLst>
                    <a:path extrusionOk="0" fill="none" h="64522" w="95015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DBE2E7"/>
                  </a:solidFill>
                  <a:prstDash val="solid"/>
                  <a:miter lim="267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726" name="Google Shape;8726;p5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727" name="Google Shape;8727;p5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rect b="b" l="l" r="r" t="t"/>
                  <a:pathLst>
                    <a:path extrusionOk="0" fill="none" h="9501" w="95011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A5B7C5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28" name="Google Shape;8728;p5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rect b="b" l="l" r="r" t="t"/>
                  <a:pathLst>
                    <a:path extrusionOk="0" fill="none" h="28506" w="95011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1"/>
                  </a:solidFill>
                  <a:prstDash val="solid"/>
                  <a:miter lim="267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8729" name="Google Shape;8729;p5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730" name="Google Shape;8730;p5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rect b="b" l="l" r="r" t="t"/>
                <a:pathLst>
                  <a:path extrusionOk="0" fill="none" h="52832" w="74423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1" name="Google Shape;8731;p5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rect b="b" l="l" r="r" t="t"/>
                <a:pathLst>
                  <a:path extrusionOk="0" fill="none" h="8578" w="26252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miter lim="267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2" name="Google Shape;8732;p5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rect b="b" l="l" r="r" t="t"/>
                <a:pathLst>
                  <a:path extrusionOk="0" fill="none" h="3585" w="32156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miter lim="267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3" name="Google Shape;8733;p5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rect b="b" l="l" r="r" t="t"/>
                <a:pathLst>
                  <a:path extrusionOk="0" fill="none" h="12327" w="12962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FFFFFF"/>
                </a:solidFill>
                <a:prstDash val="solid"/>
                <a:miter lim="267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734" name="Google Shape;8734;p54"/>
          <p:cNvGrpSpPr/>
          <p:nvPr/>
        </p:nvGrpSpPr>
        <p:grpSpPr>
          <a:xfrm>
            <a:off x="6546943" y="2074305"/>
            <a:ext cx="940737" cy="721067"/>
            <a:chOff x="6599718" y="2068734"/>
            <a:chExt cx="940737" cy="721067"/>
          </a:xfrm>
        </p:grpSpPr>
        <p:sp>
          <p:nvSpPr>
            <p:cNvPr id="8735" name="Google Shape;8735;p54"/>
            <p:cNvSpPr/>
            <p:nvPr/>
          </p:nvSpPr>
          <p:spPr>
            <a:xfrm>
              <a:off x="7138953" y="2569473"/>
              <a:ext cx="366935" cy="115933"/>
            </a:xfrm>
            <a:custGeom>
              <a:rect b="b" l="l" r="r" t="t"/>
              <a:pathLst>
                <a:path extrusionOk="0" fill="none" h="33338" w="105517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374F66"/>
              </a:solidFill>
              <a:prstDash val="solid"/>
              <a:miter lim="1256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54"/>
            <p:cNvSpPr/>
            <p:nvPr/>
          </p:nvSpPr>
          <p:spPr>
            <a:xfrm>
              <a:off x="6650497" y="2579172"/>
              <a:ext cx="346397" cy="118079"/>
            </a:xfrm>
            <a:custGeom>
              <a:rect b="b" l="l" r="r" t="t"/>
              <a:pathLst>
                <a:path extrusionOk="0" fill="none" h="33955" w="99611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cap="flat" cmpd="sng" w="9525">
              <a:solidFill>
                <a:srgbClr val="DBE3E8"/>
              </a:solidFill>
              <a:prstDash val="solid"/>
              <a:miter lim="1256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54"/>
            <p:cNvSpPr/>
            <p:nvPr/>
          </p:nvSpPr>
          <p:spPr>
            <a:xfrm>
              <a:off x="7236268" y="2370428"/>
              <a:ext cx="304187" cy="115978"/>
            </a:xfrm>
            <a:custGeom>
              <a:rect b="b" l="l" r="r" t="t"/>
              <a:pathLst>
                <a:path extrusionOk="0" fill="none" h="33351" w="87473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4F677B"/>
              </a:solidFill>
              <a:prstDash val="solid"/>
              <a:miter lim="1256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54"/>
            <p:cNvSpPr/>
            <p:nvPr/>
          </p:nvSpPr>
          <p:spPr>
            <a:xfrm>
              <a:off x="7252744" y="2161243"/>
              <a:ext cx="271454" cy="115982"/>
            </a:xfrm>
            <a:custGeom>
              <a:rect b="b" l="l" r="r" t="t"/>
              <a:pathLst>
                <a:path extrusionOk="0" fill="none" h="33352" w="7806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B3C3CE"/>
              </a:solidFill>
              <a:prstDash val="solid"/>
              <a:miter lim="1256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54"/>
            <p:cNvSpPr/>
            <p:nvPr/>
          </p:nvSpPr>
          <p:spPr>
            <a:xfrm>
              <a:off x="6599718" y="2199610"/>
              <a:ext cx="260051" cy="115978"/>
            </a:xfrm>
            <a:custGeom>
              <a:rect b="b" l="l" r="r" t="t"/>
              <a:pathLst>
                <a:path extrusionOk="0" fill="none" h="33351" w="74781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FA1AF"/>
              </a:solidFill>
              <a:prstDash val="solid"/>
              <a:miter lim="1256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0" name="Google Shape;8740;p54"/>
            <p:cNvSpPr/>
            <p:nvPr/>
          </p:nvSpPr>
          <p:spPr>
            <a:xfrm>
              <a:off x="6605967" y="2389697"/>
              <a:ext cx="307727" cy="116023"/>
            </a:xfrm>
            <a:custGeom>
              <a:rect b="b" l="l" r="r" t="t"/>
              <a:pathLst>
                <a:path extrusionOk="0" fill="none" h="33364" w="88491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9D4DC"/>
              </a:solidFill>
              <a:prstDash val="solid"/>
              <a:miter lim="12565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741" name="Google Shape;8741;p5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742" name="Google Shape;8742;p5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rect b="b" l="l" r="r" t="t"/>
                <a:pathLst>
                  <a:path extrusionOk="0" fill="none" h="35462" w="53871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4F677B"/>
                </a:solidFill>
                <a:prstDash val="solid"/>
                <a:miter lim="12565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3" name="Google Shape;8743;p5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rect b="b" l="l" r="r" t="t"/>
                <a:pathLst>
                  <a:path extrusionOk="0" fill="none" h="45188" w="52552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B3C3CE"/>
                </a:solidFill>
                <a:prstDash val="solid"/>
                <a:miter lim="12565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4" name="Google Shape;8744;p5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rect b="b" l="l" r="r" t="t"/>
                <a:pathLst>
                  <a:path extrusionOk="0" fill="none" h="35475" w="53883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C9D4DC"/>
                </a:solidFill>
                <a:prstDash val="solid"/>
                <a:miter lim="12565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5" name="Google Shape;8745;p5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rect b="b" l="l" r="r" t="t"/>
                <a:pathLst>
                  <a:path extrusionOk="0" fill="none" h="53482" w="43969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DBE3E8"/>
                </a:solidFill>
                <a:prstDash val="solid"/>
                <a:miter lim="12565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6" name="Google Shape;8746;p5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rect b="b" l="l" r="r" t="t"/>
                <a:pathLst>
                  <a:path extrusionOk="0" fill="none" h="45188" w="52564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FA1AF"/>
                </a:solidFill>
                <a:prstDash val="solid"/>
                <a:miter lim="12565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7" name="Google Shape;8747;p5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rect b="b" l="l" r="r" t="t"/>
                <a:pathLst>
                  <a:path extrusionOk="0" fill="none" h="53469" w="43957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374F66"/>
                </a:solidFill>
                <a:prstDash val="solid"/>
                <a:miter lim="12565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748" name="Google Shape;8748;p5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749" name="Google Shape;8749;p5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rect b="b" l="l" r="r" t="t"/>
                  <a:pathLst>
                    <a:path extrusionOk="0" fill="none" h="22632" w="41331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3E7EA"/>
                  </a:solidFill>
                  <a:prstDash val="solid"/>
                  <a:miter lim="12565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50" name="Google Shape;8750;p5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rect b="b" l="l" r="r" t="t"/>
                  <a:pathLst>
                    <a:path extrusionOk="0" fill="none" h="25522" w="41318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3E7EA"/>
                  </a:solidFill>
                  <a:prstDash val="solid"/>
                  <a:miter lim="12565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51" name="Google Shape;8751;p5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rect b="b" l="l" r="r" t="t"/>
                  <a:pathLst>
                    <a:path extrusionOk="0" fill="none" h="3658" w="44535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EF0F2"/>
                  </a:solidFill>
                  <a:prstDash val="solid"/>
                  <a:miter lim="12565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52" name="Google Shape;8752;p5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rect b="b" l="l" r="r" t="t"/>
                  <a:pathLst>
                    <a:path extrusionOk="0" fill="none" h="3670" w="44535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EF0F2"/>
                  </a:solidFill>
                  <a:prstDash val="solid"/>
                  <a:miter lim="12565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53" name="Google Shape;8753;p5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rect b="b" l="l" r="r" t="t"/>
                  <a:pathLst>
                    <a:path extrusionOk="0" fill="none" h="3670" w="44535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EF0F2"/>
                  </a:solidFill>
                  <a:prstDash val="solid"/>
                  <a:miter lim="12565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54" name="Google Shape;8754;p5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rect b="b" l="l" r="r" t="t"/>
                  <a:pathLst>
                    <a:path extrusionOk="0" fill="none" h="3671" w="44535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EEF0F2"/>
                  </a:solidFill>
                  <a:prstDash val="solid"/>
                  <a:miter lim="12565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755" name="Google Shape;8755;p5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rect b="b" l="l" r="r" t="t"/>
                  <a:pathLst>
                    <a:path extrusionOk="0" fill="none" h="169592" w="132823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FEFEFE"/>
                  </a:solidFill>
                  <a:prstDash val="solid"/>
                  <a:miter lim="12565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8756" name="Google Shape;8756;p54"/>
          <p:cNvGrpSpPr/>
          <p:nvPr/>
        </p:nvGrpSpPr>
        <p:grpSpPr>
          <a:xfrm>
            <a:off x="2430262" y="2078652"/>
            <a:ext cx="712577" cy="712374"/>
            <a:chOff x="2559249" y="2069323"/>
            <a:chExt cx="685566" cy="685634"/>
          </a:xfrm>
        </p:grpSpPr>
        <p:sp>
          <p:nvSpPr>
            <p:cNvPr id="8757" name="Google Shape;8757;p54"/>
            <p:cNvSpPr/>
            <p:nvPr/>
          </p:nvSpPr>
          <p:spPr>
            <a:xfrm>
              <a:off x="2637836" y="2532965"/>
              <a:ext cx="376180" cy="221993"/>
            </a:xfrm>
            <a:custGeom>
              <a:rect b="b" l="l" r="r" t="t"/>
              <a:pathLst>
                <a:path extrusionOk="0" h="67784" w="114864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8" name="Google Shape;8758;p54"/>
            <p:cNvSpPr/>
            <p:nvPr/>
          </p:nvSpPr>
          <p:spPr>
            <a:xfrm>
              <a:off x="2910955" y="2421038"/>
              <a:ext cx="327385" cy="318821"/>
            </a:xfrm>
            <a:custGeom>
              <a:rect b="b" l="l" r="r" t="t"/>
              <a:pathLst>
                <a:path extrusionOk="0" h="97350" w="99965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9" name="Google Shape;8759;p54"/>
            <p:cNvSpPr/>
            <p:nvPr/>
          </p:nvSpPr>
          <p:spPr>
            <a:xfrm>
              <a:off x="3122726" y="2149918"/>
              <a:ext cx="10490" cy="10015"/>
            </a:xfrm>
            <a:custGeom>
              <a:rect b="b" l="l" r="r" t="t"/>
              <a:pathLst>
                <a:path extrusionOk="0" h="3058" w="3203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0" name="Google Shape;8760;p54"/>
            <p:cNvSpPr/>
            <p:nvPr/>
          </p:nvSpPr>
          <p:spPr>
            <a:xfrm>
              <a:off x="3022956" y="2159929"/>
              <a:ext cx="221858" cy="379216"/>
            </a:xfrm>
            <a:custGeom>
              <a:rect b="b" l="l" r="r" t="t"/>
              <a:pathLst>
                <a:path extrusionOk="0" h="115791" w="67743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54"/>
            <p:cNvSpPr/>
            <p:nvPr/>
          </p:nvSpPr>
          <p:spPr>
            <a:xfrm>
              <a:off x="3001649" y="2257452"/>
              <a:ext cx="4395" cy="2908"/>
            </a:xfrm>
            <a:custGeom>
              <a:rect b="b" l="l" r="r" t="t"/>
              <a:pathLst>
                <a:path extrusionOk="0" h="888" w="1342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54"/>
            <p:cNvSpPr/>
            <p:nvPr/>
          </p:nvSpPr>
          <p:spPr>
            <a:xfrm>
              <a:off x="3006814" y="2260907"/>
              <a:ext cx="504" cy="373"/>
            </a:xfrm>
            <a:custGeom>
              <a:rect b="b" l="l" r="r" t="t"/>
              <a:pathLst>
                <a:path extrusionOk="0" h="114" w="154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3" name="Google Shape;8763;p54"/>
            <p:cNvSpPr/>
            <p:nvPr/>
          </p:nvSpPr>
          <p:spPr>
            <a:xfrm>
              <a:off x="3007315" y="2261277"/>
              <a:ext cx="15645" cy="12190"/>
            </a:xfrm>
            <a:custGeom>
              <a:rect b="b" l="l" r="r" t="t"/>
              <a:pathLst>
                <a:path extrusionOk="0" h="3722" w="4777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4" name="Google Shape;8764;p54"/>
            <p:cNvSpPr/>
            <p:nvPr/>
          </p:nvSpPr>
          <p:spPr>
            <a:xfrm>
              <a:off x="3006025" y="2260357"/>
              <a:ext cx="793" cy="553"/>
            </a:xfrm>
            <a:custGeom>
              <a:rect b="b" l="l" r="r" t="t"/>
              <a:pathLst>
                <a:path extrusionOk="0" h="169" w="242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54"/>
            <p:cNvSpPr/>
            <p:nvPr/>
          </p:nvSpPr>
          <p:spPr>
            <a:xfrm>
              <a:off x="2790124" y="2069323"/>
              <a:ext cx="376068" cy="221963"/>
            </a:xfrm>
            <a:custGeom>
              <a:rect b="b" l="l" r="r" t="t"/>
              <a:pathLst>
                <a:path extrusionOk="0" h="67775" w="11483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54"/>
            <p:cNvSpPr/>
            <p:nvPr/>
          </p:nvSpPr>
          <p:spPr>
            <a:xfrm>
              <a:off x="2559328" y="2381300"/>
              <a:ext cx="1294" cy="21877"/>
            </a:xfrm>
            <a:custGeom>
              <a:rect b="b" l="l" r="r" t="t"/>
              <a:pathLst>
                <a:path extrusionOk="0" h="6680" w="395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7" name="Google Shape;8767;p54"/>
            <p:cNvSpPr/>
            <p:nvPr/>
          </p:nvSpPr>
          <p:spPr>
            <a:xfrm>
              <a:off x="2565429" y="2084349"/>
              <a:ext cx="327628" cy="318828"/>
            </a:xfrm>
            <a:custGeom>
              <a:rect b="b" l="l" r="r" t="t"/>
              <a:pathLst>
                <a:path extrusionOk="0" h="97352" w="100039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54"/>
            <p:cNvSpPr/>
            <p:nvPr/>
          </p:nvSpPr>
          <p:spPr>
            <a:xfrm>
              <a:off x="2560618" y="2347407"/>
              <a:ext cx="4814" cy="33896"/>
            </a:xfrm>
            <a:custGeom>
              <a:rect b="b" l="l" r="r" t="t"/>
              <a:pathLst>
                <a:path extrusionOk="0" h="10350" w="147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54"/>
            <p:cNvSpPr/>
            <p:nvPr/>
          </p:nvSpPr>
          <p:spPr>
            <a:xfrm>
              <a:off x="2559249" y="2285083"/>
              <a:ext cx="222808" cy="417520"/>
            </a:xfrm>
            <a:custGeom>
              <a:rect b="b" l="l" r="r" t="t"/>
              <a:pathLst>
                <a:path extrusionOk="0" h="127487" w="68033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70" name="Google Shape;8770;p54"/>
          <p:cNvGrpSpPr/>
          <p:nvPr/>
        </p:nvGrpSpPr>
        <p:grpSpPr>
          <a:xfrm>
            <a:off x="7612699" y="1191441"/>
            <a:ext cx="845645" cy="711911"/>
            <a:chOff x="951975" y="315800"/>
            <a:chExt cx="5860325" cy="4933550"/>
          </a:xfrm>
        </p:grpSpPr>
        <p:sp>
          <p:nvSpPr>
            <p:cNvPr id="8771" name="Google Shape;8771;p54"/>
            <p:cNvSpPr/>
            <p:nvPr/>
          </p:nvSpPr>
          <p:spPr>
            <a:xfrm>
              <a:off x="6501500" y="3684025"/>
              <a:ext cx="310800" cy="261200"/>
            </a:xfrm>
            <a:custGeom>
              <a:rect b="b" l="l" r="r" t="t"/>
              <a:pathLst>
                <a:path extrusionOk="0" h="10448" w="12432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54"/>
            <p:cNvSpPr/>
            <p:nvPr/>
          </p:nvSpPr>
          <p:spPr>
            <a:xfrm>
              <a:off x="6501500" y="2945200"/>
              <a:ext cx="310800" cy="261925"/>
            </a:xfrm>
            <a:custGeom>
              <a:rect b="b" l="l" r="r" t="t"/>
              <a:pathLst>
                <a:path extrusionOk="0" h="10477" w="12432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54"/>
            <p:cNvSpPr/>
            <p:nvPr/>
          </p:nvSpPr>
          <p:spPr>
            <a:xfrm>
              <a:off x="6501500" y="2202650"/>
              <a:ext cx="310800" cy="266400"/>
            </a:xfrm>
            <a:custGeom>
              <a:rect b="b" l="l" r="r" t="t"/>
              <a:pathLst>
                <a:path extrusionOk="0" h="10656" w="12432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54"/>
            <p:cNvSpPr/>
            <p:nvPr/>
          </p:nvSpPr>
          <p:spPr>
            <a:xfrm>
              <a:off x="951975" y="3495675"/>
              <a:ext cx="5460750" cy="1753675"/>
            </a:xfrm>
            <a:custGeom>
              <a:rect b="b" l="l" r="r" t="t"/>
              <a:pathLst>
                <a:path extrusionOk="0" fill="none" h="70147" w="21843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cap="flat" cmpd="sng" w="9525">
              <a:solidFill>
                <a:srgbClr val="435D74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54"/>
            <p:cNvSpPr/>
            <p:nvPr/>
          </p:nvSpPr>
          <p:spPr>
            <a:xfrm>
              <a:off x="951975" y="2757600"/>
              <a:ext cx="5460750" cy="1753675"/>
            </a:xfrm>
            <a:custGeom>
              <a:rect b="b" l="l" r="r" t="t"/>
              <a:pathLst>
                <a:path extrusionOk="0" fill="none" h="70147" w="21843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6" name="Google Shape;8776;p54"/>
            <p:cNvSpPr/>
            <p:nvPr/>
          </p:nvSpPr>
          <p:spPr>
            <a:xfrm>
              <a:off x="951975" y="2019500"/>
              <a:ext cx="5460750" cy="1753675"/>
            </a:xfrm>
            <a:custGeom>
              <a:rect b="b" l="l" r="r" t="t"/>
              <a:pathLst>
                <a:path extrusionOk="0" fill="none" h="70147" w="21843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7" name="Google Shape;8777;p54"/>
            <p:cNvSpPr/>
            <p:nvPr/>
          </p:nvSpPr>
          <p:spPr>
            <a:xfrm>
              <a:off x="951975" y="315800"/>
              <a:ext cx="5460750" cy="2719300"/>
            </a:xfrm>
            <a:custGeom>
              <a:rect b="b" l="l" r="r" t="t"/>
              <a:pathLst>
                <a:path extrusionOk="0" fill="none" h="108772" w="21843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54"/>
            <p:cNvSpPr/>
            <p:nvPr/>
          </p:nvSpPr>
          <p:spPr>
            <a:xfrm>
              <a:off x="6501500" y="1464200"/>
              <a:ext cx="310800" cy="261550"/>
            </a:xfrm>
            <a:custGeom>
              <a:rect b="b" l="l" r="r" t="t"/>
              <a:pathLst>
                <a:path extrusionOk="0" h="10462" w="12432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79" name="Google Shape;8779;p54"/>
          <p:cNvGrpSpPr/>
          <p:nvPr/>
        </p:nvGrpSpPr>
        <p:grpSpPr>
          <a:xfrm>
            <a:off x="3709828" y="2927550"/>
            <a:ext cx="1617932" cy="621724"/>
            <a:chOff x="3862800" y="3038525"/>
            <a:chExt cx="1329006" cy="510698"/>
          </a:xfrm>
        </p:grpSpPr>
        <p:sp>
          <p:nvSpPr>
            <p:cNvPr id="8780" name="Google Shape;8780;p54"/>
            <p:cNvSpPr/>
            <p:nvPr/>
          </p:nvSpPr>
          <p:spPr>
            <a:xfrm>
              <a:off x="4185913" y="3040337"/>
              <a:ext cx="71107" cy="143789"/>
            </a:xfrm>
            <a:custGeom>
              <a:rect b="b" l="l" r="r" t="t"/>
              <a:pathLst>
                <a:path extrusionOk="0" h="29770" w="14722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54"/>
            <p:cNvSpPr/>
            <p:nvPr/>
          </p:nvSpPr>
          <p:spPr>
            <a:xfrm>
              <a:off x="3967075" y="3045080"/>
              <a:ext cx="403706" cy="397383"/>
            </a:xfrm>
            <a:custGeom>
              <a:rect b="b" l="l" r="r" t="t"/>
              <a:pathLst>
                <a:path extrusionOk="0" h="82274" w="83583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782" name="Google Shape;8782;p5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783" name="Google Shape;8783;p5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rect b="b" l="l" r="r" t="t"/>
                <a:pathLst>
                  <a:path extrusionOk="0" fill="none" h="21919" w="12791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4" name="Google Shape;8784;p5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rect b="b" l="l" r="r" t="t"/>
                <a:pathLst>
                  <a:path extrusionOk="0" fill="none" h="83256" w="83583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785" name="Google Shape;8785;p5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786" name="Google Shape;8786;p5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rect b="b" l="l" r="r" t="t"/>
                <a:pathLst>
                  <a:path extrusionOk="0" fill="none" h="21428" w="42856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7" name="Google Shape;8787;p5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rect b="b" l="l" r="r" t="t"/>
                <a:pathLst>
                  <a:path extrusionOk="0" fill="none" h="37948" w="38112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788" name="Google Shape;8788;p5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789" name="Google Shape;8789;p5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rect b="b" l="l" r="r" t="t"/>
                <a:pathLst>
                  <a:path extrusionOk="0" fill="none" h="23391" w="83093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0" name="Google Shape;8790;p5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rect b="b" l="l" r="r" t="t"/>
                <a:pathLst>
                  <a:path extrusionOk="0" fill="none" h="61338" w="61502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791" name="Google Shape;8791;p5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792" name="Google Shape;8792;p5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rect b="b" l="l" r="r" t="t"/>
                <a:pathLst>
                  <a:path extrusionOk="0" fill="none" h="21919" w="17011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cap="flat" cmpd="sng" w="9525">
                <a:solidFill>
                  <a:srgbClr val="445D73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3" name="Google Shape;8793;p5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rect b="b" l="l" r="r" t="t"/>
                <a:pathLst>
                  <a:path extrusionOk="0" fill="none" h="105500" w="105174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cap="flat" cmpd="sng" w="9525">
                <a:solidFill>
                  <a:srgbClr val="445D73"/>
                </a:solidFill>
                <a:prstDash val="solid"/>
                <a:miter lim="16356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794" name="Google Shape;8794;p54"/>
          <p:cNvGrpSpPr/>
          <p:nvPr/>
        </p:nvGrpSpPr>
        <p:grpSpPr>
          <a:xfrm>
            <a:off x="718150" y="1191441"/>
            <a:ext cx="883205" cy="775176"/>
            <a:chOff x="649648" y="271400"/>
            <a:chExt cx="6215377" cy="5455143"/>
          </a:xfrm>
        </p:grpSpPr>
        <p:sp>
          <p:nvSpPr>
            <p:cNvPr id="8795" name="Google Shape;8795;p54"/>
            <p:cNvSpPr/>
            <p:nvPr/>
          </p:nvSpPr>
          <p:spPr>
            <a:xfrm>
              <a:off x="2641907" y="3717593"/>
              <a:ext cx="3573900" cy="2008950"/>
            </a:xfrm>
            <a:custGeom>
              <a:rect b="b" l="l" r="r" t="t"/>
              <a:pathLst>
                <a:path extrusionOk="0" fill="none" h="80358" w="142956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cap="flat" cmpd="sng" w="9525">
              <a:solidFill>
                <a:srgbClr val="325D79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54"/>
            <p:cNvSpPr/>
            <p:nvPr/>
          </p:nvSpPr>
          <p:spPr>
            <a:xfrm>
              <a:off x="1359875" y="2446825"/>
              <a:ext cx="338550" cy="1598275"/>
            </a:xfrm>
            <a:custGeom>
              <a:rect b="b" l="l" r="r" t="t"/>
              <a:pathLst>
                <a:path extrusionOk="0" fill="none" h="63931" w="13542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cap="flat" cmpd="sng" w="9525">
              <a:solidFill>
                <a:srgbClr val="325D79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54"/>
            <p:cNvSpPr/>
            <p:nvPr/>
          </p:nvSpPr>
          <p:spPr>
            <a:xfrm>
              <a:off x="1709500" y="271400"/>
              <a:ext cx="5149975" cy="2519525"/>
            </a:xfrm>
            <a:custGeom>
              <a:rect b="b" l="l" r="r" t="t"/>
              <a:pathLst>
                <a:path extrusionOk="0" fill="none" h="100781" w="205999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cap="flat" cmpd="sng" w="9525">
              <a:solidFill>
                <a:srgbClr val="325D79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54"/>
            <p:cNvSpPr/>
            <p:nvPr/>
          </p:nvSpPr>
          <p:spPr>
            <a:xfrm>
              <a:off x="5965975" y="415700"/>
              <a:ext cx="754750" cy="754750"/>
            </a:xfrm>
            <a:custGeom>
              <a:rect b="b" l="l" r="r" t="t"/>
              <a:pathLst>
                <a:path extrusionOk="0" fill="none" h="30190" w="3019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54"/>
            <p:cNvSpPr/>
            <p:nvPr/>
          </p:nvSpPr>
          <p:spPr>
            <a:xfrm>
              <a:off x="699475" y="2457925"/>
              <a:ext cx="5183275" cy="2647150"/>
            </a:xfrm>
            <a:custGeom>
              <a:rect b="b" l="l" r="r" t="t"/>
              <a:pathLst>
                <a:path extrusionOk="0" fill="none" h="105886" w="207331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54"/>
            <p:cNvSpPr/>
            <p:nvPr/>
          </p:nvSpPr>
          <p:spPr>
            <a:xfrm>
              <a:off x="2075775" y="387950"/>
              <a:ext cx="4012325" cy="2402975"/>
            </a:xfrm>
            <a:custGeom>
              <a:rect b="b" l="l" r="r" t="t"/>
              <a:pathLst>
                <a:path extrusionOk="0" fill="none" h="96119" w="160493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1" name="Google Shape;8801;p54"/>
            <p:cNvSpPr/>
            <p:nvPr/>
          </p:nvSpPr>
          <p:spPr>
            <a:xfrm>
              <a:off x="649648" y="670971"/>
              <a:ext cx="5183118" cy="4298214"/>
            </a:xfrm>
            <a:custGeom>
              <a:rect b="b" l="l" r="r" t="t"/>
              <a:pathLst>
                <a:path extrusionOk="0" fill="none" h="170260" w="205333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cap="flat" cmpd="sng" w="9525">
              <a:solidFill>
                <a:srgbClr val="445D73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2" name="Google Shape;8802;p54"/>
            <p:cNvSpPr/>
            <p:nvPr/>
          </p:nvSpPr>
          <p:spPr>
            <a:xfrm>
              <a:off x="1731700" y="1059450"/>
              <a:ext cx="5133325" cy="3762600"/>
            </a:xfrm>
            <a:custGeom>
              <a:rect b="b" l="l" r="r" t="t"/>
              <a:pathLst>
                <a:path extrusionOk="0" fill="none" h="150504" w="205333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3" name="Google Shape;8803;p54"/>
            <p:cNvSpPr/>
            <p:nvPr/>
          </p:nvSpPr>
          <p:spPr>
            <a:xfrm>
              <a:off x="5965975" y="2912975"/>
              <a:ext cx="754750" cy="754775"/>
            </a:xfrm>
            <a:custGeom>
              <a:rect b="b" l="l" r="r" t="t"/>
              <a:pathLst>
                <a:path extrusionOk="0" fill="none" h="30191" w="3019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4" name="Google Shape;8804;p54"/>
            <p:cNvSpPr/>
            <p:nvPr/>
          </p:nvSpPr>
          <p:spPr>
            <a:xfrm>
              <a:off x="2453125" y="1464550"/>
              <a:ext cx="2874675" cy="2785900"/>
            </a:xfrm>
            <a:custGeom>
              <a:rect b="b" l="l" r="r" t="t"/>
              <a:pathLst>
                <a:path extrusionOk="0" fill="none" h="111436" w="114987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5" name="Google Shape;8805;p54"/>
            <p:cNvSpPr/>
            <p:nvPr/>
          </p:nvSpPr>
          <p:spPr>
            <a:xfrm>
              <a:off x="732775" y="4183825"/>
              <a:ext cx="754775" cy="760300"/>
            </a:xfrm>
            <a:custGeom>
              <a:rect b="b" l="l" r="r" t="t"/>
              <a:pathLst>
                <a:path extrusionOk="0" fill="none" h="30412" w="30191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6" name="Google Shape;8806;p54"/>
            <p:cNvSpPr/>
            <p:nvPr/>
          </p:nvSpPr>
          <p:spPr>
            <a:xfrm>
              <a:off x="732775" y="1669900"/>
              <a:ext cx="754775" cy="754750"/>
            </a:xfrm>
            <a:custGeom>
              <a:rect b="b" l="l" r="r" t="t"/>
              <a:pathLst>
                <a:path extrusionOk="0" fill="none" h="30190" w="30191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miter lim="22198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07" name="Google Shape;8807;p54"/>
          <p:cNvGrpSpPr/>
          <p:nvPr/>
        </p:nvGrpSpPr>
        <p:grpSpPr>
          <a:xfrm>
            <a:off x="2326452" y="1191441"/>
            <a:ext cx="767704" cy="815489"/>
            <a:chOff x="2499700" y="1135950"/>
            <a:chExt cx="732402" cy="777990"/>
          </a:xfrm>
        </p:grpSpPr>
        <p:grpSp>
          <p:nvGrpSpPr>
            <p:cNvPr id="8808" name="Google Shape;8808;p5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809" name="Google Shape;8809;p5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rect b="b" l="l" r="r" t="t"/>
                <a:pathLst>
                  <a:path extrusionOk="0" h="56376" w="81559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0" name="Google Shape;8810;p5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rect b="b" l="l" r="r" t="t"/>
                <a:pathLst>
                  <a:path extrusionOk="0" h="78772" w="63593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213B5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1" name="Google Shape;8811;p5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rect b="b" l="l" r="r" t="t"/>
                <a:pathLst>
                  <a:path extrusionOk="0" h="20593" w="15141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213B5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2" name="Google Shape;8812;p5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rect b="b" l="l" r="r" t="t"/>
                <a:pathLst>
                  <a:path extrusionOk="0" h="14738" w="13325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213B5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3" name="Google Shape;8813;p5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rect b="b" l="l" r="r" t="t"/>
                <a:pathLst>
                  <a:path extrusionOk="0" h="56931" w="53095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4" name="Google Shape;8814;p5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rect b="b" l="l" r="r" t="t"/>
                <a:pathLst>
                  <a:path extrusionOk="0" h="16555" w="13123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5" name="Google Shape;8815;p5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rect b="b" l="l" r="r" t="t"/>
                <a:pathLst>
                  <a:path extrusionOk="0" h="67428" w="7833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445D7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6" name="Google Shape;8816;p5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rect b="b" l="l" r="r" t="t"/>
                <a:pathLst>
                  <a:path extrusionOk="0" h="13123" w="27053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445D7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7" name="Google Shape;8817;p5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rect b="b" l="l" r="r" t="t"/>
                <a:pathLst>
                  <a:path extrusionOk="0" h="13325" w="18776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445D7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8" name="Google Shape;8818;p5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rect b="b" l="l" r="r" t="t"/>
                <a:pathLst>
                  <a:path extrusionOk="0" h="50874" w="5794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9" name="Google Shape;8819;p5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rect b="b" l="l" r="r" t="t"/>
                <a:pathLst>
                  <a:path extrusionOk="0" h="12719" w="21602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0" name="Google Shape;8820;p5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rect b="b" l="l" r="r" t="t"/>
                <a:pathLst>
                  <a:path extrusionOk="0" h="67227" w="78532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667E9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1" name="Google Shape;8821;p5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rect b="b" l="l" r="r" t="t"/>
                <a:pathLst>
                  <a:path extrusionOk="0" h="28466" w="13931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667E9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2" name="Google Shape;8822;p5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rect b="b" l="l" r="r" t="t"/>
                <a:pathLst>
                  <a:path extrusionOk="0" h="22005" w="13527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667E9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3" name="Google Shape;8823;p5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rect b="b" l="l" r="r" t="t"/>
                <a:pathLst>
                  <a:path extrusionOk="0" h="51076" w="58142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4" name="Google Shape;8824;p5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rect b="b" l="l" r="r" t="t"/>
                <a:pathLst>
                  <a:path extrusionOk="0" h="22005" w="13729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5" name="Google Shape;8825;p5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rect b="b" l="l" r="r" t="t"/>
                <a:pathLst>
                  <a:path extrusionOk="0" h="2020" w="607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6" name="Google Shape;8826;p5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rect b="b" l="l" r="r" t="t"/>
                <a:pathLst>
                  <a:path extrusionOk="0" h="78935" w="63593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7" name="Google Shape;8827;p5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rect b="b" l="l" r="r" t="t"/>
                <a:pathLst>
                  <a:path extrusionOk="0" h="20391" w="15343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8" name="Google Shape;8828;p5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rect b="b" l="l" r="r" t="t"/>
                <a:pathLst>
                  <a:path extrusionOk="0" h="14940" w="13527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9" name="Google Shape;8829;p5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rect b="b" l="l" r="r" t="t"/>
                <a:pathLst>
                  <a:path extrusionOk="0" h="13123" w="26851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0" name="Google Shape;8830;p5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rect b="b" l="l" r="r" t="t"/>
                <a:pathLst>
                  <a:path extrusionOk="0" h="12921" w="22208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1" name="Google Shape;8831;p5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rect b="b" l="l" r="r" t="t"/>
                <a:pathLst>
                  <a:path extrusionOk="0" h="16959" w="13325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2" name="Google Shape;8832;p5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rect b="b" l="l" r="r" t="t"/>
                <a:pathLst>
                  <a:path extrusionOk="0" h="13325" w="18977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3" name="Google Shape;8833;p5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rect b="b" l="l" r="r" t="t"/>
                <a:pathLst>
                  <a:path extrusionOk="0" h="1" w="203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4" name="Google Shape;8834;p5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rect b="b" l="l" r="r" t="t"/>
                <a:pathLst>
                  <a:path extrusionOk="0" h="1" w="1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00000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5" name="Google Shape;8835;p5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rect b="b" l="l" r="r" t="t"/>
                <a:pathLst>
                  <a:path extrusionOk="0" fill="none" h="88020" w="90847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FFFFFF"/>
                </a:solidFill>
                <a:prstDash val="solid"/>
                <a:miter lim="201878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36" name="Google Shape;8836;p5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837" name="Google Shape;8837;p5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rect b="b" l="l" r="r" t="t"/>
                <a:pathLst>
                  <a:path extrusionOk="0" h="7716" w="10285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8" name="Google Shape;8838;p5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rect b="b" l="l" r="r" t="t"/>
                <a:pathLst>
                  <a:path extrusionOk="0" h="12087" w="4872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9" name="Google Shape;8839;p5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rect b="b" l="l" r="r" t="t"/>
                <a:pathLst>
                  <a:path extrusionOk="0" h="12116" w="4151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0" name="Google Shape;8840;p5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rect b="b" l="l" r="r" t="t"/>
                <a:pathLst>
                  <a:path extrusionOk="0" h="7481" w="10427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1" name="Google Shape;8841;p5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rect b="b" l="l" r="r" t="t"/>
                <a:pathLst>
                  <a:path extrusionOk="0" h="7481" w="10427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842" name="Google Shape;8842;p54"/>
          <p:cNvGrpSpPr/>
          <p:nvPr/>
        </p:nvGrpSpPr>
        <p:grpSpPr>
          <a:xfrm>
            <a:off x="1672184" y="1191441"/>
            <a:ext cx="583439" cy="870229"/>
            <a:chOff x="1716825" y="1121550"/>
            <a:chExt cx="622800" cy="928938"/>
          </a:xfrm>
        </p:grpSpPr>
        <p:grpSp>
          <p:nvGrpSpPr>
            <p:cNvPr id="8843" name="Google Shape;8843;p5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844" name="Google Shape;8844;p5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213B5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8845" name="Google Shape;8845;p5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cap="flat" cmpd="sng" w="9525">
                <a:solidFill>
                  <a:srgbClr val="213B5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46" name="Google Shape;8846;p5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847" name="Google Shape;8847;p5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667E9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8848" name="Google Shape;8848;p5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cap="flat" cmpd="sng" w="9525">
                <a:solidFill>
                  <a:srgbClr val="667E9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49" name="Google Shape;8849;p5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850" name="Google Shape;8850;p5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45D73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8851" name="Google Shape;8851;p5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cap="flat" cmpd="sng" w="9525">
                <a:solidFill>
                  <a:srgbClr val="445D7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52" name="Google Shape;8852;p5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853" name="Google Shape;8853;p5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8854" name="Google Shape;8854;p5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855" name="Google Shape;8855;p5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cap="flat" cmpd="sng" w="9525">
              <a:solidFill>
                <a:srgbClr val="F2F2F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56" name="Google Shape;8856;p54"/>
          <p:cNvGrpSpPr/>
          <p:nvPr/>
        </p:nvGrpSpPr>
        <p:grpSpPr>
          <a:xfrm>
            <a:off x="1592007" y="2077763"/>
            <a:ext cx="739072" cy="714152"/>
            <a:chOff x="4334725" y="1355875"/>
            <a:chExt cx="3106650" cy="3001900"/>
          </a:xfrm>
        </p:grpSpPr>
        <p:grpSp>
          <p:nvGrpSpPr>
            <p:cNvPr id="8857" name="Google Shape;8857;p5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858" name="Google Shape;8858;p5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rect b="b" l="l" r="r" t="t"/>
                <a:pathLst>
                  <a:path extrusionOk="0" h="61942" w="3929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9" name="Google Shape;8859;p5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rect b="b" l="l" r="r" t="t"/>
                <a:pathLst>
                  <a:path extrusionOk="0" h="63272" w="40436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0" name="Google Shape;8860;p5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rect b="b" l="l" r="r" t="t"/>
                <a:pathLst>
                  <a:path extrusionOk="0" h="22298" w="71282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61" name="Google Shape;8861;p5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862" name="Google Shape;8862;p5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rect b="b" l="l" r="r" t="t"/>
                <a:pathLst>
                  <a:path extrusionOk="0" fill="none" h="66637" w="36183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miter lim="245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3" name="Google Shape;8863;p5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rect b="b" l="l" r="r" t="t"/>
                <a:pathLst>
                  <a:path extrusionOk="0" fill="none" h="52191" w="61885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cap="flat" cmpd="sng" w="9525">
                <a:solidFill>
                  <a:srgbClr val="435D74"/>
                </a:solidFill>
                <a:prstDash val="solid"/>
                <a:miter lim="245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4" name="Google Shape;8864;p5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rect b="b" l="l" r="r" t="t"/>
                <a:pathLst>
                  <a:path extrusionOk="0" fill="none" h="52208" w="62382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miter lim="245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865" name="Google Shape;8865;p54"/>
          <p:cNvGrpSpPr/>
          <p:nvPr/>
        </p:nvGrpSpPr>
        <p:grpSpPr>
          <a:xfrm>
            <a:off x="7708956" y="3708534"/>
            <a:ext cx="312074" cy="684173"/>
            <a:chOff x="7645573" y="3754300"/>
            <a:chExt cx="293855" cy="644170"/>
          </a:xfrm>
        </p:grpSpPr>
        <p:sp>
          <p:nvSpPr>
            <p:cNvPr id="8866" name="Google Shape;8866;p54"/>
            <p:cNvSpPr/>
            <p:nvPr/>
          </p:nvSpPr>
          <p:spPr>
            <a:xfrm>
              <a:off x="7645895" y="3855521"/>
              <a:ext cx="293533" cy="164134"/>
            </a:xfrm>
            <a:custGeom>
              <a:rect b="b" l="l" r="r" t="t"/>
              <a:pathLst>
                <a:path extrusionOk="0" h="10698" w="19132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7" name="Google Shape;8867;p54"/>
            <p:cNvSpPr/>
            <p:nvPr/>
          </p:nvSpPr>
          <p:spPr>
            <a:xfrm>
              <a:off x="7645573" y="3754300"/>
              <a:ext cx="293303" cy="644170"/>
            </a:xfrm>
            <a:custGeom>
              <a:rect b="b" l="l" r="r" t="t"/>
              <a:pathLst>
                <a:path extrusionOk="0" h="41986" w="19117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5F81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68" name="Google Shape;8868;p54"/>
          <p:cNvGrpSpPr/>
          <p:nvPr/>
        </p:nvGrpSpPr>
        <p:grpSpPr>
          <a:xfrm>
            <a:off x="5630944" y="1191441"/>
            <a:ext cx="709011" cy="739359"/>
            <a:chOff x="5830645" y="1256617"/>
            <a:chExt cx="530340" cy="553040"/>
          </a:xfrm>
        </p:grpSpPr>
        <p:grpSp>
          <p:nvGrpSpPr>
            <p:cNvPr id="8869" name="Google Shape;8869;p5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870" name="Google Shape;8870;p5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rect b="b" l="l" r="r" t="t"/>
                <a:pathLst>
                  <a:path extrusionOk="0" h="9121" w="10195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1" name="Google Shape;8871;p5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rect b="b" l="l" r="r" t="t"/>
                <a:pathLst>
                  <a:path extrusionOk="0" h="2946" w="2946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72" name="Google Shape;8872;p5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873" name="Google Shape;8873;p5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rect b="b" l="l" r="r" t="t"/>
                <a:pathLst>
                  <a:path extrusionOk="0" h="9121" w="10193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4" name="Google Shape;8874;p5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rect b="b" l="l" r="r" t="t"/>
                <a:pathLst>
                  <a:path extrusionOk="0" h="2946" w="2945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75" name="Google Shape;8875;p5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876" name="Google Shape;8876;p5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rect b="b" l="l" r="r" t="t"/>
                <a:pathLst>
                  <a:path extrusionOk="0" h="9122" w="10193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7" name="Google Shape;8877;p5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rect b="b" l="l" r="r" t="t"/>
                <a:pathLst>
                  <a:path extrusionOk="0" h="2946" w="2946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78" name="Google Shape;8878;p5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879" name="Google Shape;8879;p5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rect b="b" l="l" r="r" t="t"/>
                <a:pathLst>
                  <a:path extrusionOk="0" h="9122" w="10193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0" name="Google Shape;8880;p5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rect b="b" l="l" r="r" t="t"/>
                <a:pathLst>
                  <a:path extrusionOk="0" h="2946" w="2945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881" name="Google Shape;8881;p54"/>
            <p:cNvSpPr/>
            <p:nvPr/>
          </p:nvSpPr>
          <p:spPr>
            <a:xfrm>
              <a:off x="5999148" y="1436800"/>
              <a:ext cx="192625" cy="192690"/>
            </a:xfrm>
            <a:custGeom>
              <a:rect b="b" l="l" r="r" t="t"/>
              <a:pathLst>
                <a:path extrusionOk="0" h="2946" w="2945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82" name="Google Shape;8882;p54"/>
          <p:cNvGrpSpPr/>
          <p:nvPr/>
        </p:nvGrpSpPr>
        <p:grpSpPr>
          <a:xfrm>
            <a:off x="732438" y="2927557"/>
            <a:ext cx="1452955" cy="621360"/>
            <a:chOff x="732422" y="2990152"/>
            <a:chExt cx="1337773" cy="572102"/>
          </a:xfrm>
        </p:grpSpPr>
        <p:sp>
          <p:nvSpPr>
            <p:cNvPr id="8883" name="Google Shape;8883;p54"/>
            <p:cNvSpPr/>
            <p:nvPr/>
          </p:nvSpPr>
          <p:spPr>
            <a:xfrm>
              <a:off x="923705" y="3182595"/>
              <a:ext cx="380762" cy="379464"/>
            </a:xfrm>
            <a:custGeom>
              <a:rect b="b" l="l" r="r" t="t"/>
              <a:pathLst>
                <a:path extrusionOk="0" h="33040" w="33153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D6DB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4" name="Google Shape;8884;p54"/>
            <p:cNvSpPr/>
            <p:nvPr/>
          </p:nvSpPr>
          <p:spPr>
            <a:xfrm>
              <a:off x="1309210" y="3183709"/>
              <a:ext cx="378534" cy="377248"/>
            </a:xfrm>
            <a:custGeom>
              <a:rect b="b" l="l" r="r" t="t"/>
              <a:pathLst>
                <a:path extrusionOk="0" h="32847" w="32959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54"/>
            <p:cNvSpPr/>
            <p:nvPr/>
          </p:nvSpPr>
          <p:spPr>
            <a:xfrm>
              <a:off x="732422" y="2990152"/>
              <a:ext cx="380716" cy="379441"/>
            </a:xfrm>
            <a:custGeom>
              <a:rect b="b" l="l" r="r" t="t"/>
              <a:pathLst>
                <a:path extrusionOk="0" h="33038" w="33149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7994A9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54"/>
            <p:cNvSpPr/>
            <p:nvPr/>
          </p:nvSpPr>
          <p:spPr>
            <a:xfrm>
              <a:off x="1115837" y="2990152"/>
              <a:ext cx="380728" cy="379430"/>
            </a:xfrm>
            <a:custGeom>
              <a:rect b="b" l="l" r="r" t="t"/>
              <a:pathLst>
                <a:path extrusionOk="0" h="33037" w="3315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B3C3CE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54"/>
            <p:cNvSpPr/>
            <p:nvPr/>
          </p:nvSpPr>
          <p:spPr>
            <a:xfrm>
              <a:off x="1691707" y="3184996"/>
              <a:ext cx="378488" cy="377259"/>
            </a:xfrm>
            <a:custGeom>
              <a:rect b="b" l="l" r="r" t="t"/>
              <a:pathLst>
                <a:path extrusionOk="0" h="32848" w="32955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54"/>
            <p:cNvSpPr/>
            <p:nvPr/>
          </p:nvSpPr>
          <p:spPr>
            <a:xfrm>
              <a:off x="1499792" y="2993162"/>
              <a:ext cx="378523" cy="377213"/>
            </a:xfrm>
            <a:custGeom>
              <a:rect b="b" l="l" r="r" t="t"/>
              <a:pathLst>
                <a:path extrusionOk="0" h="32844" w="32958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892" name="Shape 8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93" name="Google Shape;8893;p55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8894" name="Google Shape;8894;p5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895" name="Google Shape;8895;p5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6" name="Google Shape;8896;p5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7" name="Google Shape;8897;p5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8" name="Google Shape;8898;p5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9" name="Google Shape;8899;p5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0" name="Google Shape;8900;p5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1" name="Google Shape;8901;p5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2" name="Google Shape;8902;p5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3" name="Google Shape;8903;p5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4" name="Google Shape;8904;p5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05" name="Google Shape;8905;p5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906" name="Google Shape;8906;p5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7" name="Google Shape;8907;p5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8" name="Google Shape;8908;p5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9" name="Google Shape;8909;p5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0" name="Google Shape;8910;p5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1" name="Google Shape;8911;p5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2" name="Google Shape;8912;p5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3" name="Google Shape;8913;p5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4" name="Google Shape;8914;p5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5" name="Google Shape;8915;p5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16" name="Google Shape;8916;p5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917" name="Google Shape;8917;p5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8" name="Google Shape;8918;p5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9" name="Google Shape;8919;p5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0" name="Google Shape;8920;p5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1" name="Google Shape;8921;p5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2" name="Google Shape;8922;p5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3" name="Google Shape;8923;p5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4" name="Google Shape;8924;p5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5" name="Google Shape;8925;p5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6" name="Google Shape;8926;p5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27" name="Google Shape;8927;p5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928" name="Google Shape;8928;p5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9" name="Google Shape;8929;p5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0" name="Google Shape;8930;p5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1" name="Google Shape;8931;p5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2" name="Google Shape;8932;p5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3" name="Google Shape;8933;p5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4" name="Google Shape;8934;p5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5" name="Google Shape;8935;p5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6" name="Google Shape;8936;p5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7" name="Google Shape;8937;p5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38" name="Google Shape;8938;p5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939" name="Google Shape;8939;p5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0" name="Google Shape;8940;p5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1" name="Google Shape;8941;p5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2" name="Google Shape;8942;p5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3" name="Google Shape;8943;p5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4" name="Google Shape;8944;p5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5" name="Google Shape;8945;p5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6" name="Google Shape;8946;p5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7" name="Google Shape;8947;p5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8" name="Google Shape;8948;p5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49" name="Google Shape;8949;p5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950" name="Google Shape;8950;p5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1" name="Google Shape;8951;p5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2" name="Google Shape;8952;p5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3" name="Google Shape;8953;p5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4" name="Google Shape;8954;p5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5" name="Google Shape;8955;p5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6" name="Google Shape;8956;p5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7" name="Google Shape;8957;p5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8" name="Google Shape;8958;p5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9" name="Google Shape;8959;p5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60" name="Google Shape;8960;p5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961" name="Google Shape;8961;p5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2" name="Google Shape;8962;p5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3" name="Google Shape;8963;p5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4" name="Google Shape;8964;p5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5" name="Google Shape;8965;p5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6" name="Google Shape;8966;p5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7" name="Google Shape;8967;p5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8" name="Google Shape;8968;p5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9" name="Google Shape;8969;p5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0" name="Google Shape;8970;p5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71" name="Google Shape;8971;p5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972" name="Google Shape;8972;p5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3" name="Google Shape;8973;p5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4" name="Google Shape;8974;p5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5" name="Google Shape;8975;p5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6" name="Google Shape;8976;p5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7" name="Google Shape;8977;p5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8" name="Google Shape;8978;p5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9" name="Google Shape;8979;p5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0" name="Google Shape;8980;p5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1" name="Google Shape;8981;p5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82" name="Google Shape;8982;p5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983" name="Google Shape;8983;p5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4" name="Google Shape;8984;p5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5" name="Google Shape;8985;p5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6" name="Google Shape;8986;p5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7" name="Google Shape;8987;p5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8" name="Google Shape;8988;p5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9" name="Google Shape;8989;p5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0" name="Google Shape;8990;p5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1" name="Google Shape;8991;p5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2" name="Google Shape;8992;p5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93" name="Google Shape;8993;p5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994" name="Google Shape;8994;p5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5" name="Google Shape;8995;p5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6" name="Google Shape;8996;p5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7" name="Google Shape;8997;p5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8" name="Google Shape;8998;p5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9" name="Google Shape;8999;p5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0" name="Google Shape;9000;p5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1" name="Google Shape;9001;p5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2" name="Google Shape;9002;p5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3" name="Google Shape;9003;p5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004" name="Google Shape;9004;p55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9005" name="Google Shape;9005;p5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9006" name="Google Shape;9006;p5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7" name="Google Shape;9007;p5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8" name="Google Shape;9008;p5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9" name="Google Shape;9009;p5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0" name="Google Shape;9010;p5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11" name="Google Shape;9011;p5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9012" name="Google Shape;9012;p5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3" name="Google Shape;9013;p5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4" name="Google Shape;9014;p5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5" name="Google Shape;9015;p5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6" name="Google Shape;9016;p5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17" name="Google Shape;9017;p5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9018" name="Google Shape;9018;p5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9" name="Google Shape;9019;p5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0" name="Google Shape;9020;p5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1" name="Google Shape;9021;p5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2" name="Google Shape;9022;p5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23" name="Google Shape;9023;p5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9024" name="Google Shape;9024;p5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5" name="Google Shape;9025;p5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6" name="Google Shape;9026;p5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7" name="Google Shape;9027;p5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8" name="Google Shape;9028;p5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029" name="Google Shape;9029;p55"/>
          <p:cNvGrpSpPr/>
          <p:nvPr/>
        </p:nvGrpSpPr>
        <p:grpSpPr>
          <a:xfrm>
            <a:off x="2613365" y="2657986"/>
            <a:ext cx="1387541" cy="159124"/>
            <a:chOff x="3200660" y="2180272"/>
            <a:chExt cx="2563824" cy="378237"/>
          </a:xfrm>
        </p:grpSpPr>
        <p:sp>
          <p:nvSpPr>
            <p:cNvPr id="9030" name="Google Shape;9030;p55"/>
            <p:cNvSpPr/>
            <p:nvPr/>
          </p:nvSpPr>
          <p:spPr>
            <a:xfrm>
              <a:off x="3200660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55"/>
            <p:cNvSpPr/>
            <p:nvPr/>
          </p:nvSpPr>
          <p:spPr>
            <a:xfrm>
              <a:off x="3345104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55"/>
            <p:cNvSpPr/>
            <p:nvPr/>
          </p:nvSpPr>
          <p:spPr>
            <a:xfrm>
              <a:off x="3489548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55"/>
            <p:cNvSpPr/>
            <p:nvPr/>
          </p:nvSpPr>
          <p:spPr>
            <a:xfrm>
              <a:off x="3633992" y="2180272"/>
              <a:ext cx="108252" cy="378237"/>
            </a:xfrm>
            <a:custGeom>
              <a:rect b="b" l="l" r="r" t="t"/>
              <a:pathLst>
                <a:path extrusionOk="0" h="37890" w="8544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55"/>
            <p:cNvSpPr/>
            <p:nvPr/>
          </p:nvSpPr>
          <p:spPr>
            <a:xfrm>
              <a:off x="3778448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5" name="Google Shape;9035;p55"/>
            <p:cNvSpPr/>
            <p:nvPr/>
          </p:nvSpPr>
          <p:spPr>
            <a:xfrm>
              <a:off x="3922892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6" name="Google Shape;9036;p55"/>
            <p:cNvSpPr/>
            <p:nvPr/>
          </p:nvSpPr>
          <p:spPr>
            <a:xfrm>
              <a:off x="4067336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7" name="Google Shape;9037;p55"/>
            <p:cNvSpPr/>
            <p:nvPr/>
          </p:nvSpPr>
          <p:spPr>
            <a:xfrm>
              <a:off x="4211780" y="2180272"/>
              <a:ext cx="108252" cy="378237"/>
            </a:xfrm>
            <a:custGeom>
              <a:rect b="b" l="l" r="r" t="t"/>
              <a:pathLst>
                <a:path extrusionOk="0" h="37890" w="8544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8" name="Google Shape;9038;p55"/>
            <p:cNvSpPr/>
            <p:nvPr/>
          </p:nvSpPr>
          <p:spPr>
            <a:xfrm>
              <a:off x="4356236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55"/>
            <p:cNvSpPr/>
            <p:nvPr/>
          </p:nvSpPr>
          <p:spPr>
            <a:xfrm>
              <a:off x="4500680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0" name="Google Shape;9040;p55"/>
            <p:cNvSpPr/>
            <p:nvPr/>
          </p:nvSpPr>
          <p:spPr>
            <a:xfrm>
              <a:off x="4645124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1" name="Google Shape;9041;p55"/>
            <p:cNvSpPr/>
            <p:nvPr/>
          </p:nvSpPr>
          <p:spPr>
            <a:xfrm>
              <a:off x="4789568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2" name="Google Shape;9042;p55"/>
            <p:cNvSpPr/>
            <p:nvPr/>
          </p:nvSpPr>
          <p:spPr>
            <a:xfrm>
              <a:off x="4934012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3" name="Google Shape;9043;p55"/>
            <p:cNvSpPr/>
            <p:nvPr/>
          </p:nvSpPr>
          <p:spPr>
            <a:xfrm>
              <a:off x="5078456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4" name="Google Shape;9044;p55"/>
            <p:cNvSpPr/>
            <p:nvPr/>
          </p:nvSpPr>
          <p:spPr>
            <a:xfrm>
              <a:off x="5222900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55"/>
            <p:cNvSpPr/>
            <p:nvPr/>
          </p:nvSpPr>
          <p:spPr>
            <a:xfrm>
              <a:off x="5367343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55"/>
            <p:cNvSpPr/>
            <p:nvPr/>
          </p:nvSpPr>
          <p:spPr>
            <a:xfrm>
              <a:off x="5511787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55"/>
            <p:cNvSpPr/>
            <p:nvPr/>
          </p:nvSpPr>
          <p:spPr>
            <a:xfrm>
              <a:off x="5656231" y="2180272"/>
              <a:ext cx="108252" cy="378237"/>
            </a:xfrm>
            <a:custGeom>
              <a:rect b="b" l="l" r="r" t="t"/>
              <a:pathLst>
                <a:path extrusionOk="0" h="37890" w="8544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8" name="Google Shape;9048;p55"/>
          <p:cNvGrpSpPr/>
          <p:nvPr/>
        </p:nvGrpSpPr>
        <p:grpSpPr>
          <a:xfrm>
            <a:off x="2609890" y="2935811"/>
            <a:ext cx="1390502" cy="159625"/>
            <a:chOff x="3530150" y="2790075"/>
            <a:chExt cx="1962600" cy="225300"/>
          </a:xfrm>
        </p:grpSpPr>
        <p:sp>
          <p:nvSpPr>
            <p:cNvPr id="9049" name="Google Shape;9049;p5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0" name="Google Shape;9050;p5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51" name="Google Shape;9051;p55"/>
          <p:cNvGrpSpPr/>
          <p:nvPr/>
        </p:nvGrpSpPr>
        <p:grpSpPr>
          <a:xfrm>
            <a:off x="2610543" y="3214137"/>
            <a:ext cx="1411629" cy="153761"/>
            <a:chOff x="3558802" y="4011427"/>
            <a:chExt cx="1866000" cy="111300"/>
          </a:xfrm>
        </p:grpSpPr>
        <p:sp>
          <p:nvSpPr>
            <p:cNvPr id="9052" name="Google Shape;9052;p55"/>
            <p:cNvSpPr/>
            <p:nvPr/>
          </p:nvSpPr>
          <p:spPr>
            <a:xfrm flipH="1" rot="5400000">
              <a:off x="4436152" y="3134077"/>
              <a:ext cx="111300" cy="1866000"/>
            </a:xfrm>
            <a:prstGeom prst="round2SameRect">
              <a:avLst>
                <a:gd fmla="val 50000" name="adj1"/>
                <a:gd fmla="val 50000" name="adj2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55"/>
            <p:cNvSpPr/>
            <p:nvPr/>
          </p:nvSpPr>
          <p:spPr>
            <a:xfrm flipH="1" rot="5400000">
              <a:off x="4162472" y="3415277"/>
              <a:ext cx="104700" cy="13047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54" name="Google Shape;9054;p55"/>
          <p:cNvGrpSpPr/>
          <p:nvPr/>
        </p:nvGrpSpPr>
        <p:grpSpPr>
          <a:xfrm>
            <a:off x="2610235" y="2419536"/>
            <a:ext cx="1383503" cy="119749"/>
            <a:chOff x="3465975" y="2270276"/>
            <a:chExt cx="1986364" cy="171929"/>
          </a:xfrm>
        </p:grpSpPr>
        <p:sp>
          <p:nvSpPr>
            <p:cNvPr id="9055" name="Google Shape;9055;p5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cap="flat" cmpd="sng" w="19050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5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cap="flat" cmpd="sng" w="19050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5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8" name="Google Shape;9058;p5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9" name="Google Shape;9059;p5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0" name="Google Shape;9060;p5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cap="flat" cmpd="sng" w="19050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1" name="Google Shape;9061;p5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2" name="Google Shape;9062;p5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63" name="Google Shape;9063;p55"/>
          <p:cNvGrpSpPr/>
          <p:nvPr/>
        </p:nvGrpSpPr>
        <p:grpSpPr>
          <a:xfrm>
            <a:off x="2621243" y="3783187"/>
            <a:ext cx="1369531" cy="195460"/>
            <a:chOff x="723300" y="4253549"/>
            <a:chExt cx="2276482" cy="324900"/>
          </a:xfrm>
        </p:grpSpPr>
        <p:sp>
          <p:nvSpPr>
            <p:cNvPr id="9064" name="Google Shape;9064;p5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5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5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5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8" name="Google Shape;9068;p5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69" name="Google Shape;9069;p55"/>
          <p:cNvGrpSpPr/>
          <p:nvPr/>
        </p:nvGrpSpPr>
        <p:grpSpPr>
          <a:xfrm>
            <a:off x="2610803" y="3484367"/>
            <a:ext cx="1389066" cy="180119"/>
            <a:chOff x="705948" y="3788465"/>
            <a:chExt cx="2308953" cy="299400"/>
          </a:xfrm>
        </p:grpSpPr>
        <p:sp>
          <p:nvSpPr>
            <p:cNvPr id="9070" name="Google Shape;9070;p5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5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5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5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5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75" name="Google Shape;9075;p55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9076" name="Google Shape;9076;p5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9077" name="Google Shape;9077;p5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rect b="b" l="l" r="r" t="t"/>
                <a:pathLst>
                  <a:path extrusionOk="0" h="156544" w="77995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8" name="Google Shape;9078;p5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rect b="b" l="l" r="r" t="t"/>
                <a:pathLst>
                  <a:path extrusionOk="0" h="31838" w="31871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79" name="Google Shape;9079;p5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9080" name="Google Shape;9080;p5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rect b="b" l="l" r="r" t="t"/>
                <a:pathLst>
                  <a:path extrusionOk="0" h="155402" w="97241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1" name="Google Shape;9081;p5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rect b="b" l="l" r="r" t="t"/>
                <a:pathLst>
                  <a:path extrusionOk="0" h="31610" w="31642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82" name="Google Shape;9082;p5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9083" name="Google Shape;9083;p5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rect b="b" l="l" r="r" t="t"/>
                <a:pathLst>
                  <a:path extrusionOk="0" h="155402" w="97241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4" name="Google Shape;9084;p5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rect b="b" l="l" r="r" t="t"/>
                <a:pathLst>
                  <a:path extrusionOk="0" h="31610" w="31642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85" name="Google Shape;9085;p5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9086" name="Google Shape;9086;p5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rect b="b" l="l" r="r" t="t"/>
                <a:pathLst>
                  <a:path extrusionOk="0" h="155402" w="97241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7" name="Google Shape;9087;p5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rect b="b" l="l" r="r" t="t"/>
                <a:pathLst>
                  <a:path extrusionOk="0" h="31610" w="31642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88" name="Google Shape;9088;p5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9089" name="Google Shape;9089;p5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rect b="b" l="l" r="r" t="t"/>
                <a:pathLst>
                  <a:path extrusionOk="0" h="156544" w="77995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0" name="Google Shape;9090;p5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rect b="b" l="l" r="r" t="t"/>
                <a:pathLst>
                  <a:path extrusionOk="0" h="31838" w="31871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091" name="Google Shape;9091;p55"/>
          <p:cNvGrpSpPr/>
          <p:nvPr/>
        </p:nvGrpSpPr>
        <p:grpSpPr>
          <a:xfrm>
            <a:off x="4277571" y="2080469"/>
            <a:ext cx="1433821" cy="191501"/>
            <a:chOff x="4273350" y="2080469"/>
            <a:chExt cx="1433821" cy="191501"/>
          </a:xfrm>
        </p:grpSpPr>
        <p:grpSp>
          <p:nvGrpSpPr>
            <p:cNvPr id="9092" name="Google Shape;9092;p5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9093" name="Google Shape;9093;p5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9094" name="Google Shape;9094;p5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7994A9"/>
                </a:solidFill>
                <a:prstDash val="solid"/>
                <a:round/>
                <a:headEnd len="med" w="med" type="none"/>
                <a:tailEnd len="med" w="med" type="oval"/>
              </a:ln>
            </p:spPr>
          </p:cxnSp>
        </p:grpSp>
        <p:grpSp>
          <p:nvGrpSpPr>
            <p:cNvPr id="9095" name="Google Shape;9095;p5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9096" name="Google Shape;9096;p5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9097" name="Google Shape;9097;p5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7994A9"/>
                </a:solidFill>
                <a:prstDash val="solid"/>
                <a:round/>
                <a:headEnd len="med" w="med" type="none"/>
                <a:tailEnd len="med" w="med" type="oval"/>
              </a:ln>
            </p:spPr>
          </p:cxnSp>
        </p:grpSp>
      </p:grpSp>
      <p:grpSp>
        <p:nvGrpSpPr>
          <p:cNvPr id="9098" name="Google Shape;9098;p55"/>
          <p:cNvGrpSpPr/>
          <p:nvPr/>
        </p:nvGrpSpPr>
        <p:grpSpPr>
          <a:xfrm>
            <a:off x="4279126" y="1183036"/>
            <a:ext cx="1430711" cy="743389"/>
            <a:chOff x="5159450" y="1919950"/>
            <a:chExt cx="1541050" cy="862500"/>
          </a:xfrm>
        </p:grpSpPr>
        <p:sp>
          <p:nvSpPr>
            <p:cNvPr id="9099" name="Google Shape;9099;p55"/>
            <p:cNvSpPr/>
            <p:nvPr/>
          </p:nvSpPr>
          <p:spPr>
            <a:xfrm>
              <a:off x="5216414" y="2060033"/>
              <a:ext cx="1436820" cy="600250"/>
            </a:xfrm>
            <a:custGeom>
              <a:rect b="b" l="l" r="r" t="t"/>
              <a:pathLst>
                <a:path extrusionOk="0" h="69253" w="165771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cap="flat" cmpd="sng" w="19050">
              <a:solidFill>
                <a:srgbClr val="5F7D95"/>
              </a:solidFill>
              <a:prstDash val="solid"/>
              <a:round/>
              <a:headEnd len="med" w="med" type="oval"/>
              <a:tailEnd len="med" w="med" type="oval"/>
            </a:ln>
          </p:spPr>
        </p:sp>
        <p:grpSp>
          <p:nvGrpSpPr>
            <p:cNvPr id="9100" name="Google Shape;9100;p5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9101" name="Google Shape;9101;p5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9102" name="Google Shape;9102;p5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  <p:grpSp>
        <p:nvGrpSpPr>
          <p:cNvPr id="9103" name="Google Shape;9103;p55"/>
          <p:cNvGrpSpPr/>
          <p:nvPr/>
        </p:nvGrpSpPr>
        <p:grpSpPr>
          <a:xfrm>
            <a:off x="4269239" y="2406364"/>
            <a:ext cx="1450484" cy="1052087"/>
            <a:chOff x="5230575" y="1554475"/>
            <a:chExt cx="2137150" cy="1550150"/>
          </a:xfrm>
        </p:grpSpPr>
        <p:sp>
          <p:nvSpPr>
            <p:cNvPr id="9104" name="Google Shape;9104;p55"/>
            <p:cNvSpPr/>
            <p:nvPr/>
          </p:nvSpPr>
          <p:spPr>
            <a:xfrm>
              <a:off x="6296450" y="2863325"/>
              <a:ext cx="1071275" cy="157150"/>
            </a:xfrm>
            <a:custGeom>
              <a:rect b="b" l="l" r="r" t="t"/>
              <a:pathLst>
                <a:path extrusionOk="0" h="6286" w="42851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55"/>
            <p:cNvSpPr/>
            <p:nvPr/>
          </p:nvSpPr>
          <p:spPr>
            <a:xfrm>
              <a:off x="5230575" y="2863325"/>
              <a:ext cx="1071350" cy="157150"/>
            </a:xfrm>
            <a:custGeom>
              <a:rect b="b" l="l" r="r" t="t"/>
              <a:pathLst>
                <a:path extrusionOk="0" h="6286" w="42854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6" name="Google Shape;9106;p55"/>
            <p:cNvSpPr/>
            <p:nvPr/>
          </p:nvSpPr>
          <p:spPr>
            <a:xfrm>
              <a:off x="6296450" y="2611125"/>
              <a:ext cx="1071275" cy="157150"/>
            </a:xfrm>
            <a:custGeom>
              <a:rect b="b" l="l" r="r" t="t"/>
              <a:pathLst>
                <a:path extrusionOk="0" h="6286" w="42851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7" name="Google Shape;9107;p55"/>
            <p:cNvSpPr/>
            <p:nvPr/>
          </p:nvSpPr>
          <p:spPr>
            <a:xfrm>
              <a:off x="5230575" y="2611125"/>
              <a:ext cx="1071350" cy="157150"/>
            </a:xfrm>
            <a:custGeom>
              <a:rect b="b" l="l" r="r" t="t"/>
              <a:pathLst>
                <a:path extrusionOk="0" h="6286" w="42854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8" name="Google Shape;9108;p55"/>
            <p:cNvSpPr/>
            <p:nvPr/>
          </p:nvSpPr>
          <p:spPr>
            <a:xfrm>
              <a:off x="6296450" y="2358900"/>
              <a:ext cx="1071275" cy="157150"/>
            </a:xfrm>
            <a:custGeom>
              <a:rect b="b" l="l" r="r" t="t"/>
              <a:pathLst>
                <a:path extrusionOk="0" h="6286" w="42851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9" name="Google Shape;9109;p55"/>
            <p:cNvSpPr/>
            <p:nvPr/>
          </p:nvSpPr>
          <p:spPr>
            <a:xfrm>
              <a:off x="5230575" y="2358900"/>
              <a:ext cx="1071350" cy="157150"/>
            </a:xfrm>
            <a:custGeom>
              <a:rect b="b" l="l" r="r" t="t"/>
              <a:pathLst>
                <a:path extrusionOk="0" h="6286" w="42854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0" name="Google Shape;9110;p55"/>
            <p:cNvSpPr/>
            <p:nvPr/>
          </p:nvSpPr>
          <p:spPr>
            <a:xfrm>
              <a:off x="6296450" y="2106700"/>
              <a:ext cx="989900" cy="157150"/>
            </a:xfrm>
            <a:custGeom>
              <a:rect b="b" l="l" r="r" t="t"/>
              <a:pathLst>
                <a:path extrusionOk="0" h="6286" w="39596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55"/>
            <p:cNvSpPr/>
            <p:nvPr/>
          </p:nvSpPr>
          <p:spPr>
            <a:xfrm>
              <a:off x="5474700" y="2106700"/>
              <a:ext cx="827225" cy="157150"/>
            </a:xfrm>
            <a:custGeom>
              <a:rect b="b" l="l" r="r" t="t"/>
              <a:pathLst>
                <a:path extrusionOk="0" h="6286" w="33089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55"/>
            <p:cNvSpPr/>
            <p:nvPr/>
          </p:nvSpPr>
          <p:spPr>
            <a:xfrm>
              <a:off x="6296450" y="1854475"/>
              <a:ext cx="827225" cy="157175"/>
            </a:xfrm>
            <a:custGeom>
              <a:rect b="b" l="l" r="r" t="t"/>
              <a:pathLst>
                <a:path extrusionOk="0" h="6287" w="33089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55"/>
            <p:cNvSpPr/>
            <p:nvPr/>
          </p:nvSpPr>
          <p:spPr>
            <a:xfrm>
              <a:off x="5637425" y="1854475"/>
              <a:ext cx="664500" cy="157175"/>
            </a:xfrm>
            <a:custGeom>
              <a:rect b="b" l="l" r="r" t="t"/>
              <a:pathLst>
                <a:path extrusionOk="0" h="6287" w="2658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55"/>
            <p:cNvSpPr/>
            <p:nvPr/>
          </p:nvSpPr>
          <p:spPr>
            <a:xfrm>
              <a:off x="6296450" y="1602275"/>
              <a:ext cx="501750" cy="157075"/>
            </a:xfrm>
            <a:custGeom>
              <a:rect b="b" l="l" r="r" t="t"/>
              <a:pathLst>
                <a:path extrusionOk="0" h="6283" w="2007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55"/>
            <p:cNvSpPr/>
            <p:nvPr/>
          </p:nvSpPr>
          <p:spPr>
            <a:xfrm>
              <a:off x="5800100" y="1602275"/>
              <a:ext cx="501825" cy="157075"/>
            </a:xfrm>
            <a:custGeom>
              <a:rect b="b" l="l" r="r" t="t"/>
              <a:pathLst>
                <a:path extrusionOk="0" h="6283" w="20073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6" name="Google Shape;9116;p55"/>
            <p:cNvSpPr/>
            <p:nvPr/>
          </p:nvSpPr>
          <p:spPr>
            <a:xfrm>
              <a:off x="6301225" y="1554475"/>
              <a:ext cx="25" cy="1550150"/>
            </a:xfrm>
            <a:custGeom>
              <a:rect b="b" l="l" r="r" t="t"/>
              <a:pathLst>
                <a:path extrusionOk="0" fill="none" h="62006" w="1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cap="flat" cmpd="sng" w="9525">
              <a:solidFill>
                <a:srgbClr val="F2F2F2"/>
              </a:solidFill>
              <a:prstDash val="solid"/>
              <a:miter lim="299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17" name="Google Shape;9117;p55"/>
          <p:cNvGrpSpPr/>
          <p:nvPr/>
        </p:nvGrpSpPr>
        <p:grpSpPr>
          <a:xfrm rot="10800000">
            <a:off x="4285790" y="3498553"/>
            <a:ext cx="1417383" cy="887946"/>
            <a:chOff x="5645403" y="2920021"/>
            <a:chExt cx="2650800" cy="2180614"/>
          </a:xfrm>
        </p:grpSpPr>
        <p:sp>
          <p:nvSpPr>
            <p:cNvPr id="9118" name="Google Shape;9118;p5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9119" name="Google Shape;9119;p55"/>
            <p:cNvCxnSpPr>
              <a:stCxn id="9118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9120" name="Google Shape;9120;p5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9121" name="Google Shape;9121;p55"/>
            <p:cNvCxnSpPr>
              <a:endCxn id="9120" idx="3"/>
            </p:cNvCxnSpPr>
            <p:nvPr/>
          </p:nvCxnSpPr>
          <p:spPr>
            <a:xfrm rot="10800000">
              <a:off x="8059040" y="3735533"/>
              <a:ext cx="135300" cy="0"/>
            </a:xfrm>
            <a:prstGeom prst="straightConnector1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9122" name="Google Shape;9122;p5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9123" name="Google Shape;9123;p55"/>
            <p:cNvCxnSpPr>
              <a:stCxn id="9122" idx="1"/>
            </p:cNvCxnSpPr>
            <p:nvPr/>
          </p:nvCxnSpPr>
          <p:spPr>
            <a:xfrm rot="10800000">
              <a:off x="6175222" y="4300183"/>
              <a:ext cx="123900" cy="600"/>
            </a:xfrm>
            <a:prstGeom prst="straightConnector1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9124" name="Google Shape;9124;p5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9125" name="Google Shape;9125;p55"/>
            <p:cNvCxnSpPr>
              <a:endCxn id="9124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9126" name="Google Shape;9126;p55"/>
          <p:cNvGrpSpPr/>
          <p:nvPr/>
        </p:nvGrpSpPr>
        <p:grpSpPr>
          <a:xfrm>
            <a:off x="7386150" y="2401908"/>
            <a:ext cx="1071743" cy="1021579"/>
            <a:chOff x="7189833" y="2022667"/>
            <a:chExt cx="1251159" cy="1192597"/>
          </a:xfrm>
        </p:grpSpPr>
        <p:sp>
          <p:nvSpPr>
            <p:cNvPr id="9127" name="Google Shape;9127;p55"/>
            <p:cNvSpPr/>
            <p:nvPr/>
          </p:nvSpPr>
          <p:spPr>
            <a:xfrm>
              <a:off x="7474366" y="2461318"/>
              <a:ext cx="682343" cy="220186"/>
            </a:xfrm>
            <a:custGeom>
              <a:rect b="b" l="l" r="r" t="t"/>
              <a:pathLst>
                <a:path extrusionOk="0" h="40494" w="125546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8" name="Google Shape;9128;p55"/>
            <p:cNvSpPr/>
            <p:nvPr/>
          </p:nvSpPr>
          <p:spPr>
            <a:xfrm>
              <a:off x="7602697" y="2022667"/>
              <a:ext cx="426517" cy="402424"/>
            </a:xfrm>
            <a:custGeom>
              <a:rect b="b" l="l" r="r" t="t"/>
              <a:pathLst>
                <a:path extrusionOk="0" h="74009" w="78476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667E9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9" name="Google Shape;9129;p55"/>
            <p:cNvSpPr/>
            <p:nvPr/>
          </p:nvSpPr>
          <p:spPr>
            <a:xfrm>
              <a:off x="7189833" y="2972969"/>
              <a:ext cx="1251159" cy="242295"/>
            </a:xfrm>
            <a:custGeom>
              <a:rect b="b" l="l" r="r" t="t"/>
              <a:pathLst>
                <a:path extrusionOk="0" h="44560" w="230204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0" name="Google Shape;9130;p55"/>
            <p:cNvSpPr/>
            <p:nvPr/>
          </p:nvSpPr>
          <p:spPr>
            <a:xfrm>
              <a:off x="7340931" y="2717730"/>
              <a:ext cx="950049" cy="219012"/>
            </a:xfrm>
            <a:custGeom>
              <a:rect b="b" l="l" r="r" t="t"/>
              <a:pathLst>
                <a:path extrusionOk="0" h="40278" w="174802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31" name="Google Shape;9131;p55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9132" name="Google Shape;9132;p5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9133" name="Google Shape;9133;p5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rect b="b" l="l" r="r" t="t"/>
                <a:pathLst>
                  <a:path extrusionOk="0" h="12380" w="12381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4" name="Google Shape;9134;p5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rect b="b" l="l" r="r" t="t"/>
                <a:pathLst>
                  <a:path extrusionOk="0" h="12381" w="12381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5" name="Google Shape;9135;p5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rect b="b" l="l" r="r" t="t"/>
                <a:pathLst>
                  <a:path extrusionOk="0" h="12382" w="12379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6" name="Google Shape;9136;p5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7" name="Google Shape;9137;p5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rect b="b" l="l" r="r" t="t"/>
                <a:pathLst>
                  <a:path extrusionOk="0" h="12380" w="12379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8" name="Google Shape;9138;p5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rect b="b" l="l" r="r" t="t"/>
                <a:pathLst>
                  <a:path extrusionOk="0" h="12381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9" name="Google Shape;9139;p5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40" name="Google Shape;9140;p5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9141" name="Google Shape;9141;p5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rect b="b" l="l" r="r" t="t"/>
                <a:pathLst>
                  <a:path extrusionOk="0" h="12380" w="12381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2" name="Google Shape;9142;p5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rect b="b" l="l" r="r" t="t"/>
                <a:pathLst>
                  <a:path extrusionOk="0" h="12381" w="12381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3" name="Google Shape;9143;p5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rect b="b" l="l" r="r" t="t"/>
                <a:pathLst>
                  <a:path extrusionOk="0" h="12382" w="12379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4" name="Google Shape;9144;p5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5" name="Google Shape;9145;p5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rect b="b" l="l" r="r" t="t"/>
                <a:pathLst>
                  <a:path extrusionOk="0" h="12380" w="12379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6" name="Google Shape;9146;p5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rect b="b" l="l" r="r" t="t"/>
                <a:pathLst>
                  <a:path extrusionOk="0" h="12381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7" name="Google Shape;9147;p5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48" name="Google Shape;9148;p5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9149" name="Google Shape;9149;p5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rect b="b" l="l" r="r" t="t"/>
                <a:pathLst>
                  <a:path extrusionOk="0" h="12380" w="12381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0" name="Google Shape;9150;p5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rect b="b" l="l" r="r" t="t"/>
                <a:pathLst>
                  <a:path extrusionOk="0" h="12381" w="12381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1" name="Google Shape;9151;p5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rect b="b" l="l" r="r" t="t"/>
                <a:pathLst>
                  <a:path extrusionOk="0" h="12382" w="12379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2" name="Google Shape;9152;p5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3" name="Google Shape;9153;p5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rect b="b" l="l" r="r" t="t"/>
                <a:pathLst>
                  <a:path extrusionOk="0" h="12380" w="12379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4" name="Google Shape;9154;p5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rect b="b" l="l" r="r" t="t"/>
                <a:pathLst>
                  <a:path extrusionOk="0" h="12381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5" name="Google Shape;9155;p5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56" name="Google Shape;9156;p5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9157" name="Google Shape;9157;p5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rect b="b" l="l" r="r" t="t"/>
                <a:pathLst>
                  <a:path extrusionOk="0" h="12380" w="12381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8" name="Google Shape;9158;p5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rect b="b" l="l" r="r" t="t"/>
                <a:pathLst>
                  <a:path extrusionOk="0" h="12381" w="12381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9" name="Google Shape;9159;p5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rect b="b" l="l" r="r" t="t"/>
                <a:pathLst>
                  <a:path extrusionOk="0" h="12382" w="12379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0" name="Google Shape;9160;p5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1" name="Google Shape;9161;p5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rect b="b" l="l" r="r" t="t"/>
                <a:pathLst>
                  <a:path extrusionOk="0" h="12380" w="12379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2" name="Google Shape;9162;p5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rect b="b" l="l" r="r" t="t"/>
                <a:pathLst>
                  <a:path extrusionOk="0" h="12381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3" name="Google Shape;9163;p5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64" name="Google Shape;9164;p5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9165" name="Google Shape;9165;p5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rect b="b" l="l" r="r" t="t"/>
                <a:pathLst>
                  <a:path extrusionOk="0" h="12380" w="12381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6" name="Google Shape;9166;p5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rect b="b" l="l" r="r" t="t"/>
                <a:pathLst>
                  <a:path extrusionOk="0" h="12381" w="12381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7" name="Google Shape;9167;p5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rect b="b" l="l" r="r" t="t"/>
                <a:pathLst>
                  <a:path extrusionOk="0" h="12382" w="12379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8" name="Google Shape;9168;p5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9" name="Google Shape;9169;p5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rect b="b" l="l" r="r" t="t"/>
                <a:pathLst>
                  <a:path extrusionOk="0" h="12380" w="12379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0" name="Google Shape;9170;p5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rect b="b" l="l" r="r" t="t"/>
                <a:pathLst>
                  <a:path extrusionOk="0" h="12381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1" name="Google Shape;9171;p5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72" name="Google Shape;9172;p5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9173" name="Google Shape;9173;p5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E3E7EA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9174" name="Google Shape;9174;p5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E3E7EA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9175" name="Google Shape;9175;p5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9176" name="Google Shape;9176;p5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rect b="b" l="l" r="r" t="t"/>
                <a:pathLst>
                  <a:path extrusionOk="0" h="12380" w="12381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7" name="Google Shape;9177;p5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rect b="b" l="l" r="r" t="t"/>
                <a:pathLst>
                  <a:path extrusionOk="0" h="12381" w="12381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8" name="Google Shape;9178;p5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rect b="b" l="l" r="r" t="t"/>
                <a:pathLst>
                  <a:path extrusionOk="0" h="12382" w="12379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9" name="Google Shape;9179;p5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0" name="Google Shape;9180;p5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rect b="b" l="l" r="r" t="t"/>
                <a:pathLst>
                  <a:path extrusionOk="0" h="12380" w="12379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1" name="Google Shape;9181;p5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rect b="b" l="l" r="r" t="t"/>
                <a:pathLst>
                  <a:path extrusionOk="0" h="12381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2" name="Google Shape;9182;p5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cap="flat" cmpd="sng" w="19050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83" name="Google Shape;9183;p5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9184" name="Google Shape;9184;p5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rect b="b" l="l" r="r" t="t"/>
                <a:pathLst>
                  <a:path extrusionOk="0" h="12380" w="12381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5" name="Google Shape;9185;p5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rect b="b" l="l" r="r" t="t"/>
                <a:pathLst>
                  <a:path extrusionOk="0" h="12381" w="12381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6" name="Google Shape;9186;p5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rect b="b" l="l" r="r" t="t"/>
                <a:pathLst>
                  <a:path extrusionOk="0" h="12382" w="12379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7" name="Google Shape;9187;p5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8" name="Google Shape;9188;p5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rect b="b" l="l" r="r" t="t"/>
                <a:pathLst>
                  <a:path extrusionOk="0" h="12380" w="12379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9" name="Google Shape;9189;p5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rect b="b" l="l" r="r" t="t"/>
                <a:pathLst>
                  <a:path extrusionOk="0" h="12381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0" name="Google Shape;9190;p5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rect b="b" l="l" r="r" t="t"/>
                <a:pathLst>
                  <a:path extrusionOk="0" h="12379" w="12379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191" name="Google Shape;9191;p55"/>
          <p:cNvGrpSpPr/>
          <p:nvPr/>
        </p:nvGrpSpPr>
        <p:grpSpPr>
          <a:xfrm>
            <a:off x="5936000" y="2405887"/>
            <a:ext cx="1248543" cy="1025319"/>
            <a:chOff x="5183758" y="1210600"/>
            <a:chExt cx="3605380" cy="2960783"/>
          </a:xfrm>
        </p:grpSpPr>
        <p:sp>
          <p:nvSpPr>
            <p:cNvPr id="9192" name="Google Shape;9192;p55"/>
            <p:cNvSpPr/>
            <p:nvPr/>
          </p:nvSpPr>
          <p:spPr>
            <a:xfrm>
              <a:off x="5479658" y="1210600"/>
              <a:ext cx="3108190" cy="632425"/>
            </a:xfrm>
            <a:custGeom>
              <a:rect b="b" l="l" r="r" t="t"/>
              <a:pathLst>
                <a:path extrusionOk="0" h="25297" w="117257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55"/>
            <p:cNvSpPr/>
            <p:nvPr/>
          </p:nvSpPr>
          <p:spPr>
            <a:xfrm>
              <a:off x="5769162" y="1842998"/>
              <a:ext cx="2424880" cy="631925"/>
            </a:xfrm>
            <a:custGeom>
              <a:rect b="b" l="l" r="r" t="t"/>
              <a:pathLst>
                <a:path extrusionOk="0" h="25277" w="91479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55"/>
            <p:cNvSpPr/>
            <p:nvPr/>
          </p:nvSpPr>
          <p:spPr>
            <a:xfrm>
              <a:off x="6065319" y="2474896"/>
              <a:ext cx="1739369" cy="632450"/>
            </a:xfrm>
            <a:custGeom>
              <a:rect b="b" l="l" r="r" t="t"/>
              <a:pathLst>
                <a:path extrusionOk="0" h="25298" w="65618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55"/>
            <p:cNvSpPr/>
            <p:nvPr/>
          </p:nvSpPr>
          <p:spPr>
            <a:xfrm>
              <a:off x="6354293" y="3107319"/>
              <a:ext cx="1061572" cy="632425"/>
            </a:xfrm>
            <a:custGeom>
              <a:rect b="b" l="l" r="r" t="t"/>
              <a:pathLst>
                <a:path extrusionOk="0" h="25297" w="40048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9196" name="Google Shape;9196;p5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cxnSp>
          <p:nvCxnSpPr>
            <p:cNvPr id="9197" name="Google Shape;9197;p5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cxnSp>
          <p:nvCxnSpPr>
            <p:cNvPr id="9198" name="Google Shape;9198;p5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cap="flat" cmpd="sng" w="9525">
              <a:solidFill>
                <a:srgbClr val="5F7D95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cxnSp>
          <p:nvCxnSpPr>
            <p:cNvPr id="9199" name="Google Shape;9199;p5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sp>
          <p:nvSpPr>
            <p:cNvPr id="9200" name="Google Shape;9200;p5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fmla="val 50000" name="adj1"/>
                <a:gd fmla="val 50000" name="adj2"/>
              </a:avLst>
            </a:prstGeom>
            <a:noFill/>
            <a:ln cap="flat" cmpd="sng" w="9525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01" name="Google Shape;9201;p55"/>
          <p:cNvGrpSpPr/>
          <p:nvPr/>
        </p:nvGrpSpPr>
        <p:grpSpPr>
          <a:xfrm>
            <a:off x="5793062" y="3544204"/>
            <a:ext cx="2664831" cy="843440"/>
            <a:chOff x="5916567" y="1099697"/>
            <a:chExt cx="2556683" cy="809211"/>
          </a:xfrm>
        </p:grpSpPr>
        <p:sp>
          <p:nvSpPr>
            <p:cNvPr id="9202" name="Google Shape;9202;p55"/>
            <p:cNvSpPr/>
            <p:nvPr/>
          </p:nvSpPr>
          <p:spPr>
            <a:xfrm>
              <a:off x="5916567" y="1105515"/>
              <a:ext cx="2329202" cy="797642"/>
            </a:xfrm>
            <a:custGeom>
              <a:rect b="b" l="l" r="r" t="t"/>
              <a:pathLst>
                <a:path extrusionOk="0" h="89122" w="260246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E3E9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3" name="Google Shape;9203;p55"/>
            <p:cNvSpPr/>
            <p:nvPr/>
          </p:nvSpPr>
          <p:spPr>
            <a:xfrm>
              <a:off x="6719328" y="1353967"/>
              <a:ext cx="156983" cy="301221"/>
            </a:xfrm>
            <a:custGeom>
              <a:rect b="b" l="l" r="r" t="t"/>
              <a:pathLst>
                <a:path extrusionOk="0" h="33656" w="1754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55"/>
            <p:cNvSpPr/>
            <p:nvPr/>
          </p:nvSpPr>
          <p:spPr>
            <a:xfrm>
              <a:off x="7142762" y="1276612"/>
              <a:ext cx="217467" cy="455564"/>
            </a:xfrm>
            <a:custGeom>
              <a:rect b="b" l="l" r="r" t="t"/>
              <a:pathLst>
                <a:path extrusionOk="0" h="50901" w="24298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A5B7C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55"/>
            <p:cNvSpPr/>
            <p:nvPr/>
          </p:nvSpPr>
          <p:spPr>
            <a:xfrm>
              <a:off x="7621211" y="1188419"/>
              <a:ext cx="293739" cy="631637"/>
            </a:xfrm>
            <a:custGeom>
              <a:rect b="b" l="l" r="r" t="t"/>
              <a:pathLst>
                <a:path extrusionOk="0" h="70574" w="3282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869FB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6" name="Google Shape;9206;p55"/>
            <p:cNvSpPr/>
            <p:nvPr/>
          </p:nvSpPr>
          <p:spPr>
            <a:xfrm>
              <a:off x="8279421" y="1099697"/>
              <a:ext cx="54" cy="0"/>
            </a:xfrm>
            <a:custGeom>
              <a:rect b="b" l="l" r="r" t="t"/>
              <a:pathLst>
                <a:path extrusionOk="0" h="0" w="6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7" name="Google Shape;9207;p55"/>
            <p:cNvSpPr/>
            <p:nvPr/>
          </p:nvSpPr>
          <p:spPr>
            <a:xfrm>
              <a:off x="8245760" y="1099697"/>
              <a:ext cx="33670" cy="5791"/>
            </a:xfrm>
            <a:custGeom>
              <a:rect b="b" l="l" r="r" t="t"/>
              <a:pathLst>
                <a:path extrusionOk="0" h="647" w="3762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8" name="Google Shape;9208;p55"/>
            <p:cNvSpPr/>
            <p:nvPr/>
          </p:nvSpPr>
          <p:spPr>
            <a:xfrm>
              <a:off x="8085689" y="1099747"/>
              <a:ext cx="387562" cy="809161"/>
            </a:xfrm>
            <a:custGeom>
              <a:rect b="b" l="l" r="r" t="t"/>
              <a:pathLst>
                <a:path extrusionOk="0" h="90409" w="43303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CFD9E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55"/>
            <p:cNvSpPr/>
            <p:nvPr/>
          </p:nvSpPr>
          <p:spPr>
            <a:xfrm>
              <a:off x="6372480" y="1417485"/>
              <a:ext cx="104679" cy="173370"/>
            </a:xfrm>
            <a:custGeom>
              <a:rect b="b" l="l" r="r" t="t"/>
              <a:pathLst>
                <a:path extrusionOk="0" h="19371" w="11696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cap="flat" cmpd="sng" w="9525">
              <a:solidFill>
                <a:srgbClr val="BAC8D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10" name="Google Shape;9210;p55"/>
          <p:cNvGrpSpPr/>
          <p:nvPr/>
        </p:nvGrpSpPr>
        <p:grpSpPr>
          <a:xfrm>
            <a:off x="5900602" y="1193063"/>
            <a:ext cx="1299851" cy="1023338"/>
            <a:chOff x="5900602" y="1193063"/>
            <a:chExt cx="1299851" cy="1023338"/>
          </a:xfrm>
        </p:grpSpPr>
        <p:grpSp>
          <p:nvGrpSpPr>
            <p:cNvPr id="9211" name="Google Shape;9211;p5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9212" name="Google Shape;9212;p5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9213" name="Google Shape;9213;p5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rect b="b" l="l" r="r" t="t"/>
                  <a:pathLst>
                    <a:path extrusionOk="0" h="24651" w="12379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CFD9E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214" name="Google Shape;9214;p5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rect b="b" l="l" r="r" t="t"/>
                  <a:pathLst>
                    <a:path extrusionOk="0" h="23215" w="10928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CFD9E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215" name="Google Shape;9215;p5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9216" name="Google Shape;9216;p5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CFD9E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217" name="Google Shape;9217;p5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CFD9E0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218" name="Google Shape;9218;p5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9219" name="Google Shape;9219;p5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9220" name="Google Shape;9220;p5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rect b="b" l="l" r="r" t="t"/>
                  <a:pathLst>
                    <a:path extrusionOk="0" h="24594" w="24013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221" name="Google Shape;9221;p5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rect b="b" l="l" r="r" t="t"/>
                  <a:pathLst>
                    <a:path extrusionOk="0" h="24595" w="22564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222" name="Google Shape;9222;p5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9223" name="Google Shape;9223;p5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224" name="Google Shape;9224;p5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225" name="Google Shape;9225;p5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9226" name="Google Shape;9226;p5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9227" name="Google Shape;9227;p5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rect b="b" l="l" r="r" t="t"/>
                  <a:pathLst>
                    <a:path extrusionOk="0" h="28573" w="35535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228" name="Google Shape;9228;p5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rect b="b" l="l" r="r" t="t"/>
                  <a:pathLst>
                    <a:path extrusionOk="0" h="28570" w="34083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229" name="Google Shape;9229;p5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9230" name="Google Shape;9230;p5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231" name="Google Shape;9231;p5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232" name="Google Shape;9232;p5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9233" name="Google Shape;9233;p5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9234" name="Google Shape;9234;p5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rect b="b" l="l" r="r" t="t"/>
                  <a:pathLst>
                    <a:path extrusionOk="0" h="34314" w="4951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cap="flat" cmpd="sng" w="9525">
                  <a:solidFill>
                    <a:srgbClr val="657E93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235" name="Google Shape;9235;p5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rect b="b" l="l" r="r" t="t"/>
                  <a:pathLst>
                    <a:path extrusionOk="0" h="34311" w="48058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657E93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236" name="Google Shape;9236;p5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9237" name="Google Shape;9237;p5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657E93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238" name="Google Shape;9238;p5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57E93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</p:grpSp>
      <p:grpSp>
        <p:nvGrpSpPr>
          <p:cNvPr id="9239" name="Google Shape;9239;p55"/>
          <p:cNvGrpSpPr/>
          <p:nvPr/>
        </p:nvGrpSpPr>
        <p:grpSpPr>
          <a:xfrm>
            <a:off x="7238484" y="1193208"/>
            <a:ext cx="1219413" cy="1051365"/>
            <a:chOff x="7287122" y="1165658"/>
            <a:chExt cx="1219413" cy="1051365"/>
          </a:xfrm>
        </p:grpSpPr>
        <p:grpSp>
          <p:nvGrpSpPr>
            <p:cNvPr id="9240" name="Google Shape;9240;p5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9241" name="Google Shape;9241;p5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rect b="b" l="l" r="r" t="t"/>
                <a:pathLst>
                  <a:path extrusionOk="0" h="26428" w="14992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9242" name="Google Shape;9242;p5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9243" name="Google Shape;9243;p5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rect b="b" l="l" r="r" t="t"/>
                  <a:pathLst>
                    <a:path extrusionOk="0" h="7847" w="35124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CFD9E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244" name="Google Shape;9244;p5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CFD9E0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245" name="Google Shape;9245;p5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9246" name="Google Shape;9246;p5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rect b="b" l="l" r="r" t="t"/>
                <a:pathLst>
                  <a:path extrusionOk="0" h="26371" w="29952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A5B7C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9247" name="Google Shape;9247;p5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9248" name="Google Shape;9248;p5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rect b="b" l="l" r="r" t="t"/>
                  <a:pathLst>
                    <a:path extrusionOk="0" h="7846" w="35124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249" name="Google Shape;9249;p5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250" name="Google Shape;9250;p5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9251" name="Google Shape;9251;p5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rect b="b" l="l" r="r" t="t"/>
                <a:pathLst>
                  <a:path extrusionOk="0" h="30635" w="44762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9252" name="Google Shape;9252;p5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9253" name="Google Shape;9253;p5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rect b="b" l="l" r="r" t="t"/>
                  <a:pathLst>
                    <a:path extrusionOk="0" h="7847" w="35124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254" name="Google Shape;9254;p5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255" name="Google Shape;9255;p5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9256" name="Google Shape;9256;p5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rect b="b" l="l" r="r" t="t"/>
                <a:pathLst>
                  <a:path extrusionOk="0" h="36789" w="62727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869FB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9257" name="Google Shape;9257;p5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9258" name="Google Shape;9258;p5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rect b="b" l="l" r="r" t="t"/>
                  <a:pathLst>
                    <a:path extrusionOk="0" h="7846" w="35124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cap="flat" cmpd="sng" w="9525">
                  <a:solidFill>
                    <a:srgbClr val="869FB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259" name="Google Shape;9259;p5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869FB1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9263" name="Shape 9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4" name="Google Shape;9264;p56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65" name="Google Shape;9265;p56"/>
          <p:cNvSpPr txBox="1"/>
          <p:nvPr>
            <p:ph idx="4294967295" type="body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Flaticon’s extension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266" name="Google Shape;9266;p56"/>
          <p:cNvGrpSpPr/>
          <p:nvPr/>
        </p:nvGrpSpPr>
        <p:grpSpPr>
          <a:xfrm>
            <a:off x="866243" y="2291587"/>
            <a:ext cx="415546" cy="355053"/>
            <a:chOff x="866243" y="2291587"/>
            <a:chExt cx="415546" cy="355053"/>
          </a:xfrm>
        </p:grpSpPr>
        <p:sp>
          <p:nvSpPr>
            <p:cNvPr id="9267" name="Google Shape;9267;p56"/>
            <p:cNvSpPr/>
            <p:nvPr/>
          </p:nvSpPr>
          <p:spPr>
            <a:xfrm>
              <a:off x="1053756" y="2523748"/>
              <a:ext cx="103998" cy="81706"/>
            </a:xfrm>
            <a:custGeom>
              <a:rect b="b" l="l" r="r" t="t"/>
              <a:pathLst>
                <a:path extrusionOk="0" h="2573" w="3275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56"/>
            <p:cNvSpPr/>
            <p:nvPr/>
          </p:nvSpPr>
          <p:spPr>
            <a:xfrm>
              <a:off x="1076461" y="2409176"/>
              <a:ext cx="79419" cy="60525"/>
            </a:xfrm>
            <a:custGeom>
              <a:rect b="b" l="l" r="r" t="t"/>
              <a:pathLst>
                <a:path extrusionOk="0" h="1906" w="2501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56"/>
            <p:cNvSpPr/>
            <p:nvPr/>
          </p:nvSpPr>
          <p:spPr>
            <a:xfrm>
              <a:off x="985324" y="2448488"/>
              <a:ext cx="86628" cy="94185"/>
            </a:xfrm>
            <a:custGeom>
              <a:rect b="b" l="l" r="r" t="t"/>
              <a:pathLst>
                <a:path extrusionOk="0" h="2966" w="2728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56"/>
            <p:cNvSpPr/>
            <p:nvPr/>
          </p:nvSpPr>
          <p:spPr>
            <a:xfrm>
              <a:off x="1014062" y="2472336"/>
              <a:ext cx="15147" cy="15147"/>
            </a:xfrm>
            <a:custGeom>
              <a:rect b="b" l="l" r="r" t="t"/>
              <a:pathLst>
                <a:path extrusionOk="0" h="477" w="477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1" name="Google Shape;9271;p56"/>
            <p:cNvSpPr/>
            <p:nvPr/>
          </p:nvSpPr>
          <p:spPr>
            <a:xfrm>
              <a:off x="866243" y="2291587"/>
              <a:ext cx="415546" cy="355053"/>
            </a:xfrm>
            <a:custGeom>
              <a:rect b="b" l="l" r="r" t="t"/>
              <a:pathLst>
                <a:path extrusionOk="0" h="11181" w="13086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72" name="Google Shape;9272;p56"/>
          <p:cNvSpPr/>
          <p:nvPr/>
        </p:nvSpPr>
        <p:spPr>
          <a:xfrm>
            <a:off x="1411794" y="2287808"/>
            <a:ext cx="360356" cy="358831"/>
          </a:xfrm>
          <a:custGeom>
            <a:rect b="b" l="l" r="r" t="t"/>
            <a:pathLst>
              <a:path extrusionOk="0" h="11300" w="11348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73" name="Google Shape;9273;p56"/>
          <p:cNvGrpSpPr/>
          <p:nvPr/>
        </p:nvGrpSpPr>
        <p:grpSpPr>
          <a:xfrm>
            <a:off x="1958520" y="2302574"/>
            <a:ext cx="359213" cy="327807"/>
            <a:chOff x="1958520" y="2302574"/>
            <a:chExt cx="359213" cy="327807"/>
          </a:xfrm>
        </p:grpSpPr>
        <p:sp>
          <p:nvSpPr>
            <p:cNvPr id="9274" name="Google Shape;9274;p56"/>
            <p:cNvSpPr/>
            <p:nvPr/>
          </p:nvSpPr>
          <p:spPr>
            <a:xfrm>
              <a:off x="1958520" y="2302574"/>
              <a:ext cx="359213" cy="327807"/>
            </a:xfrm>
            <a:custGeom>
              <a:rect b="b" l="l" r="r" t="t"/>
              <a:pathLst>
                <a:path extrusionOk="0" h="10323" w="11312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5" name="Google Shape;9275;p56"/>
            <p:cNvSpPr/>
            <p:nvPr/>
          </p:nvSpPr>
          <p:spPr>
            <a:xfrm>
              <a:off x="1986877" y="2331313"/>
              <a:ext cx="302117" cy="184909"/>
            </a:xfrm>
            <a:custGeom>
              <a:rect b="b" l="l" r="r" t="t"/>
              <a:pathLst>
                <a:path extrusionOk="0" h="5823" w="9514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56"/>
            <p:cNvSpPr/>
            <p:nvPr/>
          </p:nvSpPr>
          <p:spPr>
            <a:xfrm>
              <a:off x="2131521" y="2526701"/>
              <a:ext cx="11908" cy="10638"/>
            </a:xfrm>
            <a:custGeom>
              <a:rect b="b" l="l" r="r" t="t"/>
              <a:pathLst>
                <a:path extrusionOk="0" h="335" w="375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7" name="Google Shape;9277;p56"/>
          <p:cNvGrpSpPr/>
          <p:nvPr/>
        </p:nvGrpSpPr>
        <p:grpSpPr>
          <a:xfrm>
            <a:off x="2579882" y="2287427"/>
            <a:ext cx="207582" cy="359594"/>
            <a:chOff x="2656082" y="2287427"/>
            <a:chExt cx="207582" cy="359594"/>
          </a:xfrm>
        </p:grpSpPr>
        <p:sp>
          <p:nvSpPr>
            <p:cNvPr id="9278" name="Google Shape;9278;p56"/>
            <p:cNvSpPr/>
            <p:nvPr/>
          </p:nvSpPr>
          <p:spPr>
            <a:xfrm>
              <a:off x="2656082" y="2287427"/>
              <a:ext cx="207582" cy="359594"/>
            </a:xfrm>
            <a:custGeom>
              <a:rect b="b" l="l" r="r" t="t"/>
              <a:pathLst>
                <a:path extrusionOk="0" h="11324" w="6537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56"/>
            <p:cNvSpPr/>
            <p:nvPr/>
          </p:nvSpPr>
          <p:spPr>
            <a:xfrm>
              <a:off x="2754395" y="2308608"/>
              <a:ext cx="31787" cy="10257"/>
            </a:xfrm>
            <a:custGeom>
              <a:rect b="b" l="l" r="r" t="t"/>
              <a:pathLst>
                <a:path extrusionOk="0" h="323" w="1001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56"/>
            <p:cNvSpPr/>
            <p:nvPr/>
          </p:nvSpPr>
          <p:spPr>
            <a:xfrm>
              <a:off x="2743789" y="2594053"/>
              <a:ext cx="31406" cy="31056"/>
            </a:xfrm>
            <a:custGeom>
              <a:rect b="b" l="l" r="r" t="t"/>
              <a:pathLst>
                <a:path extrusionOk="0" h="978" w="989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1" name="Google Shape;9281;p56"/>
            <p:cNvSpPr/>
            <p:nvPr/>
          </p:nvSpPr>
          <p:spPr>
            <a:xfrm>
              <a:off x="2733596" y="2308608"/>
              <a:ext cx="10225" cy="10257"/>
            </a:xfrm>
            <a:custGeom>
              <a:rect b="b" l="l" r="r" t="t"/>
              <a:pathLst>
                <a:path extrusionOk="0" h="323" w="322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82" name="Google Shape;9282;p56"/>
          <p:cNvGrpSpPr/>
          <p:nvPr/>
        </p:nvGrpSpPr>
        <p:grpSpPr>
          <a:xfrm>
            <a:off x="3049653" y="2321468"/>
            <a:ext cx="362991" cy="290018"/>
            <a:chOff x="3049653" y="2321468"/>
            <a:chExt cx="362991" cy="290018"/>
          </a:xfrm>
        </p:grpSpPr>
        <p:sp>
          <p:nvSpPr>
            <p:cNvPr id="9283" name="Google Shape;9283;p56"/>
            <p:cNvSpPr/>
            <p:nvPr/>
          </p:nvSpPr>
          <p:spPr>
            <a:xfrm>
              <a:off x="3280290" y="2429690"/>
              <a:ext cx="29913" cy="73957"/>
            </a:xfrm>
            <a:custGeom>
              <a:rect b="b" l="l" r="r" t="t"/>
              <a:pathLst>
                <a:path extrusionOk="0" h="2329" w="942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56"/>
            <p:cNvSpPr/>
            <p:nvPr/>
          </p:nvSpPr>
          <p:spPr>
            <a:xfrm>
              <a:off x="3317729" y="2392250"/>
              <a:ext cx="49570" cy="148836"/>
            </a:xfrm>
            <a:custGeom>
              <a:rect b="b" l="l" r="r" t="t"/>
              <a:pathLst>
                <a:path extrusionOk="0" h="4687" w="1561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5" name="Google Shape;9285;p56"/>
            <p:cNvSpPr/>
            <p:nvPr/>
          </p:nvSpPr>
          <p:spPr>
            <a:xfrm>
              <a:off x="3354406" y="2355954"/>
              <a:ext cx="58239" cy="222317"/>
            </a:xfrm>
            <a:custGeom>
              <a:rect b="b" l="l" r="r" t="t"/>
              <a:pathLst>
                <a:path extrusionOk="0" h="7001" w="1834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6" name="Google Shape;9286;p56"/>
            <p:cNvSpPr/>
            <p:nvPr/>
          </p:nvSpPr>
          <p:spPr>
            <a:xfrm>
              <a:off x="3049653" y="2321468"/>
              <a:ext cx="210250" cy="290018"/>
            </a:xfrm>
            <a:custGeom>
              <a:rect b="b" l="l" r="r" t="t"/>
              <a:pathLst>
                <a:path extrusionOk="0" h="9133" w="6621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87" name="Google Shape;9287;p56"/>
          <p:cNvGrpSpPr/>
          <p:nvPr/>
        </p:nvGrpSpPr>
        <p:grpSpPr>
          <a:xfrm>
            <a:off x="3564243" y="2289904"/>
            <a:ext cx="422342" cy="355243"/>
            <a:chOff x="3564243" y="2289904"/>
            <a:chExt cx="422342" cy="355243"/>
          </a:xfrm>
        </p:grpSpPr>
        <p:sp>
          <p:nvSpPr>
            <p:cNvPr id="9288" name="Google Shape;9288;p56"/>
            <p:cNvSpPr/>
            <p:nvPr/>
          </p:nvSpPr>
          <p:spPr>
            <a:xfrm>
              <a:off x="3564243" y="2291587"/>
              <a:ext cx="66177" cy="351655"/>
            </a:xfrm>
            <a:custGeom>
              <a:rect b="b" l="l" r="r" t="t"/>
              <a:pathLst>
                <a:path extrusionOk="0" h="11074" w="2084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56"/>
            <p:cNvSpPr/>
            <p:nvPr/>
          </p:nvSpPr>
          <p:spPr>
            <a:xfrm>
              <a:off x="3636835" y="2373674"/>
              <a:ext cx="236702" cy="236289"/>
            </a:xfrm>
            <a:custGeom>
              <a:rect b="b" l="l" r="r" t="t"/>
              <a:pathLst>
                <a:path extrusionOk="0" h="7441" w="7454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56"/>
            <p:cNvSpPr/>
            <p:nvPr/>
          </p:nvSpPr>
          <p:spPr>
            <a:xfrm>
              <a:off x="3685230" y="2324104"/>
              <a:ext cx="237083" cy="235971"/>
            </a:xfrm>
            <a:custGeom>
              <a:rect b="b" l="l" r="r" t="t"/>
              <a:pathLst>
                <a:path extrusionOk="0" h="7431" w="7466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1" name="Google Shape;9291;p56"/>
            <p:cNvSpPr/>
            <p:nvPr/>
          </p:nvSpPr>
          <p:spPr>
            <a:xfrm>
              <a:off x="3663668" y="2351699"/>
              <a:ext cx="230668" cy="230668"/>
            </a:xfrm>
            <a:custGeom>
              <a:rect b="b" l="l" r="r" t="t"/>
              <a:pathLst>
                <a:path extrusionOk="0" h="7264" w="7264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2" name="Google Shape;9292;p56"/>
            <p:cNvSpPr/>
            <p:nvPr/>
          </p:nvSpPr>
          <p:spPr>
            <a:xfrm>
              <a:off x="3933998" y="2289904"/>
              <a:ext cx="52586" cy="355243"/>
            </a:xfrm>
            <a:custGeom>
              <a:rect b="b" l="l" r="r" t="t"/>
              <a:pathLst>
                <a:path extrusionOk="0" h="11187" w="1656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93" name="Google Shape;9293;p56"/>
          <p:cNvSpPr/>
          <p:nvPr/>
        </p:nvSpPr>
        <p:spPr>
          <a:xfrm>
            <a:off x="4143835" y="2288189"/>
            <a:ext cx="357688" cy="357339"/>
          </a:xfrm>
          <a:custGeom>
            <a:rect b="b" l="l" r="r" t="t"/>
            <a:pathLst>
              <a:path extrusionOk="0" h="11253" w="11264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94" name="Google Shape;9294;p56"/>
          <p:cNvGrpSpPr/>
          <p:nvPr/>
        </p:nvGrpSpPr>
        <p:grpSpPr>
          <a:xfrm>
            <a:off x="4687894" y="2289713"/>
            <a:ext cx="359594" cy="353909"/>
            <a:chOff x="4687894" y="2289713"/>
            <a:chExt cx="359594" cy="353909"/>
          </a:xfrm>
        </p:grpSpPr>
        <p:sp>
          <p:nvSpPr>
            <p:cNvPr id="9295" name="Google Shape;9295;p56"/>
            <p:cNvSpPr/>
            <p:nvPr/>
          </p:nvSpPr>
          <p:spPr>
            <a:xfrm>
              <a:off x="4955207" y="2477227"/>
              <a:ext cx="34041" cy="22356"/>
            </a:xfrm>
            <a:custGeom>
              <a:rect b="b" l="l" r="r" t="t"/>
              <a:pathLst>
                <a:path extrusionOk="0" h="704" w="1072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56"/>
            <p:cNvSpPr/>
            <p:nvPr/>
          </p:nvSpPr>
          <p:spPr>
            <a:xfrm>
              <a:off x="4687894" y="2289713"/>
              <a:ext cx="359594" cy="353909"/>
            </a:xfrm>
            <a:custGeom>
              <a:rect b="b" l="l" r="r" t="t"/>
              <a:pathLst>
                <a:path extrusionOk="0" h="11145" w="11324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56"/>
            <p:cNvSpPr/>
            <p:nvPr/>
          </p:nvSpPr>
          <p:spPr>
            <a:xfrm>
              <a:off x="4829299" y="2324485"/>
              <a:ext cx="42393" cy="75291"/>
            </a:xfrm>
            <a:custGeom>
              <a:rect b="b" l="l" r="r" t="t"/>
              <a:pathLst>
                <a:path extrusionOk="0" h="2371" w="1335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98" name="Google Shape;9298;p56"/>
          <p:cNvSpPr/>
          <p:nvPr/>
        </p:nvSpPr>
        <p:spPr>
          <a:xfrm>
            <a:off x="5234620" y="2287078"/>
            <a:ext cx="358832" cy="359562"/>
          </a:xfrm>
          <a:custGeom>
            <a:rect b="b" l="l" r="r" t="t"/>
            <a:pathLst>
              <a:path extrusionOk="0" h="11323" w="1130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99" name="Google Shape;9299;p56"/>
          <p:cNvGrpSpPr/>
          <p:nvPr/>
        </p:nvGrpSpPr>
        <p:grpSpPr>
          <a:xfrm>
            <a:off x="6372624" y="2308227"/>
            <a:ext cx="263567" cy="317614"/>
            <a:chOff x="6421399" y="2308227"/>
            <a:chExt cx="263567" cy="317614"/>
          </a:xfrm>
        </p:grpSpPr>
        <p:sp>
          <p:nvSpPr>
            <p:cNvPr id="9300" name="Google Shape;9300;p56"/>
            <p:cNvSpPr/>
            <p:nvPr/>
          </p:nvSpPr>
          <p:spPr>
            <a:xfrm>
              <a:off x="6421399" y="2308227"/>
              <a:ext cx="263567" cy="317614"/>
            </a:xfrm>
            <a:custGeom>
              <a:rect b="b" l="l" r="r" t="t"/>
              <a:pathLst>
                <a:path extrusionOk="0" h="10002" w="830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56"/>
            <p:cNvSpPr/>
            <p:nvPr/>
          </p:nvSpPr>
          <p:spPr>
            <a:xfrm>
              <a:off x="6539750" y="2414860"/>
              <a:ext cx="26484" cy="162236"/>
            </a:xfrm>
            <a:custGeom>
              <a:rect b="b" l="l" r="r" t="t"/>
              <a:pathLst>
                <a:path extrusionOk="0" h="5109" w="834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56"/>
            <p:cNvSpPr/>
            <p:nvPr/>
          </p:nvSpPr>
          <p:spPr>
            <a:xfrm>
              <a:off x="6590018" y="2414479"/>
              <a:ext cx="30294" cy="162967"/>
            </a:xfrm>
            <a:custGeom>
              <a:rect b="b" l="l" r="r" t="t"/>
              <a:pathLst>
                <a:path extrusionOk="0" h="5132" w="954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56"/>
            <p:cNvSpPr/>
            <p:nvPr/>
          </p:nvSpPr>
          <p:spPr>
            <a:xfrm>
              <a:off x="6486052" y="2414860"/>
              <a:ext cx="30294" cy="162967"/>
            </a:xfrm>
            <a:custGeom>
              <a:rect b="b" l="l" r="r" t="t"/>
              <a:pathLst>
                <a:path extrusionOk="0" h="5132" w="954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4" name="Google Shape;9304;p56"/>
          <p:cNvGrpSpPr/>
          <p:nvPr/>
        </p:nvGrpSpPr>
        <p:grpSpPr>
          <a:xfrm>
            <a:off x="6870193" y="2295620"/>
            <a:ext cx="360356" cy="343462"/>
            <a:chOff x="6870193" y="2295620"/>
            <a:chExt cx="360356" cy="343462"/>
          </a:xfrm>
        </p:grpSpPr>
        <p:sp>
          <p:nvSpPr>
            <p:cNvPr id="9305" name="Google Shape;9305;p56"/>
            <p:cNvSpPr/>
            <p:nvPr/>
          </p:nvSpPr>
          <p:spPr>
            <a:xfrm>
              <a:off x="6870193" y="2295620"/>
              <a:ext cx="360356" cy="343462"/>
            </a:xfrm>
            <a:custGeom>
              <a:rect b="b" l="l" r="r" t="t"/>
              <a:pathLst>
                <a:path extrusionOk="0" h="10816" w="11348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56"/>
            <p:cNvSpPr/>
            <p:nvPr/>
          </p:nvSpPr>
          <p:spPr>
            <a:xfrm>
              <a:off x="6920842" y="2577064"/>
              <a:ext cx="36709" cy="36677"/>
            </a:xfrm>
            <a:custGeom>
              <a:rect b="b" l="l" r="r" t="t"/>
              <a:pathLst>
                <a:path extrusionOk="0" h="1155" w="1156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7" name="Google Shape;9307;p56"/>
          <p:cNvGrpSpPr/>
          <p:nvPr/>
        </p:nvGrpSpPr>
        <p:grpSpPr>
          <a:xfrm>
            <a:off x="7441465" y="2302860"/>
            <a:ext cx="342192" cy="327140"/>
            <a:chOff x="7441465" y="2302860"/>
            <a:chExt cx="342192" cy="327140"/>
          </a:xfrm>
        </p:grpSpPr>
        <p:sp>
          <p:nvSpPr>
            <p:cNvPr id="9308" name="Google Shape;9308;p56"/>
            <p:cNvSpPr/>
            <p:nvPr/>
          </p:nvSpPr>
          <p:spPr>
            <a:xfrm>
              <a:off x="7441465" y="2337727"/>
              <a:ext cx="299862" cy="292273"/>
            </a:xfrm>
            <a:custGeom>
              <a:rect b="b" l="l" r="r" t="t"/>
              <a:pathLst>
                <a:path extrusionOk="0" h="9204" w="9443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56"/>
            <p:cNvSpPr/>
            <p:nvPr/>
          </p:nvSpPr>
          <p:spPr>
            <a:xfrm>
              <a:off x="7484588" y="2302860"/>
              <a:ext cx="299069" cy="293130"/>
            </a:xfrm>
            <a:custGeom>
              <a:rect b="b" l="l" r="r" t="t"/>
              <a:pathLst>
                <a:path extrusionOk="0" h="9231" w="9418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10" name="Google Shape;9310;p56"/>
          <p:cNvGrpSpPr/>
          <p:nvPr/>
        </p:nvGrpSpPr>
        <p:grpSpPr>
          <a:xfrm>
            <a:off x="7989683" y="2350207"/>
            <a:ext cx="332761" cy="234066"/>
            <a:chOff x="7989683" y="2350207"/>
            <a:chExt cx="332761" cy="234066"/>
          </a:xfrm>
        </p:grpSpPr>
        <p:sp>
          <p:nvSpPr>
            <p:cNvPr id="9311" name="Google Shape;9311;p56"/>
            <p:cNvSpPr/>
            <p:nvPr/>
          </p:nvSpPr>
          <p:spPr>
            <a:xfrm>
              <a:off x="8258902" y="2396188"/>
              <a:ext cx="29119" cy="22101"/>
            </a:xfrm>
            <a:custGeom>
              <a:rect b="b" l="l" r="r" t="t"/>
              <a:pathLst>
                <a:path extrusionOk="0" h="696" w="917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56"/>
            <p:cNvSpPr/>
            <p:nvPr/>
          </p:nvSpPr>
          <p:spPr>
            <a:xfrm>
              <a:off x="8051320" y="2350207"/>
              <a:ext cx="194753" cy="49919"/>
            </a:xfrm>
            <a:custGeom>
              <a:rect b="b" l="l" r="r" t="t"/>
              <a:pathLst>
                <a:path extrusionOk="0" h="1572" w="6133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56"/>
            <p:cNvSpPr/>
            <p:nvPr/>
          </p:nvSpPr>
          <p:spPr>
            <a:xfrm>
              <a:off x="7989683" y="2378183"/>
              <a:ext cx="332761" cy="206090"/>
            </a:xfrm>
            <a:custGeom>
              <a:rect b="b" l="l" r="r" t="t"/>
              <a:pathLst>
                <a:path extrusionOk="0" h="6490" w="10479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4" name="Google Shape;9314;p56"/>
            <p:cNvSpPr/>
            <p:nvPr/>
          </p:nvSpPr>
          <p:spPr>
            <a:xfrm>
              <a:off x="8081201" y="2405746"/>
              <a:ext cx="151598" cy="149884"/>
            </a:xfrm>
            <a:custGeom>
              <a:rect b="b" l="l" r="r" t="t"/>
              <a:pathLst>
                <a:path extrusionOk="0" h="4720" w="4774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56"/>
            <p:cNvSpPr/>
            <p:nvPr/>
          </p:nvSpPr>
          <p:spPr>
            <a:xfrm>
              <a:off x="8115973" y="2440550"/>
              <a:ext cx="80562" cy="80213"/>
            </a:xfrm>
            <a:custGeom>
              <a:rect b="b" l="l" r="r" t="t"/>
              <a:pathLst>
                <a:path extrusionOk="0" h="2526" w="2537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6" name="Google Shape;9316;p56"/>
            <p:cNvSpPr/>
            <p:nvPr/>
          </p:nvSpPr>
          <p:spPr>
            <a:xfrm>
              <a:off x="8164749" y="2447377"/>
              <a:ext cx="24610" cy="24610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17" name="Google Shape;9317;p56"/>
          <p:cNvGrpSpPr/>
          <p:nvPr/>
        </p:nvGrpSpPr>
        <p:grpSpPr>
          <a:xfrm>
            <a:off x="5823294" y="2309751"/>
            <a:ext cx="315327" cy="314978"/>
            <a:chOff x="5823294" y="2309751"/>
            <a:chExt cx="315327" cy="314978"/>
          </a:xfrm>
        </p:grpSpPr>
        <p:sp>
          <p:nvSpPr>
            <p:cNvPr id="9318" name="Google Shape;9318;p56"/>
            <p:cNvSpPr/>
            <p:nvPr/>
          </p:nvSpPr>
          <p:spPr>
            <a:xfrm>
              <a:off x="5823294" y="2309751"/>
              <a:ext cx="315327" cy="314978"/>
            </a:xfrm>
            <a:custGeom>
              <a:rect b="b" l="l" r="r" t="t"/>
              <a:pathLst>
                <a:path extrusionOk="0" h="9919" w="993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9" name="Google Shape;9319;p56"/>
            <p:cNvSpPr/>
            <p:nvPr/>
          </p:nvSpPr>
          <p:spPr>
            <a:xfrm>
              <a:off x="5846348" y="2332805"/>
              <a:ext cx="268457" cy="268489"/>
            </a:xfrm>
            <a:custGeom>
              <a:rect b="b" l="l" r="r" t="t"/>
              <a:pathLst>
                <a:path extrusionOk="0" h="8455" w="8454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0" name="Google Shape;9320;p56"/>
            <p:cNvSpPr/>
            <p:nvPr/>
          </p:nvSpPr>
          <p:spPr>
            <a:xfrm>
              <a:off x="5869402" y="2462111"/>
              <a:ext cx="15909" cy="9495"/>
            </a:xfrm>
            <a:custGeom>
              <a:rect b="b" l="l" r="r" t="t"/>
              <a:pathLst>
                <a:path extrusionOk="0" h="299" w="501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1" name="Google Shape;9321;p56"/>
            <p:cNvSpPr/>
            <p:nvPr/>
          </p:nvSpPr>
          <p:spPr>
            <a:xfrm>
              <a:off x="5976416" y="2354748"/>
              <a:ext cx="116858" cy="116858"/>
            </a:xfrm>
            <a:custGeom>
              <a:rect b="b" l="l" r="r" t="t"/>
              <a:pathLst>
                <a:path extrusionOk="0" h="3680" w="368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2" name="Google Shape;9322;p56"/>
            <p:cNvSpPr/>
            <p:nvPr/>
          </p:nvSpPr>
          <p:spPr>
            <a:xfrm>
              <a:off x="5976416" y="2562679"/>
              <a:ext cx="9463" cy="16290"/>
            </a:xfrm>
            <a:custGeom>
              <a:rect b="b" l="l" r="r" t="t"/>
              <a:pathLst>
                <a:path extrusionOk="0" h="513" w="298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56"/>
            <p:cNvSpPr/>
            <p:nvPr/>
          </p:nvSpPr>
          <p:spPr>
            <a:xfrm>
              <a:off x="5900395" y="2386217"/>
              <a:ext cx="15179" cy="13909"/>
            </a:xfrm>
            <a:custGeom>
              <a:rect b="b" l="l" r="r" t="t"/>
              <a:pathLst>
                <a:path extrusionOk="0" h="438" w="478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56"/>
            <p:cNvSpPr/>
            <p:nvPr/>
          </p:nvSpPr>
          <p:spPr>
            <a:xfrm>
              <a:off x="6047484" y="2533655"/>
              <a:ext cx="15147" cy="13940"/>
            </a:xfrm>
            <a:custGeom>
              <a:rect b="b" l="l" r="r" t="t"/>
              <a:pathLst>
                <a:path extrusionOk="0" h="439" w="477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56"/>
            <p:cNvSpPr/>
            <p:nvPr/>
          </p:nvSpPr>
          <p:spPr>
            <a:xfrm>
              <a:off x="6047484" y="2386217"/>
              <a:ext cx="15147" cy="13909"/>
            </a:xfrm>
            <a:custGeom>
              <a:rect b="b" l="l" r="r" t="t"/>
              <a:pathLst>
                <a:path extrusionOk="0" h="438" w="477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6" name="Google Shape;9326;p56"/>
            <p:cNvSpPr/>
            <p:nvPr/>
          </p:nvSpPr>
          <p:spPr>
            <a:xfrm>
              <a:off x="5900395" y="2533655"/>
              <a:ext cx="15179" cy="13940"/>
            </a:xfrm>
            <a:custGeom>
              <a:rect b="b" l="l" r="r" t="t"/>
              <a:pathLst>
                <a:path extrusionOk="0" h="439" w="478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7" name="Google Shape;9327;p56"/>
            <p:cNvSpPr/>
            <p:nvPr/>
          </p:nvSpPr>
          <p:spPr>
            <a:xfrm>
              <a:off x="5877341" y="2420639"/>
              <a:ext cx="16671" cy="11654"/>
            </a:xfrm>
            <a:custGeom>
              <a:rect b="b" l="l" r="r" t="t"/>
              <a:pathLst>
                <a:path extrusionOk="0" h="367" w="525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56"/>
            <p:cNvSpPr/>
            <p:nvPr/>
          </p:nvSpPr>
          <p:spPr>
            <a:xfrm>
              <a:off x="6068665" y="2501519"/>
              <a:ext cx="16671" cy="11654"/>
            </a:xfrm>
            <a:custGeom>
              <a:rect b="b" l="l" r="r" t="t"/>
              <a:pathLst>
                <a:path extrusionOk="0" h="367" w="525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56"/>
            <p:cNvSpPr/>
            <p:nvPr/>
          </p:nvSpPr>
          <p:spPr>
            <a:xfrm>
              <a:off x="6015729" y="2363353"/>
              <a:ext cx="12893" cy="15623"/>
            </a:xfrm>
            <a:custGeom>
              <a:rect b="b" l="l" r="r" t="t"/>
              <a:pathLst>
                <a:path extrusionOk="0" h="492" w="406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56"/>
            <p:cNvSpPr/>
            <p:nvPr/>
          </p:nvSpPr>
          <p:spPr>
            <a:xfrm>
              <a:off x="5934055" y="2554836"/>
              <a:ext cx="13274" cy="15433"/>
            </a:xfrm>
            <a:custGeom>
              <a:rect b="b" l="l" r="r" t="t"/>
              <a:pathLst>
                <a:path extrusionOk="0" h="486" w="418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56"/>
            <p:cNvSpPr/>
            <p:nvPr/>
          </p:nvSpPr>
          <p:spPr>
            <a:xfrm>
              <a:off x="5935960" y="2362401"/>
              <a:ext cx="12861" cy="15814"/>
            </a:xfrm>
            <a:custGeom>
              <a:rect b="b" l="l" r="r" t="t"/>
              <a:pathLst>
                <a:path extrusionOk="0" h="498" w="405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56"/>
            <p:cNvSpPr/>
            <p:nvPr/>
          </p:nvSpPr>
          <p:spPr>
            <a:xfrm>
              <a:off x="6013824" y="2555820"/>
              <a:ext cx="12893" cy="15592"/>
            </a:xfrm>
            <a:custGeom>
              <a:rect b="b" l="l" r="r" t="t"/>
              <a:pathLst>
                <a:path extrusionOk="0" h="491" w="406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3" name="Google Shape;9333;p56"/>
            <p:cNvSpPr/>
            <p:nvPr/>
          </p:nvSpPr>
          <p:spPr>
            <a:xfrm>
              <a:off x="6069776" y="2422132"/>
              <a:ext cx="16290" cy="11654"/>
            </a:xfrm>
            <a:custGeom>
              <a:rect b="b" l="l" r="r" t="t"/>
              <a:pathLst>
                <a:path extrusionOk="0" h="367" w="513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4" name="Google Shape;9334;p56"/>
            <p:cNvSpPr/>
            <p:nvPr/>
          </p:nvSpPr>
          <p:spPr>
            <a:xfrm>
              <a:off x="5876960" y="2500027"/>
              <a:ext cx="16290" cy="11654"/>
            </a:xfrm>
            <a:custGeom>
              <a:rect b="b" l="l" r="r" t="t"/>
              <a:pathLst>
                <a:path extrusionOk="0" h="367" w="513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35" name="Google Shape;9335;p56"/>
          <p:cNvGrpSpPr/>
          <p:nvPr/>
        </p:nvGrpSpPr>
        <p:grpSpPr>
          <a:xfrm>
            <a:off x="2497275" y="2744159"/>
            <a:ext cx="370930" cy="370549"/>
            <a:chOff x="2497275" y="2744159"/>
            <a:chExt cx="370930" cy="370549"/>
          </a:xfrm>
        </p:grpSpPr>
        <p:sp>
          <p:nvSpPr>
            <p:cNvPr id="9336" name="Google Shape;9336;p56"/>
            <p:cNvSpPr/>
            <p:nvPr/>
          </p:nvSpPr>
          <p:spPr>
            <a:xfrm>
              <a:off x="2497275" y="2744159"/>
              <a:ext cx="284366" cy="284747"/>
            </a:xfrm>
            <a:custGeom>
              <a:rect b="b" l="l" r="r" t="t"/>
              <a:pathLst>
                <a:path extrusionOk="0" h="8967" w="8955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7" name="Google Shape;9337;p56"/>
            <p:cNvSpPr/>
            <p:nvPr/>
          </p:nvSpPr>
          <p:spPr>
            <a:xfrm>
              <a:off x="2592191" y="2821673"/>
              <a:ext cx="113461" cy="98345"/>
            </a:xfrm>
            <a:custGeom>
              <a:rect b="b" l="l" r="r" t="t"/>
              <a:pathLst>
                <a:path extrusionOk="0" h="3097" w="3573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56"/>
            <p:cNvSpPr/>
            <p:nvPr/>
          </p:nvSpPr>
          <p:spPr>
            <a:xfrm>
              <a:off x="2574408" y="2862129"/>
              <a:ext cx="106665" cy="90756"/>
            </a:xfrm>
            <a:custGeom>
              <a:rect b="b" l="l" r="r" t="t"/>
              <a:pathLst>
                <a:path extrusionOk="0" h="2858" w="3359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9" name="Google Shape;9339;p56"/>
            <p:cNvSpPr/>
            <p:nvPr/>
          </p:nvSpPr>
          <p:spPr>
            <a:xfrm>
              <a:off x="2676881" y="2923385"/>
              <a:ext cx="191324" cy="191324"/>
            </a:xfrm>
            <a:custGeom>
              <a:rect b="b" l="l" r="r" t="t"/>
              <a:pathLst>
                <a:path extrusionOk="0" h="6025" w="6025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56"/>
            <p:cNvSpPr/>
            <p:nvPr/>
          </p:nvSpPr>
          <p:spPr>
            <a:xfrm>
              <a:off x="2738867" y="2986895"/>
              <a:ext cx="65066" cy="65066"/>
            </a:xfrm>
            <a:custGeom>
              <a:rect b="b" l="l" r="r" t="t"/>
              <a:pathLst>
                <a:path extrusionOk="0" h="2049" w="2049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56"/>
            <p:cNvSpPr/>
            <p:nvPr/>
          </p:nvSpPr>
          <p:spPr>
            <a:xfrm>
              <a:off x="2604670" y="2851904"/>
              <a:ext cx="70718" cy="71131"/>
            </a:xfrm>
            <a:custGeom>
              <a:rect b="b" l="l" r="r" t="t"/>
              <a:pathLst>
                <a:path extrusionOk="0" h="2240" w="2227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42" name="Google Shape;9342;p56"/>
          <p:cNvGrpSpPr/>
          <p:nvPr/>
        </p:nvGrpSpPr>
        <p:grpSpPr>
          <a:xfrm>
            <a:off x="860940" y="2746477"/>
            <a:ext cx="371883" cy="365691"/>
            <a:chOff x="860940" y="2746477"/>
            <a:chExt cx="371883" cy="365691"/>
          </a:xfrm>
        </p:grpSpPr>
        <p:sp>
          <p:nvSpPr>
            <p:cNvPr id="9343" name="Google Shape;9343;p56"/>
            <p:cNvSpPr/>
            <p:nvPr/>
          </p:nvSpPr>
          <p:spPr>
            <a:xfrm>
              <a:off x="908191" y="3026302"/>
              <a:ext cx="30294" cy="28961"/>
            </a:xfrm>
            <a:custGeom>
              <a:rect b="b" l="l" r="r" t="t"/>
              <a:pathLst>
                <a:path extrusionOk="0" h="912" w="954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4" name="Google Shape;9344;p56"/>
            <p:cNvSpPr/>
            <p:nvPr/>
          </p:nvSpPr>
          <p:spPr>
            <a:xfrm>
              <a:off x="943757" y="3061836"/>
              <a:ext cx="30263" cy="28961"/>
            </a:xfrm>
            <a:custGeom>
              <a:rect b="b" l="l" r="r" t="t"/>
              <a:pathLst>
                <a:path extrusionOk="0" h="912" w="953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5" name="Google Shape;9345;p56"/>
            <p:cNvSpPr/>
            <p:nvPr/>
          </p:nvSpPr>
          <p:spPr>
            <a:xfrm>
              <a:off x="926355" y="3044085"/>
              <a:ext cx="29881" cy="28579"/>
            </a:xfrm>
            <a:custGeom>
              <a:rect b="b" l="l" r="r" t="t"/>
              <a:pathLst>
                <a:path extrusionOk="0" h="900" w="941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6" name="Google Shape;9346;p56"/>
            <p:cNvSpPr/>
            <p:nvPr/>
          </p:nvSpPr>
          <p:spPr>
            <a:xfrm>
              <a:off x="860940" y="2746477"/>
              <a:ext cx="371883" cy="365691"/>
            </a:xfrm>
            <a:custGeom>
              <a:rect b="b" l="l" r="r" t="t"/>
              <a:pathLst>
                <a:path extrusionOk="0" h="11516" w="11711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7" name="Google Shape;9347;p56"/>
            <p:cNvSpPr/>
            <p:nvPr/>
          </p:nvSpPr>
          <p:spPr>
            <a:xfrm>
              <a:off x="1070396" y="2832057"/>
              <a:ext cx="90406" cy="69035"/>
            </a:xfrm>
            <a:custGeom>
              <a:rect b="b" l="l" r="r" t="t"/>
              <a:pathLst>
                <a:path extrusionOk="0" h="2174" w="2847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48" name="Google Shape;9348;p56"/>
          <p:cNvGrpSpPr/>
          <p:nvPr/>
        </p:nvGrpSpPr>
        <p:grpSpPr>
          <a:xfrm>
            <a:off x="1493849" y="2775533"/>
            <a:ext cx="283985" cy="341080"/>
            <a:chOff x="1493849" y="2775533"/>
            <a:chExt cx="283985" cy="341080"/>
          </a:xfrm>
        </p:grpSpPr>
        <p:sp>
          <p:nvSpPr>
            <p:cNvPr id="9349" name="Google Shape;9349;p56"/>
            <p:cNvSpPr/>
            <p:nvPr/>
          </p:nvSpPr>
          <p:spPr>
            <a:xfrm>
              <a:off x="1493849" y="2775533"/>
              <a:ext cx="283985" cy="341080"/>
            </a:xfrm>
            <a:custGeom>
              <a:rect b="b" l="l" r="r" t="t"/>
              <a:pathLst>
                <a:path extrusionOk="0" h="10741" w="8943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0" name="Google Shape;9350;p56"/>
            <p:cNvSpPr/>
            <p:nvPr/>
          </p:nvSpPr>
          <p:spPr>
            <a:xfrm>
              <a:off x="1590638" y="2834153"/>
              <a:ext cx="88501" cy="84754"/>
            </a:xfrm>
            <a:custGeom>
              <a:rect b="b" l="l" r="r" t="t"/>
              <a:pathLst>
                <a:path extrusionOk="0" h="2669" w="2787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51" name="Google Shape;9351;p56"/>
          <p:cNvGrpSpPr/>
          <p:nvPr/>
        </p:nvGrpSpPr>
        <p:grpSpPr>
          <a:xfrm>
            <a:off x="1952836" y="2774422"/>
            <a:ext cx="372835" cy="342573"/>
            <a:chOff x="1952836" y="2774422"/>
            <a:chExt cx="372835" cy="342573"/>
          </a:xfrm>
        </p:grpSpPr>
        <p:sp>
          <p:nvSpPr>
            <p:cNvPr id="9352" name="Google Shape;9352;p56"/>
            <p:cNvSpPr/>
            <p:nvPr/>
          </p:nvSpPr>
          <p:spPr>
            <a:xfrm>
              <a:off x="2076490" y="3057581"/>
              <a:ext cx="40869" cy="40869"/>
            </a:xfrm>
            <a:custGeom>
              <a:rect b="b" l="l" r="r" t="t"/>
              <a:pathLst>
                <a:path extrusionOk="0" h="1287" w="1287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3" name="Google Shape;9353;p56"/>
            <p:cNvSpPr/>
            <p:nvPr/>
          </p:nvSpPr>
          <p:spPr>
            <a:xfrm>
              <a:off x="2208432" y="3057581"/>
              <a:ext cx="40869" cy="40869"/>
            </a:xfrm>
            <a:custGeom>
              <a:rect b="b" l="l" r="r" t="t"/>
              <a:pathLst>
                <a:path extrusionOk="0" h="1287" w="1287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4" name="Google Shape;9354;p56"/>
            <p:cNvSpPr/>
            <p:nvPr/>
          </p:nvSpPr>
          <p:spPr>
            <a:xfrm>
              <a:off x="1952836" y="2774422"/>
              <a:ext cx="372835" cy="342573"/>
            </a:xfrm>
            <a:custGeom>
              <a:rect b="b" l="l" r="r" t="t"/>
              <a:pathLst>
                <a:path extrusionOk="0" h="10788" w="11741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55" name="Google Shape;9355;p56"/>
          <p:cNvGrpSpPr/>
          <p:nvPr/>
        </p:nvGrpSpPr>
        <p:grpSpPr>
          <a:xfrm>
            <a:off x="3079916" y="2744477"/>
            <a:ext cx="332729" cy="372518"/>
            <a:chOff x="3079916" y="2744477"/>
            <a:chExt cx="332729" cy="372518"/>
          </a:xfrm>
        </p:grpSpPr>
        <p:sp>
          <p:nvSpPr>
            <p:cNvPr id="9356" name="Google Shape;9356;p56"/>
            <p:cNvSpPr/>
            <p:nvPr/>
          </p:nvSpPr>
          <p:spPr>
            <a:xfrm>
              <a:off x="3079916" y="2840504"/>
              <a:ext cx="313454" cy="276491"/>
            </a:xfrm>
            <a:custGeom>
              <a:rect b="b" l="l" r="r" t="t"/>
              <a:pathLst>
                <a:path extrusionOk="0" h="8707" w="9871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56"/>
            <p:cNvSpPr/>
            <p:nvPr/>
          </p:nvSpPr>
          <p:spPr>
            <a:xfrm>
              <a:off x="3244375" y="2840250"/>
              <a:ext cx="124416" cy="45727"/>
            </a:xfrm>
            <a:custGeom>
              <a:rect b="b" l="l" r="r" t="t"/>
              <a:pathLst>
                <a:path extrusionOk="0" h="1440" w="3918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8" name="Google Shape;9358;p56"/>
            <p:cNvSpPr/>
            <p:nvPr/>
          </p:nvSpPr>
          <p:spPr>
            <a:xfrm>
              <a:off x="3198267" y="2744477"/>
              <a:ext cx="214378" cy="145279"/>
            </a:xfrm>
            <a:custGeom>
              <a:rect b="b" l="l" r="r" t="t"/>
              <a:pathLst>
                <a:path extrusionOk="0" h="4575" w="6751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59" name="Google Shape;9359;p56"/>
          <p:cNvGrpSpPr/>
          <p:nvPr/>
        </p:nvGrpSpPr>
        <p:grpSpPr>
          <a:xfrm>
            <a:off x="3620576" y="2745525"/>
            <a:ext cx="336889" cy="355592"/>
            <a:chOff x="3620576" y="2745525"/>
            <a:chExt cx="336889" cy="355592"/>
          </a:xfrm>
        </p:grpSpPr>
        <p:sp>
          <p:nvSpPr>
            <p:cNvPr id="9360" name="Google Shape;9360;p56"/>
            <p:cNvSpPr/>
            <p:nvPr/>
          </p:nvSpPr>
          <p:spPr>
            <a:xfrm>
              <a:off x="3620576" y="2745525"/>
              <a:ext cx="336889" cy="355592"/>
            </a:xfrm>
            <a:custGeom>
              <a:rect b="b" l="l" r="r" t="t"/>
              <a:pathLst>
                <a:path extrusionOk="0" h="11198" w="10609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56"/>
            <p:cNvSpPr/>
            <p:nvPr/>
          </p:nvSpPr>
          <p:spPr>
            <a:xfrm>
              <a:off x="3738896" y="2800747"/>
              <a:ext cx="218570" cy="258771"/>
            </a:xfrm>
            <a:custGeom>
              <a:rect b="b" l="l" r="r" t="t"/>
              <a:pathLst>
                <a:path extrusionOk="0" h="8149" w="6883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62" name="Google Shape;9362;p56"/>
          <p:cNvGrpSpPr/>
          <p:nvPr/>
        </p:nvGrpSpPr>
        <p:grpSpPr>
          <a:xfrm>
            <a:off x="4126815" y="2760704"/>
            <a:ext cx="380393" cy="363118"/>
            <a:chOff x="4126815" y="2760704"/>
            <a:chExt cx="380393" cy="363118"/>
          </a:xfrm>
        </p:grpSpPr>
        <p:sp>
          <p:nvSpPr>
            <p:cNvPr id="9363" name="Google Shape;9363;p56"/>
            <p:cNvSpPr/>
            <p:nvPr/>
          </p:nvSpPr>
          <p:spPr>
            <a:xfrm>
              <a:off x="4219825" y="2822435"/>
              <a:ext cx="103267" cy="29056"/>
            </a:xfrm>
            <a:custGeom>
              <a:rect b="b" l="l" r="r" t="t"/>
              <a:pathLst>
                <a:path extrusionOk="0" h="915" w="3252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56"/>
            <p:cNvSpPr/>
            <p:nvPr/>
          </p:nvSpPr>
          <p:spPr>
            <a:xfrm>
              <a:off x="4126815" y="2760704"/>
              <a:ext cx="380393" cy="363118"/>
            </a:xfrm>
            <a:custGeom>
              <a:rect b="b" l="l" r="r" t="t"/>
              <a:pathLst>
                <a:path extrusionOk="0" h="11435" w="11979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56"/>
            <p:cNvSpPr/>
            <p:nvPr/>
          </p:nvSpPr>
          <p:spPr>
            <a:xfrm>
              <a:off x="4278826" y="2791379"/>
              <a:ext cx="103998" cy="201962"/>
            </a:xfrm>
            <a:custGeom>
              <a:rect b="b" l="l" r="r" t="t"/>
              <a:pathLst>
                <a:path extrusionOk="0" h="6360" w="3275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56"/>
            <p:cNvSpPr/>
            <p:nvPr/>
          </p:nvSpPr>
          <p:spPr>
            <a:xfrm>
              <a:off x="4159332" y="2791379"/>
              <a:ext cx="105903" cy="201962"/>
            </a:xfrm>
            <a:custGeom>
              <a:rect b="b" l="l" r="r" t="t"/>
              <a:pathLst>
                <a:path extrusionOk="0" h="6360" w="3335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67" name="Google Shape;9367;p56"/>
          <p:cNvGrpSpPr/>
          <p:nvPr/>
        </p:nvGrpSpPr>
        <p:grpSpPr>
          <a:xfrm>
            <a:off x="4675986" y="2745684"/>
            <a:ext cx="381346" cy="368644"/>
            <a:chOff x="4675986" y="2745684"/>
            <a:chExt cx="381346" cy="368644"/>
          </a:xfrm>
        </p:grpSpPr>
        <p:sp>
          <p:nvSpPr>
            <p:cNvPr id="9368" name="Google Shape;9368;p56"/>
            <p:cNvSpPr/>
            <p:nvPr/>
          </p:nvSpPr>
          <p:spPr>
            <a:xfrm>
              <a:off x="4828918" y="2895345"/>
              <a:ext cx="69226" cy="69258"/>
            </a:xfrm>
            <a:custGeom>
              <a:rect b="b" l="l" r="r" t="t"/>
              <a:pathLst>
                <a:path extrusionOk="0" h="2181" w="218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56"/>
            <p:cNvSpPr/>
            <p:nvPr/>
          </p:nvSpPr>
          <p:spPr>
            <a:xfrm>
              <a:off x="4675986" y="2745684"/>
              <a:ext cx="381346" cy="368644"/>
            </a:xfrm>
            <a:custGeom>
              <a:rect b="b" l="l" r="r" t="t"/>
              <a:pathLst>
                <a:path extrusionOk="0" h="11609" w="12009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70" name="Google Shape;9370;p56"/>
          <p:cNvGrpSpPr/>
          <p:nvPr/>
        </p:nvGrpSpPr>
        <p:grpSpPr>
          <a:xfrm>
            <a:off x="5220616" y="2791061"/>
            <a:ext cx="373185" cy="302466"/>
            <a:chOff x="5220616" y="2791061"/>
            <a:chExt cx="373185" cy="302466"/>
          </a:xfrm>
        </p:grpSpPr>
        <p:sp>
          <p:nvSpPr>
            <p:cNvPr id="9371" name="Google Shape;9371;p56"/>
            <p:cNvSpPr/>
            <p:nvPr/>
          </p:nvSpPr>
          <p:spPr>
            <a:xfrm>
              <a:off x="5220616" y="2791061"/>
              <a:ext cx="373185" cy="302466"/>
            </a:xfrm>
            <a:custGeom>
              <a:rect b="b" l="l" r="r" t="t"/>
              <a:pathLst>
                <a:path extrusionOk="0" h="9525" w="11752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56"/>
            <p:cNvSpPr/>
            <p:nvPr/>
          </p:nvSpPr>
          <p:spPr>
            <a:xfrm>
              <a:off x="5244432" y="2849268"/>
              <a:ext cx="326314" cy="11368"/>
            </a:xfrm>
            <a:custGeom>
              <a:rect b="b" l="l" r="r" t="t"/>
              <a:pathLst>
                <a:path extrusionOk="0" h="358" w="10276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56"/>
            <p:cNvSpPr/>
            <p:nvPr/>
          </p:nvSpPr>
          <p:spPr>
            <a:xfrm>
              <a:off x="5261834" y="2896139"/>
              <a:ext cx="46521" cy="11400"/>
            </a:xfrm>
            <a:custGeom>
              <a:rect b="b" l="l" r="r" t="t"/>
              <a:pathLst>
                <a:path extrusionOk="0" h="359" w="1465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56"/>
            <p:cNvSpPr/>
            <p:nvPr/>
          </p:nvSpPr>
          <p:spPr>
            <a:xfrm>
              <a:off x="5343507" y="2896139"/>
              <a:ext cx="46521" cy="11400"/>
            </a:xfrm>
            <a:custGeom>
              <a:rect b="b" l="l" r="r" t="t"/>
              <a:pathLst>
                <a:path extrusionOk="0" h="359" w="1465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5" name="Google Shape;9375;p56"/>
            <p:cNvSpPr/>
            <p:nvPr/>
          </p:nvSpPr>
          <p:spPr>
            <a:xfrm>
              <a:off x="5506823" y="2896139"/>
              <a:ext cx="46172" cy="11400"/>
            </a:xfrm>
            <a:custGeom>
              <a:rect b="b" l="l" r="r" t="t"/>
              <a:pathLst>
                <a:path extrusionOk="0" h="359" w="1454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56"/>
            <p:cNvSpPr/>
            <p:nvPr/>
          </p:nvSpPr>
          <p:spPr>
            <a:xfrm>
              <a:off x="5261834" y="2942660"/>
              <a:ext cx="46521" cy="11368"/>
            </a:xfrm>
            <a:custGeom>
              <a:rect b="b" l="l" r="r" t="t"/>
              <a:pathLst>
                <a:path extrusionOk="0" h="358" w="1465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56"/>
            <p:cNvSpPr/>
            <p:nvPr/>
          </p:nvSpPr>
          <p:spPr>
            <a:xfrm>
              <a:off x="5424768" y="2942660"/>
              <a:ext cx="46553" cy="11368"/>
            </a:xfrm>
            <a:custGeom>
              <a:rect b="b" l="l" r="r" t="t"/>
              <a:pathLst>
                <a:path extrusionOk="0" h="358" w="1466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8" name="Google Shape;9378;p56"/>
            <p:cNvSpPr/>
            <p:nvPr/>
          </p:nvSpPr>
          <p:spPr>
            <a:xfrm>
              <a:off x="5261834" y="2989149"/>
              <a:ext cx="46521" cy="11400"/>
            </a:xfrm>
            <a:custGeom>
              <a:rect b="b" l="l" r="r" t="t"/>
              <a:pathLst>
                <a:path extrusionOk="0" h="359" w="1465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56"/>
            <p:cNvSpPr/>
            <p:nvPr/>
          </p:nvSpPr>
          <p:spPr>
            <a:xfrm>
              <a:off x="5343507" y="2989149"/>
              <a:ext cx="46521" cy="11400"/>
            </a:xfrm>
            <a:custGeom>
              <a:rect b="b" l="l" r="r" t="t"/>
              <a:pathLst>
                <a:path extrusionOk="0" h="359" w="1465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56"/>
            <p:cNvSpPr/>
            <p:nvPr/>
          </p:nvSpPr>
          <p:spPr>
            <a:xfrm>
              <a:off x="5506823" y="2989149"/>
              <a:ext cx="46172" cy="11400"/>
            </a:xfrm>
            <a:custGeom>
              <a:rect b="b" l="l" r="r" t="t"/>
              <a:pathLst>
                <a:path extrusionOk="0" h="359" w="1454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1" name="Google Shape;9381;p56"/>
            <p:cNvSpPr/>
            <p:nvPr/>
          </p:nvSpPr>
          <p:spPr>
            <a:xfrm>
              <a:off x="5343507" y="3036051"/>
              <a:ext cx="46521" cy="10987"/>
            </a:xfrm>
            <a:custGeom>
              <a:rect b="b" l="l" r="r" t="t"/>
              <a:pathLst>
                <a:path extrusionOk="0" h="346" w="1465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2" name="Google Shape;9382;p56"/>
            <p:cNvSpPr/>
            <p:nvPr/>
          </p:nvSpPr>
          <p:spPr>
            <a:xfrm>
              <a:off x="5424768" y="3036051"/>
              <a:ext cx="46553" cy="10987"/>
            </a:xfrm>
            <a:custGeom>
              <a:rect b="b" l="l" r="r" t="t"/>
              <a:pathLst>
                <a:path extrusionOk="0" h="346" w="1466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3" name="Google Shape;9383;p56"/>
            <p:cNvSpPr/>
            <p:nvPr/>
          </p:nvSpPr>
          <p:spPr>
            <a:xfrm>
              <a:off x="5506823" y="3036051"/>
              <a:ext cx="46172" cy="10987"/>
            </a:xfrm>
            <a:custGeom>
              <a:rect b="b" l="l" r="r" t="t"/>
              <a:pathLst>
                <a:path extrusionOk="0" h="346" w="1454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4" name="Google Shape;9384;p56"/>
            <p:cNvSpPr/>
            <p:nvPr/>
          </p:nvSpPr>
          <p:spPr>
            <a:xfrm>
              <a:off x="5343126" y="2930752"/>
              <a:ext cx="46902" cy="33851"/>
            </a:xfrm>
            <a:custGeom>
              <a:rect b="b" l="l" r="r" t="t"/>
              <a:pathLst>
                <a:path extrusionOk="0" h="1066" w="1477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5" name="Google Shape;9385;p56"/>
            <p:cNvSpPr/>
            <p:nvPr/>
          </p:nvSpPr>
          <p:spPr>
            <a:xfrm>
              <a:off x="5506442" y="2930752"/>
              <a:ext cx="47283" cy="33851"/>
            </a:xfrm>
            <a:custGeom>
              <a:rect b="b" l="l" r="r" t="t"/>
              <a:pathLst>
                <a:path extrusionOk="0" h="1066" w="1489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6" name="Google Shape;9386;p56"/>
            <p:cNvSpPr/>
            <p:nvPr/>
          </p:nvSpPr>
          <p:spPr>
            <a:xfrm>
              <a:off x="5424419" y="2977336"/>
              <a:ext cx="47283" cy="34168"/>
            </a:xfrm>
            <a:custGeom>
              <a:rect b="b" l="l" r="r" t="t"/>
              <a:pathLst>
                <a:path extrusionOk="0" h="1076" w="1489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7" name="Google Shape;9387;p56"/>
            <p:cNvSpPr/>
            <p:nvPr/>
          </p:nvSpPr>
          <p:spPr>
            <a:xfrm>
              <a:off x="5261453" y="3024143"/>
              <a:ext cx="47283" cy="33851"/>
            </a:xfrm>
            <a:custGeom>
              <a:rect b="b" l="l" r="r" t="t"/>
              <a:pathLst>
                <a:path extrusionOk="0" h="1066" w="1489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8" name="Google Shape;9388;p56"/>
            <p:cNvSpPr/>
            <p:nvPr/>
          </p:nvSpPr>
          <p:spPr>
            <a:xfrm>
              <a:off x="5424419" y="2884231"/>
              <a:ext cx="47283" cy="33883"/>
            </a:xfrm>
            <a:custGeom>
              <a:rect b="b" l="l" r="r" t="t"/>
              <a:pathLst>
                <a:path extrusionOk="0" h="1067" w="1489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89" name="Google Shape;9389;p56"/>
          <p:cNvGrpSpPr/>
          <p:nvPr/>
        </p:nvGrpSpPr>
        <p:grpSpPr>
          <a:xfrm>
            <a:off x="5788661" y="2772517"/>
            <a:ext cx="284366" cy="344097"/>
            <a:chOff x="5864861" y="2772517"/>
            <a:chExt cx="284366" cy="344097"/>
          </a:xfrm>
        </p:grpSpPr>
        <p:sp>
          <p:nvSpPr>
            <p:cNvPr id="9390" name="Google Shape;9390;p56"/>
            <p:cNvSpPr/>
            <p:nvPr/>
          </p:nvSpPr>
          <p:spPr>
            <a:xfrm>
              <a:off x="6089464" y="3014490"/>
              <a:ext cx="15147" cy="15147"/>
            </a:xfrm>
            <a:custGeom>
              <a:rect b="b" l="l" r="r" t="t"/>
              <a:pathLst>
                <a:path extrusionOk="0" h="477" w="477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1" name="Google Shape;9391;p56"/>
            <p:cNvSpPr/>
            <p:nvPr/>
          </p:nvSpPr>
          <p:spPr>
            <a:xfrm>
              <a:off x="6051644" y="3070823"/>
              <a:ext cx="13274" cy="13274"/>
            </a:xfrm>
            <a:custGeom>
              <a:rect b="b" l="l" r="r" t="t"/>
              <a:pathLst>
                <a:path extrusionOk="0" h="418" w="418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56"/>
            <p:cNvSpPr/>
            <p:nvPr/>
          </p:nvSpPr>
          <p:spPr>
            <a:xfrm>
              <a:off x="5943518" y="3005789"/>
              <a:ext cx="13242" cy="12893"/>
            </a:xfrm>
            <a:custGeom>
              <a:rect b="b" l="l" r="r" t="t"/>
              <a:pathLst>
                <a:path extrusionOk="0" h="406" w="417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56"/>
            <p:cNvSpPr/>
            <p:nvPr/>
          </p:nvSpPr>
          <p:spPr>
            <a:xfrm>
              <a:off x="5965429" y="3070823"/>
              <a:ext cx="13655" cy="13274"/>
            </a:xfrm>
            <a:custGeom>
              <a:rect b="b" l="l" r="r" t="t"/>
              <a:pathLst>
                <a:path extrusionOk="0" h="418" w="43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4" name="Google Shape;9394;p56"/>
            <p:cNvSpPr/>
            <p:nvPr/>
          </p:nvSpPr>
          <p:spPr>
            <a:xfrm>
              <a:off x="6004392" y="3019412"/>
              <a:ext cx="16290" cy="15909"/>
            </a:xfrm>
            <a:custGeom>
              <a:rect b="b" l="l" r="r" t="t"/>
              <a:pathLst>
                <a:path extrusionOk="0" h="501" w="513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5" name="Google Shape;9395;p56"/>
            <p:cNvSpPr/>
            <p:nvPr/>
          </p:nvSpPr>
          <p:spPr>
            <a:xfrm>
              <a:off x="5864861" y="2772517"/>
              <a:ext cx="284366" cy="344097"/>
            </a:xfrm>
            <a:custGeom>
              <a:rect b="b" l="l" r="r" t="t"/>
              <a:pathLst>
                <a:path extrusionOk="0" h="10836" w="8955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96" name="Google Shape;9396;p56"/>
          <p:cNvSpPr/>
          <p:nvPr/>
        </p:nvSpPr>
        <p:spPr>
          <a:xfrm>
            <a:off x="6340868" y="2770643"/>
            <a:ext cx="343335" cy="343303"/>
          </a:xfrm>
          <a:custGeom>
            <a:rect b="b" l="l" r="r" t="t"/>
            <a:pathLst>
              <a:path extrusionOk="0" h="10811" w="10812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97" name="Google Shape;9397;p56"/>
          <p:cNvGrpSpPr/>
          <p:nvPr/>
        </p:nvGrpSpPr>
        <p:grpSpPr>
          <a:xfrm>
            <a:off x="6974158" y="2789537"/>
            <a:ext cx="255247" cy="327458"/>
            <a:chOff x="6974158" y="2789537"/>
            <a:chExt cx="255247" cy="327458"/>
          </a:xfrm>
        </p:grpSpPr>
        <p:sp>
          <p:nvSpPr>
            <p:cNvPr id="9398" name="Google Shape;9398;p56"/>
            <p:cNvSpPr/>
            <p:nvPr/>
          </p:nvSpPr>
          <p:spPr>
            <a:xfrm>
              <a:off x="7066407" y="2897282"/>
              <a:ext cx="9876" cy="14798"/>
            </a:xfrm>
            <a:custGeom>
              <a:rect b="b" l="l" r="r" t="t"/>
              <a:pathLst>
                <a:path extrusionOk="0" h="466" w="311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56"/>
            <p:cNvSpPr/>
            <p:nvPr/>
          </p:nvSpPr>
          <p:spPr>
            <a:xfrm>
              <a:off x="7127662" y="2897282"/>
              <a:ext cx="9495" cy="14798"/>
            </a:xfrm>
            <a:custGeom>
              <a:rect b="b" l="l" r="r" t="t"/>
              <a:pathLst>
                <a:path extrusionOk="0" h="466" w="299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0" name="Google Shape;9400;p56"/>
            <p:cNvSpPr/>
            <p:nvPr/>
          </p:nvSpPr>
          <p:spPr>
            <a:xfrm>
              <a:off x="7081935" y="2933292"/>
              <a:ext cx="40837" cy="14703"/>
            </a:xfrm>
            <a:custGeom>
              <a:rect b="b" l="l" r="r" t="t"/>
              <a:pathLst>
                <a:path extrusionOk="0" h="463" w="1286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1" name="Google Shape;9401;p56"/>
            <p:cNvSpPr/>
            <p:nvPr/>
          </p:nvSpPr>
          <p:spPr>
            <a:xfrm>
              <a:off x="6974158" y="2789537"/>
              <a:ext cx="255247" cy="327458"/>
            </a:xfrm>
            <a:custGeom>
              <a:rect b="b" l="l" r="r" t="t"/>
              <a:pathLst>
                <a:path extrusionOk="0" h="10312" w="8038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56"/>
            <p:cNvSpPr/>
            <p:nvPr/>
          </p:nvSpPr>
          <p:spPr>
            <a:xfrm>
              <a:off x="7061135" y="2881785"/>
              <a:ext cx="20069" cy="9495"/>
            </a:xfrm>
            <a:custGeom>
              <a:rect b="b" l="l" r="r" t="t"/>
              <a:pathLst>
                <a:path extrusionOk="0" h="299" w="632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3" name="Google Shape;9403;p56"/>
            <p:cNvSpPr/>
            <p:nvPr/>
          </p:nvSpPr>
          <p:spPr>
            <a:xfrm>
              <a:off x="7122740" y="2881785"/>
              <a:ext cx="19688" cy="9495"/>
            </a:xfrm>
            <a:custGeom>
              <a:rect b="b" l="l" r="r" t="t"/>
              <a:pathLst>
                <a:path extrusionOk="0" h="299" w="62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4" name="Google Shape;9404;p56"/>
          <p:cNvGrpSpPr/>
          <p:nvPr/>
        </p:nvGrpSpPr>
        <p:grpSpPr>
          <a:xfrm>
            <a:off x="7530697" y="2790299"/>
            <a:ext cx="244291" cy="326314"/>
            <a:chOff x="7530697" y="2790299"/>
            <a:chExt cx="244291" cy="326314"/>
          </a:xfrm>
        </p:grpSpPr>
        <p:sp>
          <p:nvSpPr>
            <p:cNvPr id="9405" name="Google Shape;9405;p56"/>
            <p:cNvSpPr/>
            <p:nvPr/>
          </p:nvSpPr>
          <p:spPr>
            <a:xfrm>
              <a:off x="7616911" y="2907507"/>
              <a:ext cx="9463" cy="14385"/>
            </a:xfrm>
            <a:custGeom>
              <a:rect b="b" l="l" r="r" t="t"/>
              <a:pathLst>
                <a:path extrusionOk="0" h="453" w="298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6" name="Google Shape;9406;p56"/>
            <p:cNvSpPr/>
            <p:nvPr/>
          </p:nvSpPr>
          <p:spPr>
            <a:xfrm>
              <a:off x="7678548" y="2907507"/>
              <a:ext cx="9463" cy="14385"/>
            </a:xfrm>
            <a:custGeom>
              <a:rect b="b" l="l" r="r" t="t"/>
              <a:pathLst>
                <a:path extrusionOk="0" h="453" w="298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7" name="Google Shape;9407;p56"/>
            <p:cNvSpPr/>
            <p:nvPr/>
          </p:nvSpPr>
          <p:spPr>
            <a:xfrm>
              <a:off x="7632408" y="2943136"/>
              <a:ext cx="40869" cy="14671"/>
            </a:xfrm>
            <a:custGeom>
              <a:rect b="b" l="l" r="r" t="t"/>
              <a:pathLst>
                <a:path extrusionOk="0" h="462" w="1287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56"/>
            <p:cNvSpPr/>
            <p:nvPr/>
          </p:nvSpPr>
          <p:spPr>
            <a:xfrm>
              <a:off x="7530697" y="2790299"/>
              <a:ext cx="244291" cy="326314"/>
            </a:xfrm>
            <a:custGeom>
              <a:rect b="b" l="l" r="r" t="t"/>
              <a:pathLst>
                <a:path extrusionOk="0" h="10276" w="7693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9" name="Google Shape;9409;p56"/>
            <p:cNvSpPr/>
            <p:nvPr/>
          </p:nvSpPr>
          <p:spPr>
            <a:xfrm>
              <a:off x="7611608" y="2891630"/>
              <a:ext cx="20069" cy="9463"/>
            </a:xfrm>
            <a:custGeom>
              <a:rect b="b" l="l" r="r" t="t"/>
              <a:pathLst>
                <a:path extrusionOk="0" h="298" w="632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56"/>
            <p:cNvSpPr/>
            <p:nvPr/>
          </p:nvSpPr>
          <p:spPr>
            <a:xfrm>
              <a:off x="7673245" y="2891630"/>
              <a:ext cx="19688" cy="9463"/>
            </a:xfrm>
            <a:custGeom>
              <a:rect b="b" l="l" r="r" t="t"/>
              <a:pathLst>
                <a:path extrusionOk="0" h="298" w="62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11" name="Google Shape;9411;p56"/>
          <p:cNvGrpSpPr/>
          <p:nvPr/>
        </p:nvGrpSpPr>
        <p:grpSpPr>
          <a:xfrm>
            <a:off x="7988191" y="2832248"/>
            <a:ext cx="332348" cy="283985"/>
            <a:chOff x="7988191" y="2832248"/>
            <a:chExt cx="332348" cy="283985"/>
          </a:xfrm>
        </p:grpSpPr>
        <p:sp>
          <p:nvSpPr>
            <p:cNvPr id="9412" name="Google Shape;9412;p56"/>
            <p:cNvSpPr/>
            <p:nvPr/>
          </p:nvSpPr>
          <p:spPr>
            <a:xfrm>
              <a:off x="8046398" y="2894646"/>
              <a:ext cx="40869" cy="45759"/>
            </a:xfrm>
            <a:custGeom>
              <a:rect b="b" l="l" r="r" t="t"/>
              <a:pathLst>
                <a:path extrusionOk="0" h="1441" w="1287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56"/>
            <p:cNvSpPr/>
            <p:nvPr/>
          </p:nvSpPr>
          <p:spPr>
            <a:xfrm>
              <a:off x="7988191" y="2832248"/>
              <a:ext cx="332348" cy="283985"/>
            </a:xfrm>
            <a:custGeom>
              <a:rect b="b" l="l" r="r" t="t"/>
              <a:pathLst>
                <a:path extrusionOk="0" h="8943" w="10466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4" name="Google Shape;9414;p56"/>
            <p:cNvSpPr/>
            <p:nvPr/>
          </p:nvSpPr>
          <p:spPr>
            <a:xfrm>
              <a:off x="8212381" y="2974320"/>
              <a:ext cx="18577" cy="14861"/>
            </a:xfrm>
            <a:custGeom>
              <a:rect b="b" l="l" r="r" t="t"/>
              <a:pathLst>
                <a:path extrusionOk="0" h="468" w="585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15" name="Google Shape;9415;p56"/>
          <p:cNvSpPr/>
          <p:nvPr/>
        </p:nvSpPr>
        <p:spPr>
          <a:xfrm>
            <a:off x="2498418" y="3245126"/>
            <a:ext cx="365627" cy="292273"/>
          </a:xfrm>
          <a:custGeom>
            <a:rect b="b" l="l" r="r" t="t"/>
            <a:pathLst>
              <a:path extrusionOk="0" h="9204" w="11514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16" name="Google Shape;9416;p56"/>
          <p:cNvGrpSpPr/>
          <p:nvPr/>
        </p:nvGrpSpPr>
        <p:grpSpPr>
          <a:xfrm>
            <a:off x="3588440" y="3258368"/>
            <a:ext cx="364484" cy="262423"/>
            <a:chOff x="3588440" y="3258368"/>
            <a:chExt cx="364484" cy="262423"/>
          </a:xfrm>
        </p:grpSpPr>
        <p:sp>
          <p:nvSpPr>
            <p:cNvPr id="9417" name="Google Shape;9417;p56"/>
            <p:cNvSpPr/>
            <p:nvPr/>
          </p:nvSpPr>
          <p:spPr>
            <a:xfrm>
              <a:off x="3588440" y="3258368"/>
              <a:ext cx="364484" cy="262423"/>
            </a:xfrm>
            <a:custGeom>
              <a:rect b="b" l="l" r="r" t="t"/>
              <a:pathLst>
                <a:path extrusionOk="0" h="8264" w="11478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8" name="Google Shape;9418;p56"/>
            <p:cNvSpPr/>
            <p:nvPr/>
          </p:nvSpPr>
          <p:spPr>
            <a:xfrm>
              <a:off x="3685992" y="3347949"/>
              <a:ext cx="10606" cy="133498"/>
            </a:xfrm>
            <a:custGeom>
              <a:rect b="b" l="l" r="r" t="t"/>
              <a:pathLst>
                <a:path extrusionOk="0" h="4204" w="334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56"/>
            <p:cNvSpPr/>
            <p:nvPr/>
          </p:nvSpPr>
          <p:spPr>
            <a:xfrm>
              <a:off x="3862549" y="3329785"/>
              <a:ext cx="40107" cy="30675"/>
            </a:xfrm>
            <a:custGeom>
              <a:rect b="b" l="l" r="r" t="t"/>
              <a:pathLst>
                <a:path extrusionOk="0" h="966" w="1263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56"/>
            <p:cNvSpPr/>
            <p:nvPr/>
          </p:nvSpPr>
          <p:spPr>
            <a:xfrm>
              <a:off x="3703743" y="3323942"/>
              <a:ext cx="183417" cy="182083"/>
            </a:xfrm>
            <a:custGeom>
              <a:rect b="b" l="l" r="r" t="t"/>
              <a:pathLst>
                <a:path extrusionOk="0" h="5734" w="5776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1" name="Google Shape;9421;p56"/>
            <p:cNvSpPr/>
            <p:nvPr/>
          </p:nvSpPr>
          <p:spPr>
            <a:xfrm>
              <a:off x="3733624" y="3358174"/>
              <a:ext cx="138039" cy="114667"/>
            </a:xfrm>
            <a:custGeom>
              <a:rect b="b" l="l" r="r" t="t"/>
              <a:pathLst>
                <a:path extrusionOk="0" h="3611" w="4347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2" name="Google Shape;9422;p56"/>
            <p:cNvSpPr/>
            <p:nvPr/>
          </p:nvSpPr>
          <p:spPr>
            <a:xfrm>
              <a:off x="3777478" y="3386087"/>
              <a:ext cx="51062" cy="43282"/>
            </a:xfrm>
            <a:custGeom>
              <a:rect b="b" l="l" r="r" t="t"/>
              <a:pathLst>
                <a:path extrusionOk="0" h="1363" w="1608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23" name="Google Shape;9423;p56"/>
          <p:cNvSpPr/>
          <p:nvPr/>
        </p:nvSpPr>
        <p:spPr>
          <a:xfrm>
            <a:off x="5263326" y="3229852"/>
            <a:ext cx="323298" cy="320789"/>
          </a:xfrm>
          <a:custGeom>
            <a:rect b="b" l="l" r="r" t="t"/>
            <a:pathLst>
              <a:path extrusionOk="0" h="10102" w="10181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24" name="Google Shape;9424;p56"/>
          <p:cNvGrpSpPr/>
          <p:nvPr/>
        </p:nvGrpSpPr>
        <p:grpSpPr>
          <a:xfrm>
            <a:off x="5765817" y="3227724"/>
            <a:ext cx="364865" cy="324822"/>
            <a:chOff x="5765817" y="3227724"/>
            <a:chExt cx="364865" cy="324822"/>
          </a:xfrm>
        </p:grpSpPr>
        <p:sp>
          <p:nvSpPr>
            <p:cNvPr id="9425" name="Google Shape;9425;p56"/>
            <p:cNvSpPr/>
            <p:nvPr/>
          </p:nvSpPr>
          <p:spPr>
            <a:xfrm>
              <a:off x="5765817" y="3227724"/>
              <a:ext cx="364865" cy="324822"/>
            </a:xfrm>
            <a:custGeom>
              <a:rect b="b" l="l" r="r" t="t"/>
              <a:pathLst>
                <a:path extrusionOk="0" h="10229" w="1149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6" name="Google Shape;9426;p56"/>
            <p:cNvSpPr/>
            <p:nvPr/>
          </p:nvSpPr>
          <p:spPr>
            <a:xfrm>
              <a:off x="6022144" y="3250429"/>
              <a:ext cx="85484" cy="84341"/>
            </a:xfrm>
            <a:custGeom>
              <a:rect b="b" l="l" r="r" t="t"/>
              <a:pathLst>
                <a:path extrusionOk="0" h="2656" w="2692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7" name="Google Shape;9427;p56"/>
            <p:cNvSpPr/>
            <p:nvPr/>
          </p:nvSpPr>
          <p:spPr>
            <a:xfrm>
              <a:off x="5862987" y="3250429"/>
              <a:ext cx="73386" cy="43504"/>
            </a:xfrm>
            <a:custGeom>
              <a:rect b="b" l="l" r="r" t="t"/>
              <a:pathLst>
                <a:path extrusionOk="0" h="1370" w="2311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28" name="Google Shape;9428;p56"/>
          <p:cNvGrpSpPr/>
          <p:nvPr/>
        </p:nvGrpSpPr>
        <p:grpSpPr>
          <a:xfrm>
            <a:off x="6228583" y="3237664"/>
            <a:ext cx="446539" cy="303895"/>
            <a:chOff x="6228583" y="3237664"/>
            <a:chExt cx="446539" cy="303895"/>
          </a:xfrm>
        </p:grpSpPr>
        <p:sp>
          <p:nvSpPr>
            <p:cNvPr id="9429" name="Google Shape;9429;p56"/>
            <p:cNvSpPr/>
            <p:nvPr/>
          </p:nvSpPr>
          <p:spPr>
            <a:xfrm>
              <a:off x="6357508" y="3277453"/>
              <a:ext cx="26865" cy="25912"/>
            </a:xfrm>
            <a:custGeom>
              <a:rect b="b" l="l" r="r" t="t"/>
              <a:pathLst>
                <a:path extrusionOk="0" h="816" w="846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0" name="Google Shape;9430;p56"/>
            <p:cNvSpPr/>
            <p:nvPr/>
          </p:nvSpPr>
          <p:spPr>
            <a:xfrm>
              <a:off x="6276596" y="3358746"/>
              <a:ext cx="26896" cy="25912"/>
            </a:xfrm>
            <a:custGeom>
              <a:rect b="b" l="l" r="r" t="t"/>
              <a:pathLst>
                <a:path extrusionOk="0" h="816" w="847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1" name="Google Shape;9431;p56"/>
            <p:cNvSpPr/>
            <p:nvPr/>
          </p:nvSpPr>
          <p:spPr>
            <a:xfrm>
              <a:off x="6357508" y="3358365"/>
              <a:ext cx="26865" cy="25912"/>
            </a:xfrm>
            <a:custGeom>
              <a:rect b="b" l="l" r="r" t="t"/>
              <a:pathLst>
                <a:path extrusionOk="0" h="816" w="846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56"/>
            <p:cNvSpPr/>
            <p:nvPr/>
          </p:nvSpPr>
          <p:spPr>
            <a:xfrm>
              <a:off x="6276596" y="3277453"/>
              <a:ext cx="26896" cy="25912"/>
            </a:xfrm>
            <a:custGeom>
              <a:rect b="b" l="l" r="r" t="t"/>
              <a:pathLst>
                <a:path extrusionOk="0" h="816" w="847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3" name="Google Shape;9433;p56"/>
            <p:cNvSpPr/>
            <p:nvPr/>
          </p:nvSpPr>
          <p:spPr>
            <a:xfrm>
              <a:off x="6526508" y="3290314"/>
              <a:ext cx="21593" cy="19879"/>
            </a:xfrm>
            <a:custGeom>
              <a:rect b="b" l="l" r="r" t="t"/>
              <a:pathLst>
                <a:path extrusionOk="0" h="626" w="68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4" name="Google Shape;9434;p56"/>
            <p:cNvSpPr/>
            <p:nvPr/>
          </p:nvSpPr>
          <p:spPr>
            <a:xfrm>
              <a:off x="6465253" y="3352299"/>
              <a:ext cx="20831" cy="19498"/>
            </a:xfrm>
            <a:custGeom>
              <a:rect b="b" l="l" r="r" t="t"/>
              <a:pathLst>
                <a:path extrusionOk="0" h="614" w="656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5" name="Google Shape;9435;p56"/>
            <p:cNvSpPr/>
            <p:nvPr/>
          </p:nvSpPr>
          <p:spPr>
            <a:xfrm>
              <a:off x="6526508" y="3352299"/>
              <a:ext cx="21593" cy="19498"/>
            </a:xfrm>
            <a:custGeom>
              <a:rect b="b" l="l" r="r" t="t"/>
              <a:pathLst>
                <a:path extrusionOk="0" h="614" w="68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6" name="Google Shape;9436;p56"/>
            <p:cNvSpPr/>
            <p:nvPr/>
          </p:nvSpPr>
          <p:spPr>
            <a:xfrm>
              <a:off x="6465253" y="3290314"/>
              <a:ext cx="20831" cy="19879"/>
            </a:xfrm>
            <a:custGeom>
              <a:rect b="b" l="l" r="r" t="t"/>
              <a:pathLst>
                <a:path extrusionOk="0" h="626" w="656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7" name="Google Shape;9437;p56"/>
            <p:cNvSpPr/>
            <p:nvPr/>
          </p:nvSpPr>
          <p:spPr>
            <a:xfrm>
              <a:off x="6304573" y="3437180"/>
              <a:ext cx="119145" cy="13274"/>
            </a:xfrm>
            <a:custGeom>
              <a:rect b="b" l="l" r="r" t="t"/>
              <a:pathLst>
                <a:path extrusionOk="0" h="418" w="3752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8" name="Google Shape;9438;p56"/>
            <p:cNvSpPr/>
            <p:nvPr/>
          </p:nvSpPr>
          <p:spPr>
            <a:xfrm>
              <a:off x="6304573" y="3500341"/>
              <a:ext cx="25372" cy="13242"/>
            </a:xfrm>
            <a:custGeom>
              <a:rect b="b" l="l" r="r" t="t"/>
              <a:pathLst>
                <a:path extrusionOk="0" h="417" w="799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56"/>
            <p:cNvSpPr/>
            <p:nvPr/>
          </p:nvSpPr>
          <p:spPr>
            <a:xfrm>
              <a:off x="6346934" y="3500341"/>
              <a:ext cx="76784" cy="13242"/>
            </a:xfrm>
            <a:custGeom>
              <a:rect b="b" l="l" r="r" t="t"/>
              <a:pathLst>
                <a:path extrusionOk="0" h="417" w="2418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56"/>
            <p:cNvSpPr/>
            <p:nvPr/>
          </p:nvSpPr>
          <p:spPr>
            <a:xfrm>
              <a:off x="6304573" y="3468935"/>
              <a:ext cx="119145" cy="12893"/>
            </a:xfrm>
            <a:custGeom>
              <a:rect b="b" l="l" r="r" t="t"/>
              <a:pathLst>
                <a:path extrusionOk="0" h="406" w="3752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1" name="Google Shape;9441;p56"/>
            <p:cNvSpPr/>
            <p:nvPr/>
          </p:nvSpPr>
          <p:spPr>
            <a:xfrm>
              <a:off x="6228583" y="3237664"/>
              <a:ext cx="357688" cy="186338"/>
            </a:xfrm>
            <a:custGeom>
              <a:rect b="b" l="l" r="r" t="t"/>
              <a:pathLst>
                <a:path extrusionOk="0" h="5868" w="11264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56"/>
            <p:cNvSpPr/>
            <p:nvPr/>
          </p:nvSpPr>
          <p:spPr>
            <a:xfrm>
              <a:off x="6295141" y="3295775"/>
              <a:ext cx="70718" cy="71131"/>
            </a:xfrm>
            <a:custGeom>
              <a:rect b="b" l="l" r="r" t="t"/>
              <a:pathLst>
                <a:path extrusionOk="0" h="2240" w="2227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56"/>
            <p:cNvSpPr/>
            <p:nvPr/>
          </p:nvSpPr>
          <p:spPr>
            <a:xfrm>
              <a:off x="6482273" y="3306763"/>
              <a:ext cx="48045" cy="48045"/>
            </a:xfrm>
            <a:custGeom>
              <a:rect b="b" l="l" r="r" t="t"/>
              <a:pathLst>
                <a:path extrusionOk="0" h="1513" w="1513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56"/>
            <p:cNvSpPr/>
            <p:nvPr/>
          </p:nvSpPr>
          <p:spPr>
            <a:xfrm>
              <a:off x="6456584" y="3437180"/>
              <a:ext cx="76784" cy="76403"/>
            </a:xfrm>
            <a:custGeom>
              <a:rect b="b" l="l" r="r" t="t"/>
              <a:pathLst>
                <a:path extrusionOk="0" h="2406" w="2418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5" name="Google Shape;9445;p56"/>
            <p:cNvSpPr/>
            <p:nvPr/>
          </p:nvSpPr>
          <p:spPr>
            <a:xfrm>
              <a:off x="6268658" y="3367351"/>
              <a:ext cx="406464" cy="174208"/>
            </a:xfrm>
            <a:custGeom>
              <a:rect b="b" l="l" r="r" t="t"/>
              <a:pathLst>
                <a:path extrusionOk="0" h="5486" w="1280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6" name="Google Shape;9446;p56"/>
          <p:cNvGrpSpPr/>
          <p:nvPr/>
        </p:nvGrpSpPr>
        <p:grpSpPr>
          <a:xfrm>
            <a:off x="865862" y="3207306"/>
            <a:ext cx="364484" cy="364897"/>
            <a:chOff x="865862" y="3207306"/>
            <a:chExt cx="364484" cy="364897"/>
          </a:xfrm>
        </p:grpSpPr>
        <p:sp>
          <p:nvSpPr>
            <p:cNvPr id="9447" name="Google Shape;9447;p56"/>
            <p:cNvSpPr/>
            <p:nvPr/>
          </p:nvSpPr>
          <p:spPr>
            <a:xfrm>
              <a:off x="928229" y="3269323"/>
              <a:ext cx="240131" cy="240100"/>
            </a:xfrm>
            <a:custGeom>
              <a:rect b="b" l="l" r="r" t="t"/>
              <a:pathLst>
                <a:path extrusionOk="0" h="7561" w="7562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56"/>
            <p:cNvSpPr/>
            <p:nvPr/>
          </p:nvSpPr>
          <p:spPr>
            <a:xfrm>
              <a:off x="956205" y="3297681"/>
              <a:ext cx="184179" cy="184147"/>
            </a:xfrm>
            <a:custGeom>
              <a:rect b="b" l="l" r="r" t="t"/>
              <a:pathLst>
                <a:path extrusionOk="0" h="5799" w="580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56"/>
            <p:cNvSpPr/>
            <p:nvPr/>
          </p:nvSpPr>
          <p:spPr>
            <a:xfrm>
              <a:off x="1042039" y="3207306"/>
              <a:ext cx="12511" cy="47664"/>
            </a:xfrm>
            <a:custGeom>
              <a:rect b="b" l="l" r="r" t="t"/>
              <a:pathLst>
                <a:path extrusionOk="0" h="1501" w="394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0" name="Google Shape;9450;p56"/>
            <p:cNvSpPr/>
            <p:nvPr/>
          </p:nvSpPr>
          <p:spPr>
            <a:xfrm>
              <a:off x="1042039" y="3524538"/>
              <a:ext cx="12511" cy="47664"/>
            </a:xfrm>
            <a:custGeom>
              <a:rect b="b" l="l" r="r" t="t"/>
              <a:pathLst>
                <a:path extrusionOk="0" h="1501" w="394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56"/>
            <p:cNvSpPr/>
            <p:nvPr/>
          </p:nvSpPr>
          <p:spPr>
            <a:xfrm>
              <a:off x="953188" y="3230836"/>
              <a:ext cx="31406" cy="43441"/>
            </a:xfrm>
            <a:custGeom>
              <a:rect b="b" l="l" r="r" t="t"/>
              <a:pathLst>
                <a:path extrusionOk="0" h="1368" w="989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56"/>
            <p:cNvSpPr/>
            <p:nvPr/>
          </p:nvSpPr>
          <p:spPr>
            <a:xfrm>
              <a:off x="1111614" y="3505485"/>
              <a:ext cx="30644" cy="42520"/>
            </a:xfrm>
            <a:custGeom>
              <a:rect b="b" l="l" r="r" t="t"/>
              <a:pathLst>
                <a:path extrusionOk="0" h="1339" w="965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3" name="Google Shape;9453;p56"/>
            <p:cNvSpPr/>
            <p:nvPr/>
          </p:nvSpPr>
          <p:spPr>
            <a:xfrm>
              <a:off x="888916" y="3295998"/>
              <a:ext cx="44648" cy="29691"/>
            </a:xfrm>
            <a:custGeom>
              <a:rect b="b" l="l" r="r" t="t"/>
              <a:pathLst>
                <a:path extrusionOk="0" h="935" w="1406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56"/>
            <p:cNvSpPr/>
            <p:nvPr/>
          </p:nvSpPr>
          <p:spPr>
            <a:xfrm>
              <a:off x="1162644" y="3454106"/>
              <a:ext cx="45029" cy="30390"/>
            </a:xfrm>
            <a:custGeom>
              <a:rect b="b" l="l" r="r" t="t"/>
              <a:pathLst>
                <a:path extrusionOk="0" h="957" w="1418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56"/>
            <p:cNvSpPr/>
            <p:nvPr/>
          </p:nvSpPr>
          <p:spPr>
            <a:xfrm>
              <a:off x="865862" y="3383864"/>
              <a:ext cx="47664" cy="12130"/>
            </a:xfrm>
            <a:custGeom>
              <a:rect b="b" l="l" r="r" t="t"/>
              <a:pathLst>
                <a:path extrusionOk="0" h="382" w="1501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6" name="Google Shape;9456;p56"/>
            <p:cNvSpPr/>
            <p:nvPr/>
          </p:nvSpPr>
          <p:spPr>
            <a:xfrm>
              <a:off x="1182300" y="3383864"/>
              <a:ext cx="48045" cy="12130"/>
            </a:xfrm>
            <a:custGeom>
              <a:rect b="b" l="l" r="r" t="t"/>
              <a:pathLst>
                <a:path extrusionOk="0" h="382" w="1513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56"/>
            <p:cNvSpPr/>
            <p:nvPr/>
          </p:nvSpPr>
          <p:spPr>
            <a:xfrm>
              <a:off x="888916" y="3454011"/>
              <a:ext cx="43885" cy="30104"/>
            </a:xfrm>
            <a:custGeom>
              <a:rect b="b" l="l" r="r" t="t"/>
              <a:pathLst>
                <a:path extrusionOk="0" h="948" w="1382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56"/>
            <p:cNvSpPr/>
            <p:nvPr/>
          </p:nvSpPr>
          <p:spPr>
            <a:xfrm>
              <a:off x="1163025" y="3295648"/>
              <a:ext cx="44648" cy="30040"/>
            </a:xfrm>
            <a:custGeom>
              <a:rect b="b" l="l" r="r" t="t"/>
              <a:pathLst>
                <a:path extrusionOk="0" h="946" w="1406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56"/>
            <p:cNvSpPr/>
            <p:nvPr/>
          </p:nvSpPr>
          <p:spPr>
            <a:xfrm>
              <a:off x="953188" y="3505835"/>
              <a:ext cx="31787" cy="43282"/>
            </a:xfrm>
            <a:custGeom>
              <a:rect b="b" l="l" r="r" t="t"/>
              <a:pathLst>
                <a:path extrusionOk="0" h="1363" w="1001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56"/>
            <p:cNvSpPr/>
            <p:nvPr/>
          </p:nvSpPr>
          <p:spPr>
            <a:xfrm>
              <a:off x="1111614" y="3231726"/>
              <a:ext cx="31025" cy="42933"/>
            </a:xfrm>
            <a:custGeom>
              <a:rect b="b" l="l" r="r" t="t"/>
              <a:pathLst>
                <a:path extrusionOk="0" h="1352" w="977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1" name="Google Shape;9461;p56"/>
          <p:cNvGrpSpPr/>
          <p:nvPr/>
        </p:nvGrpSpPr>
        <p:grpSpPr>
          <a:xfrm>
            <a:off x="1404617" y="3226962"/>
            <a:ext cx="370168" cy="325965"/>
            <a:chOff x="1404617" y="3226962"/>
            <a:chExt cx="370168" cy="325965"/>
          </a:xfrm>
        </p:grpSpPr>
        <p:sp>
          <p:nvSpPr>
            <p:cNvPr id="9462" name="Google Shape;9462;p56"/>
            <p:cNvSpPr/>
            <p:nvPr/>
          </p:nvSpPr>
          <p:spPr>
            <a:xfrm>
              <a:off x="1535067" y="3226962"/>
              <a:ext cx="12130" cy="37090"/>
            </a:xfrm>
            <a:custGeom>
              <a:rect b="b" l="l" r="r" t="t"/>
              <a:pathLst>
                <a:path extrusionOk="0" h="1168" w="382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3" name="Google Shape;9463;p56"/>
            <p:cNvSpPr/>
            <p:nvPr/>
          </p:nvSpPr>
          <p:spPr>
            <a:xfrm>
              <a:off x="1472287" y="3243221"/>
              <a:ext cx="25753" cy="34073"/>
            </a:xfrm>
            <a:custGeom>
              <a:rect b="b" l="l" r="r" t="t"/>
              <a:pathLst>
                <a:path extrusionOk="0" h="1073" w="811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56"/>
            <p:cNvSpPr/>
            <p:nvPr/>
          </p:nvSpPr>
          <p:spPr>
            <a:xfrm>
              <a:off x="1426179" y="3289266"/>
              <a:ext cx="35947" cy="24705"/>
            </a:xfrm>
            <a:custGeom>
              <a:rect b="b" l="l" r="r" t="t"/>
              <a:pathLst>
                <a:path extrusionOk="0" h="778" w="1132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56"/>
            <p:cNvSpPr/>
            <p:nvPr/>
          </p:nvSpPr>
          <p:spPr>
            <a:xfrm>
              <a:off x="1410682" y="3350997"/>
              <a:ext cx="37439" cy="12511"/>
            </a:xfrm>
            <a:custGeom>
              <a:rect b="b" l="l" r="r" t="t"/>
              <a:pathLst>
                <a:path extrusionOk="0" h="394" w="1179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56"/>
            <p:cNvSpPr/>
            <p:nvPr/>
          </p:nvSpPr>
          <p:spPr>
            <a:xfrm>
              <a:off x="1426179" y="3400980"/>
              <a:ext cx="35566" cy="24896"/>
            </a:xfrm>
            <a:custGeom>
              <a:rect b="b" l="l" r="r" t="t"/>
              <a:pathLst>
                <a:path extrusionOk="0" h="784" w="112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7" name="Google Shape;9467;p56"/>
            <p:cNvSpPr/>
            <p:nvPr/>
          </p:nvSpPr>
          <p:spPr>
            <a:xfrm>
              <a:off x="1620138" y="3289043"/>
              <a:ext cx="35566" cy="24928"/>
            </a:xfrm>
            <a:custGeom>
              <a:rect b="b" l="l" r="r" t="t"/>
              <a:pathLst>
                <a:path extrusionOk="0" h="785" w="112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8" name="Google Shape;9468;p56"/>
            <p:cNvSpPr/>
            <p:nvPr/>
          </p:nvSpPr>
          <p:spPr>
            <a:xfrm>
              <a:off x="1584224" y="3243507"/>
              <a:ext cx="26103" cy="33787"/>
            </a:xfrm>
            <a:custGeom>
              <a:rect b="b" l="l" r="r" t="t"/>
              <a:pathLst>
                <a:path extrusionOk="0" h="1064" w="822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56"/>
            <p:cNvSpPr/>
            <p:nvPr/>
          </p:nvSpPr>
          <p:spPr>
            <a:xfrm>
              <a:off x="1404617" y="3271197"/>
              <a:ext cx="285859" cy="281349"/>
            </a:xfrm>
            <a:custGeom>
              <a:rect b="b" l="l" r="r" t="t"/>
              <a:pathLst>
                <a:path extrusionOk="0" h="8860" w="9002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56"/>
            <p:cNvSpPr/>
            <p:nvPr/>
          </p:nvSpPr>
          <p:spPr>
            <a:xfrm>
              <a:off x="1670026" y="3377672"/>
              <a:ext cx="104760" cy="175256"/>
            </a:xfrm>
            <a:custGeom>
              <a:rect b="b" l="l" r="r" t="t"/>
              <a:pathLst>
                <a:path extrusionOk="0" h="5519" w="3299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1" name="Google Shape;9471;p56"/>
          <p:cNvGrpSpPr/>
          <p:nvPr/>
        </p:nvGrpSpPr>
        <p:grpSpPr>
          <a:xfrm>
            <a:off x="1954741" y="3212419"/>
            <a:ext cx="366389" cy="354481"/>
            <a:chOff x="1954741" y="3212419"/>
            <a:chExt cx="366389" cy="354481"/>
          </a:xfrm>
        </p:grpSpPr>
        <p:sp>
          <p:nvSpPr>
            <p:cNvPr id="9472" name="Google Shape;9472;p56"/>
            <p:cNvSpPr/>
            <p:nvPr/>
          </p:nvSpPr>
          <p:spPr>
            <a:xfrm>
              <a:off x="1964204" y="3212419"/>
              <a:ext cx="356926" cy="354481"/>
            </a:xfrm>
            <a:custGeom>
              <a:rect b="b" l="l" r="r" t="t"/>
              <a:pathLst>
                <a:path extrusionOk="0" h="11163" w="1124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3" name="Google Shape;9473;p56"/>
            <p:cNvSpPr/>
            <p:nvPr/>
          </p:nvSpPr>
          <p:spPr>
            <a:xfrm>
              <a:off x="2127520" y="3279898"/>
              <a:ext cx="77546" cy="77546"/>
            </a:xfrm>
            <a:custGeom>
              <a:rect b="b" l="l" r="r" t="t"/>
              <a:pathLst>
                <a:path extrusionOk="0" h="2442" w="2442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56"/>
            <p:cNvSpPr/>
            <p:nvPr/>
          </p:nvSpPr>
          <p:spPr>
            <a:xfrm>
              <a:off x="2202747" y="3365732"/>
              <a:ext cx="38995" cy="38963"/>
            </a:xfrm>
            <a:custGeom>
              <a:rect b="b" l="l" r="r" t="t"/>
              <a:pathLst>
                <a:path extrusionOk="0" h="1227" w="1228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56"/>
            <p:cNvSpPr/>
            <p:nvPr/>
          </p:nvSpPr>
          <p:spPr>
            <a:xfrm>
              <a:off x="1964553" y="3518473"/>
              <a:ext cx="38995" cy="38614"/>
            </a:xfrm>
            <a:custGeom>
              <a:rect b="b" l="l" r="r" t="t"/>
              <a:pathLst>
                <a:path extrusionOk="0" h="1216" w="1228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6" name="Google Shape;9476;p56"/>
            <p:cNvSpPr/>
            <p:nvPr/>
          </p:nvSpPr>
          <p:spPr>
            <a:xfrm>
              <a:off x="2158894" y="3385007"/>
              <a:ext cx="15909" cy="16290"/>
            </a:xfrm>
            <a:custGeom>
              <a:rect b="b" l="l" r="r" t="t"/>
              <a:pathLst>
                <a:path extrusionOk="0" h="513" w="501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7" name="Google Shape;9477;p56"/>
            <p:cNvSpPr/>
            <p:nvPr/>
          </p:nvSpPr>
          <p:spPr>
            <a:xfrm>
              <a:off x="1954741" y="3478779"/>
              <a:ext cx="15909" cy="15909"/>
            </a:xfrm>
            <a:custGeom>
              <a:rect b="b" l="l" r="r" t="t"/>
              <a:pathLst>
                <a:path extrusionOk="0" h="501" w="501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56"/>
            <p:cNvSpPr/>
            <p:nvPr/>
          </p:nvSpPr>
          <p:spPr>
            <a:xfrm>
              <a:off x="2208813" y="3264020"/>
              <a:ext cx="16290" cy="16290"/>
            </a:xfrm>
            <a:custGeom>
              <a:rect b="b" l="l" r="r" t="t"/>
              <a:pathLst>
                <a:path extrusionOk="0" h="513" w="513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9" name="Google Shape;9479;p56"/>
          <p:cNvGrpSpPr/>
          <p:nvPr/>
        </p:nvGrpSpPr>
        <p:grpSpPr>
          <a:xfrm>
            <a:off x="3043239" y="3215626"/>
            <a:ext cx="366008" cy="348670"/>
            <a:chOff x="3043239" y="3215626"/>
            <a:chExt cx="366008" cy="348670"/>
          </a:xfrm>
        </p:grpSpPr>
        <p:sp>
          <p:nvSpPr>
            <p:cNvPr id="9480" name="Google Shape;9480;p56"/>
            <p:cNvSpPr/>
            <p:nvPr/>
          </p:nvSpPr>
          <p:spPr>
            <a:xfrm>
              <a:off x="3106749" y="3273198"/>
              <a:ext cx="302498" cy="291098"/>
            </a:xfrm>
            <a:custGeom>
              <a:rect b="b" l="l" r="r" t="t"/>
              <a:pathLst>
                <a:path extrusionOk="0" h="9167" w="9526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1" name="Google Shape;9481;p56"/>
            <p:cNvSpPr/>
            <p:nvPr/>
          </p:nvSpPr>
          <p:spPr>
            <a:xfrm>
              <a:off x="3043239" y="3215626"/>
              <a:ext cx="209869" cy="255628"/>
            </a:xfrm>
            <a:custGeom>
              <a:rect b="b" l="l" r="r" t="t"/>
              <a:pathLst>
                <a:path extrusionOk="0" h="8050" w="6609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82" name="Google Shape;9482;p56"/>
          <p:cNvGrpSpPr/>
          <p:nvPr/>
        </p:nvGrpSpPr>
        <p:grpSpPr>
          <a:xfrm>
            <a:off x="4218333" y="3184982"/>
            <a:ext cx="209107" cy="383442"/>
            <a:chOff x="4218333" y="3184982"/>
            <a:chExt cx="209107" cy="383442"/>
          </a:xfrm>
        </p:grpSpPr>
        <p:sp>
          <p:nvSpPr>
            <p:cNvPr id="9483" name="Google Shape;9483;p56"/>
            <p:cNvSpPr/>
            <p:nvPr/>
          </p:nvSpPr>
          <p:spPr>
            <a:xfrm>
              <a:off x="4218333" y="3184982"/>
              <a:ext cx="207963" cy="117652"/>
            </a:xfrm>
            <a:custGeom>
              <a:rect b="b" l="l" r="r" t="t"/>
              <a:pathLst>
                <a:path extrusionOk="0" h="3705" w="6549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56"/>
            <p:cNvSpPr/>
            <p:nvPr/>
          </p:nvSpPr>
          <p:spPr>
            <a:xfrm>
              <a:off x="4218333" y="3282946"/>
              <a:ext cx="209107" cy="285477"/>
            </a:xfrm>
            <a:custGeom>
              <a:rect b="b" l="l" r="r" t="t"/>
              <a:pathLst>
                <a:path extrusionOk="0" h="8990" w="6585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85" name="Google Shape;9485;p56"/>
          <p:cNvSpPr/>
          <p:nvPr/>
        </p:nvSpPr>
        <p:spPr>
          <a:xfrm>
            <a:off x="4816819" y="3186157"/>
            <a:ext cx="83230" cy="379536"/>
          </a:xfrm>
          <a:custGeom>
            <a:rect b="b" l="l" r="r" t="t"/>
            <a:pathLst>
              <a:path extrusionOk="0" h="11952" w="2621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86" name="Google Shape;9486;p56"/>
          <p:cNvGrpSpPr/>
          <p:nvPr/>
        </p:nvGrpSpPr>
        <p:grpSpPr>
          <a:xfrm>
            <a:off x="6896644" y="3216007"/>
            <a:ext cx="322917" cy="347876"/>
            <a:chOff x="6896644" y="3216007"/>
            <a:chExt cx="322917" cy="347876"/>
          </a:xfrm>
        </p:grpSpPr>
        <p:sp>
          <p:nvSpPr>
            <p:cNvPr id="9487" name="Google Shape;9487;p56"/>
            <p:cNvSpPr/>
            <p:nvPr/>
          </p:nvSpPr>
          <p:spPr>
            <a:xfrm>
              <a:off x="6896644" y="3216007"/>
              <a:ext cx="301387" cy="347876"/>
            </a:xfrm>
            <a:custGeom>
              <a:rect b="b" l="l" r="r" t="t"/>
              <a:pathLst>
                <a:path extrusionOk="0" h="10955" w="9491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56"/>
            <p:cNvSpPr/>
            <p:nvPr/>
          </p:nvSpPr>
          <p:spPr>
            <a:xfrm>
              <a:off x="6954883" y="3306382"/>
              <a:ext cx="42012" cy="41980"/>
            </a:xfrm>
            <a:custGeom>
              <a:rect b="b" l="l" r="r" t="t"/>
              <a:pathLst>
                <a:path extrusionOk="0" h="1322" w="1323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56"/>
            <p:cNvSpPr/>
            <p:nvPr/>
          </p:nvSpPr>
          <p:spPr>
            <a:xfrm>
              <a:off x="7013122" y="3306382"/>
              <a:ext cx="32168" cy="10225"/>
            </a:xfrm>
            <a:custGeom>
              <a:rect b="b" l="l" r="r" t="t"/>
              <a:pathLst>
                <a:path extrusionOk="0" h="322" w="1013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0" name="Google Shape;9490;p56"/>
            <p:cNvSpPr/>
            <p:nvPr/>
          </p:nvSpPr>
          <p:spPr>
            <a:xfrm>
              <a:off x="7013471" y="3333596"/>
              <a:ext cx="105903" cy="10606"/>
            </a:xfrm>
            <a:custGeom>
              <a:rect b="b" l="l" r="r" t="t"/>
              <a:pathLst>
                <a:path extrusionOk="0" h="334" w="3335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1" name="Google Shape;9491;p56"/>
            <p:cNvSpPr/>
            <p:nvPr/>
          </p:nvSpPr>
          <p:spPr>
            <a:xfrm>
              <a:off x="6966982" y="3375576"/>
              <a:ext cx="63923" cy="10606"/>
            </a:xfrm>
            <a:custGeom>
              <a:rect b="b" l="l" r="r" t="t"/>
              <a:pathLst>
                <a:path extrusionOk="0" h="334" w="2013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2" name="Google Shape;9492;p56"/>
            <p:cNvSpPr/>
            <p:nvPr/>
          </p:nvSpPr>
          <p:spPr>
            <a:xfrm>
              <a:off x="6928781" y="3524157"/>
              <a:ext cx="52237" cy="10225"/>
            </a:xfrm>
            <a:custGeom>
              <a:rect b="b" l="l" r="r" t="t"/>
              <a:pathLst>
                <a:path extrusionOk="0" h="322" w="1645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3" name="Google Shape;9493;p56"/>
            <p:cNvSpPr/>
            <p:nvPr/>
          </p:nvSpPr>
          <p:spPr>
            <a:xfrm>
              <a:off x="6945420" y="3314701"/>
              <a:ext cx="274141" cy="248800"/>
            </a:xfrm>
            <a:custGeom>
              <a:rect b="b" l="l" r="r" t="t"/>
              <a:pathLst>
                <a:path extrusionOk="0" h="7835" w="8633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94" name="Google Shape;9494;p56"/>
          <p:cNvGrpSpPr/>
          <p:nvPr/>
        </p:nvGrpSpPr>
        <p:grpSpPr>
          <a:xfrm>
            <a:off x="7429366" y="3223183"/>
            <a:ext cx="334634" cy="333904"/>
            <a:chOff x="7429366" y="3223183"/>
            <a:chExt cx="334634" cy="333904"/>
          </a:xfrm>
        </p:grpSpPr>
        <p:sp>
          <p:nvSpPr>
            <p:cNvPr id="9495" name="Google Shape;9495;p56"/>
            <p:cNvSpPr/>
            <p:nvPr/>
          </p:nvSpPr>
          <p:spPr>
            <a:xfrm>
              <a:off x="7429366" y="3223183"/>
              <a:ext cx="334634" cy="333904"/>
            </a:xfrm>
            <a:custGeom>
              <a:rect b="b" l="l" r="r" t="t"/>
              <a:pathLst>
                <a:path extrusionOk="0" h="10515" w="10538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6" name="Google Shape;9496;p56"/>
            <p:cNvSpPr/>
            <p:nvPr/>
          </p:nvSpPr>
          <p:spPr>
            <a:xfrm>
              <a:off x="7613514" y="3251541"/>
              <a:ext cx="74878" cy="74529"/>
            </a:xfrm>
            <a:custGeom>
              <a:rect b="b" l="l" r="r" t="t"/>
              <a:pathLst>
                <a:path extrusionOk="0" h="2347" w="2358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97" name="Google Shape;9497;p56"/>
          <p:cNvSpPr/>
          <p:nvPr/>
        </p:nvSpPr>
        <p:spPr>
          <a:xfrm>
            <a:off x="8079296" y="3207306"/>
            <a:ext cx="229906" cy="364135"/>
          </a:xfrm>
          <a:custGeom>
            <a:rect b="b" l="l" r="r" t="t"/>
            <a:pathLst>
              <a:path extrusionOk="0" h="11467" w="724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98" name="Google Shape;9498;p56"/>
          <p:cNvGrpSpPr/>
          <p:nvPr/>
        </p:nvGrpSpPr>
        <p:grpSpPr>
          <a:xfrm>
            <a:off x="5216456" y="3725484"/>
            <a:ext cx="356196" cy="265631"/>
            <a:chOff x="5216456" y="3725484"/>
            <a:chExt cx="356196" cy="265631"/>
          </a:xfrm>
        </p:grpSpPr>
        <p:sp>
          <p:nvSpPr>
            <p:cNvPr id="9499" name="Google Shape;9499;p56"/>
            <p:cNvSpPr/>
            <p:nvPr/>
          </p:nvSpPr>
          <p:spPr>
            <a:xfrm>
              <a:off x="5216456" y="3814335"/>
              <a:ext cx="296465" cy="176780"/>
            </a:xfrm>
            <a:custGeom>
              <a:rect b="b" l="l" r="r" t="t"/>
              <a:pathLst>
                <a:path extrusionOk="0" h="5567" w="9336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56"/>
            <p:cNvSpPr/>
            <p:nvPr/>
          </p:nvSpPr>
          <p:spPr>
            <a:xfrm>
              <a:off x="5304925" y="3725484"/>
              <a:ext cx="267726" cy="170715"/>
            </a:xfrm>
            <a:custGeom>
              <a:rect b="b" l="l" r="r" t="t"/>
              <a:pathLst>
                <a:path extrusionOk="0" h="5376" w="8431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01" name="Google Shape;9501;p56"/>
          <p:cNvGrpSpPr/>
          <p:nvPr/>
        </p:nvGrpSpPr>
        <p:grpSpPr>
          <a:xfrm>
            <a:off x="6849393" y="3733994"/>
            <a:ext cx="355053" cy="248038"/>
            <a:chOff x="6849393" y="3733994"/>
            <a:chExt cx="355053" cy="248038"/>
          </a:xfrm>
        </p:grpSpPr>
        <p:sp>
          <p:nvSpPr>
            <p:cNvPr id="9502" name="Google Shape;9502;p56"/>
            <p:cNvSpPr/>
            <p:nvPr/>
          </p:nvSpPr>
          <p:spPr>
            <a:xfrm>
              <a:off x="6849393" y="3733994"/>
              <a:ext cx="355053" cy="248038"/>
            </a:xfrm>
            <a:custGeom>
              <a:rect b="b" l="l" r="r" t="t"/>
              <a:pathLst>
                <a:path extrusionOk="0" h="7811" w="11181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3" name="Google Shape;9503;p56"/>
            <p:cNvSpPr/>
            <p:nvPr/>
          </p:nvSpPr>
          <p:spPr>
            <a:xfrm>
              <a:off x="7080411" y="3758192"/>
              <a:ext cx="100219" cy="129687"/>
            </a:xfrm>
            <a:custGeom>
              <a:rect b="b" l="l" r="r" t="t"/>
              <a:pathLst>
                <a:path extrusionOk="0" h="4084" w="3156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56"/>
            <p:cNvSpPr/>
            <p:nvPr/>
          </p:nvSpPr>
          <p:spPr>
            <a:xfrm>
              <a:off x="6873209" y="3757811"/>
              <a:ext cx="100219" cy="130068"/>
            </a:xfrm>
            <a:custGeom>
              <a:rect b="b" l="l" r="r" t="t"/>
              <a:pathLst>
                <a:path extrusionOk="0" h="4096" w="3156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56"/>
            <p:cNvSpPr/>
            <p:nvPr/>
          </p:nvSpPr>
          <p:spPr>
            <a:xfrm>
              <a:off x="6962060" y="3758192"/>
              <a:ext cx="129338" cy="129338"/>
            </a:xfrm>
            <a:custGeom>
              <a:rect b="b" l="l" r="r" t="t"/>
              <a:pathLst>
                <a:path extrusionOk="0" h="4073" w="4073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56"/>
            <p:cNvSpPr/>
            <p:nvPr/>
          </p:nvSpPr>
          <p:spPr>
            <a:xfrm>
              <a:off x="6997244" y="3781627"/>
              <a:ext cx="59382" cy="82436"/>
            </a:xfrm>
            <a:custGeom>
              <a:rect b="b" l="l" r="r" t="t"/>
              <a:pathLst>
                <a:path extrusionOk="0" h="2596" w="187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07" name="Google Shape;9507;p56"/>
          <p:cNvGrpSpPr/>
          <p:nvPr/>
        </p:nvGrpSpPr>
        <p:grpSpPr>
          <a:xfrm>
            <a:off x="7918997" y="3714687"/>
            <a:ext cx="392111" cy="280206"/>
            <a:chOff x="7918997" y="3714687"/>
            <a:chExt cx="392111" cy="280206"/>
          </a:xfrm>
        </p:grpSpPr>
        <p:sp>
          <p:nvSpPr>
            <p:cNvPr id="9508" name="Google Shape;9508;p56"/>
            <p:cNvSpPr/>
            <p:nvPr/>
          </p:nvSpPr>
          <p:spPr>
            <a:xfrm>
              <a:off x="7918997" y="3781246"/>
              <a:ext cx="309675" cy="213648"/>
            </a:xfrm>
            <a:custGeom>
              <a:rect b="b" l="l" r="r" t="t"/>
              <a:pathLst>
                <a:path extrusionOk="0" h="6728" w="9752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9" name="Google Shape;9509;p56"/>
            <p:cNvSpPr/>
            <p:nvPr/>
          </p:nvSpPr>
          <p:spPr>
            <a:xfrm>
              <a:off x="8080439" y="3862920"/>
              <a:ext cx="68083" cy="68083"/>
            </a:xfrm>
            <a:custGeom>
              <a:rect b="b" l="l" r="r" t="t"/>
              <a:pathLst>
                <a:path extrusionOk="0" h="2144" w="2144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0" name="Google Shape;9510;p56"/>
            <p:cNvSpPr/>
            <p:nvPr/>
          </p:nvSpPr>
          <p:spPr>
            <a:xfrm>
              <a:off x="8000290" y="3885593"/>
              <a:ext cx="45410" cy="45410"/>
            </a:xfrm>
            <a:custGeom>
              <a:rect b="b" l="l" r="r" t="t"/>
              <a:pathLst>
                <a:path extrusionOk="0" h="1430" w="143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56"/>
            <p:cNvSpPr/>
            <p:nvPr/>
          </p:nvSpPr>
          <p:spPr>
            <a:xfrm>
              <a:off x="8006323" y="3714687"/>
              <a:ext cx="304784" cy="277920"/>
            </a:xfrm>
            <a:custGeom>
              <a:rect b="b" l="l" r="r" t="t"/>
              <a:pathLst>
                <a:path extrusionOk="0" h="8752" w="9598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2" name="Google Shape;9512;p56"/>
            <p:cNvSpPr/>
            <p:nvPr/>
          </p:nvSpPr>
          <p:spPr>
            <a:xfrm>
              <a:off x="8183643" y="3885593"/>
              <a:ext cx="45410" cy="45410"/>
            </a:xfrm>
            <a:custGeom>
              <a:rect b="b" l="l" r="r" t="t"/>
              <a:pathLst>
                <a:path extrusionOk="0" h="1430" w="143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13" name="Google Shape;9513;p56"/>
          <p:cNvSpPr/>
          <p:nvPr/>
        </p:nvSpPr>
        <p:spPr>
          <a:xfrm>
            <a:off x="867354" y="3694364"/>
            <a:ext cx="355434" cy="326981"/>
          </a:xfrm>
          <a:custGeom>
            <a:rect b="b" l="l" r="r" t="t"/>
            <a:pathLst>
              <a:path extrusionOk="0" h="10297" w="11193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14" name="Google Shape;9514;p56"/>
          <p:cNvGrpSpPr/>
          <p:nvPr/>
        </p:nvGrpSpPr>
        <p:grpSpPr>
          <a:xfrm>
            <a:off x="1408777" y="3680964"/>
            <a:ext cx="357720" cy="355148"/>
            <a:chOff x="1408777" y="3680964"/>
            <a:chExt cx="357720" cy="355148"/>
          </a:xfrm>
        </p:grpSpPr>
        <p:sp>
          <p:nvSpPr>
            <p:cNvPr id="9515" name="Google Shape;9515;p56"/>
            <p:cNvSpPr/>
            <p:nvPr/>
          </p:nvSpPr>
          <p:spPr>
            <a:xfrm>
              <a:off x="1510488" y="3814144"/>
              <a:ext cx="37852" cy="49188"/>
            </a:xfrm>
            <a:custGeom>
              <a:rect b="b" l="l" r="r" t="t"/>
              <a:pathLst>
                <a:path extrusionOk="0" h="1549" w="1192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56"/>
            <p:cNvSpPr/>
            <p:nvPr/>
          </p:nvSpPr>
          <p:spPr>
            <a:xfrm>
              <a:off x="1627315" y="3814144"/>
              <a:ext cx="37852" cy="49188"/>
            </a:xfrm>
            <a:custGeom>
              <a:rect b="b" l="l" r="r" t="t"/>
              <a:pathLst>
                <a:path extrusionOk="0" h="1549" w="1192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56"/>
            <p:cNvSpPr/>
            <p:nvPr/>
          </p:nvSpPr>
          <p:spPr>
            <a:xfrm>
              <a:off x="1525604" y="3908806"/>
              <a:ext cx="123305" cy="33152"/>
            </a:xfrm>
            <a:custGeom>
              <a:rect b="b" l="l" r="r" t="t"/>
              <a:pathLst>
                <a:path extrusionOk="0" h="1044" w="3883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8" name="Google Shape;9518;p56"/>
            <p:cNvSpPr/>
            <p:nvPr/>
          </p:nvSpPr>
          <p:spPr>
            <a:xfrm>
              <a:off x="1408777" y="3680964"/>
              <a:ext cx="298338" cy="296528"/>
            </a:xfrm>
            <a:custGeom>
              <a:rect b="b" l="l" r="r" t="t"/>
              <a:pathLst>
                <a:path extrusionOk="0" h="9338" w="9395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9" name="Google Shape;9519;p56"/>
            <p:cNvSpPr/>
            <p:nvPr/>
          </p:nvSpPr>
          <p:spPr>
            <a:xfrm>
              <a:off x="1468508" y="3739075"/>
              <a:ext cx="297989" cy="297036"/>
            </a:xfrm>
            <a:custGeom>
              <a:rect b="b" l="l" r="r" t="t"/>
              <a:pathLst>
                <a:path extrusionOk="0" h="9354" w="9384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20" name="Google Shape;9520;p56"/>
          <p:cNvGrpSpPr/>
          <p:nvPr/>
        </p:nvGrpSpPr>
        <p:grpSpPr>
          <a:xfrm>
            <a:off x="1952836" y="3680964"/>
            <a:ext cx="357720" cy="355148"/>
            <a:chOff x="1952836" y="3680964"/>
            <a:chExt cx="357720" cy="355148"/>
          </a:xfrm>
        </p:grpSpPr>
        <p:sp>
          <p:nvSpPr>
            <p:cNvPr id="9521" name="Google Shape;9521;p56"/>
            <p:cNvSpPr/>
            <p:nvPr/>
          </p:nvSpPr>
          <p:spPr>
            <a:xfrm>
              <a:off x="2054166" y="3814144"/>
              <a:ext cx="38233" cy="49188"/>
            </a:xfrm>
            <a:custGeom>
              <a:rect b="b" l="l" r="r" t="t"/>
              <a:pathLst>
                <a:path extrusionOk="0" h="1549" w="1204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56"/>
            <p:cNvSpPr/>
            <p:nvPr/>
          </p:nvSpPr>
          <p:spPr>
            <a:xfrm>
              <a:off x="2170992" y="3814144"/>
              <a:ext cx="37852" cy="49188"/>
            </a:xfrm>
            <a:custGeom>
              <a:rect b="b" l="l" r="r" t="t"/>
              <a:pathLst>
                <a:path extrusionOk="0" h="1549" w="1192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3" name="Google Shape;9523;p56"/>
            <p:cNvSpPr/>
            <p:nvPr/>
          </p:nvSpPr>
          <p:spPr>
            <a:xfrm>
              <a:off x="2070043" y="3908647"/>
              <a:ext cx="122924" cy="33311"/>
            </a:xfrm>
            <a:custGeom>
              <a:rect b="b" l="l" r="r" t="t"/>
              <a:pathLst>
                <a:path extrusionOk="0" h="1049" w="3871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4" name="Google Shape;9524;p56"/>
            <p:cNvSpPr/>
            <p:nvPr/>
          </p:nvSpPr>
          <p:spPr>
            <a:xfrm>
              <a:off x="1952836" y="3680964"/>
              <a:ext cx="298338" cy="296528"/>
            </a:xfrm>
            <a:custGeom>
              <a:rect b="b" l="l" r="r" t="t"/>
              <a:pathLst>
                <a:path extrusionOk="0" h="9338" w="9395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5" name="Google Shape;9525;p56"/>
            <p:cNvSpPr/>
            <p:nvPr/>
          </p:nvSpPr>
          <p:spPr>
            <a:xfrm>
              <a:off x="2012217" y="3739075"/>
              <a:ext cx="298338" cy="297036"/>
            </a:xfrm>
            <a:custGeom>
              <a:rect b="b" l="l" r="r" t="t"/>
              <a:pathLst>
                <a:path extrusionOk="0" h="9354" w="9395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26" name="Google Shape;9526;p56"/>
          <p:cNvGrpSpPr/>
          <p:nvPr/>
        </p:nvGrpSpPr>
        <p:grpSpPr>
          <a:xfrm>
            <a:off x="2496894" y="3680964"/>
            <a:ext cx="357720" cy="355148"/>
            <a:chOff x="2496894" y="3680964"/>
            <a:chExt cx="357720" cy="355148"/>
          </a:xfrm>
        </p:grpSpPr>
        <p:sp>
          <p:nvSpPr>
            <p:cNvPr id="9527" name="Google Shape;9527;p56"/>
            <p:cNvSpPr/>
            <p:nvPr/>
          </p:nvSpPr>
          <p:spPr>
            <a:xfrm>
              <a:off x="2598224" y="3786549"/>
              <a:ext cx="37852" cy="59763"/>
            </a:xfrm>
            <a:custGeom>
              <a:rect b="b" l="l" r="r" t="t"/>
              <a:pathLst>
                <a:path extrusionOk="0" h="1882" w="1192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56"/>
            <p:cNvSpPr/>
            <p:nvPr/>
          </p:nvSpPr>
          <p:spPr>
            <a:xfrm>
              <a:off x="2715051" y="3786549"/>
              <a:ext cx="37852" cy="59763"/>
            </a:xfrm>
            <a:custGeom>
              <a:rect b="b" l="l" r="r" t="t"/>
              <a:pathLst>
                <a:path extrusionOk="0" h="1882" w="1192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56"/>
            <p:cNvSpPr/>
            <p:nvPr/>
          </p:nvSpPr>
          <p:spPr>
            <a:xfrm>
              <a:off x="2496894" y="3680964"/>
              <a:ext cx="297989" cy="296528"/>
            </a:xfrm>
            <a:custGeom>
              <a:rect b="b" l="l" r="r" t="t"/>
              <a:pathLst>
                <a:path extrusionOk="0" h="9338" w="9384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0" name="Google Shape;9530;p56"/>
            <p:cNvSpPr/>
            <p:nvPr/>
          </p:nvSpPr>
          <p:spPr>
            <a:xfrm>
              <a:off x="2555895" y="3739075"/>
              <a:ext cx="298719" cy="297036"/>
            </a:xfrm>
            <a:custGeom>
              <a:rect b="b" l="l" r="r" t="t"/>
              <a:pathLst>
                <a:path extrusionOk="0" h="9354" w="9407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1" name="Google Shape;9531;p56"/>
            <p:cNvSpPr/>
            <p:nvPr/>
          </p:nvSpPr>
          <p:spPr>
            <a:xfrm>
              <a:off x="2569867" y="3875336"/>
              <a:ext cx="211393" cy="99139"/>
            </a:xfrm>
            <a:custGeom>
              <a:rect b="b" l="l" r="r" t="t"/>
              <a:pathLst>
                <a:path extrusionOk="0" h="3122" w="6657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2" name="Google Shape;9532;p56"/>
          <p:cNvGrpSpPr/>
          <p:nvPr/>
        </p:nvGrpSpPr>
        <p:grpSpPr>
          <a:xfrm>
            <a:off x="3040984" y="3681059"/>
            <a:ext cx="356164" cy="355815"/>
            <a:chOff x="3040984" y="3681059"/>
            <a:chExt cx="356164" cy="355815"/>
          </a:xfrm>
        </p:grpSpPr>
        <p:sp>
          <p:nvSpPr>
            <p:cNvPr id="9533" name="Google Shape;9533;p56"/>
            <p:cNvSpPr/>
            <p:nvPr/>
          </p:nvSpPr>
          <p:spPr>
            <a:xfrm>
              <a:off x="3040984" y="3681059"/>
              <a:ext cx="356164" cy="355815"/>
            </a:xfrm>
            <a:custGeom>
              <a:rect b="b" l="l" r="r" t="t"/>
              <a:pathLst>
                <a:path extrusionOk="0" h="11205" w="11216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56"/>
            <p:cNvSpPr/>
            <p:nvPr/>
          </p:nvSpPr>
          <p:spPr>
            <a:xfrm>
              <a:off x="3183120" y="3921508"/>
              <a:ext cx="59414" cy="59382"/>
            </a:xfrm>
            <a:custGeom>
              <a:rect b="b" l="l" r="r" t="t"/>
              <a:pathLst>
                <a:path extrusionOk="0" h="1870" w="1871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56"/>
            <p:cNvSpPr/>
            <p:nvPr/>
          </p:nvSpPr>
          <p:spPr>
            <a:xfrm>
              <a:off x="3149110" y="3735868"/>
              <a:ext cx="141056" cy="174716"/>
            </a:xfrm>
            <a:custGeom>
              <a:rect b="b" l="l" r="r" t="t"/>
              <a:pathLst>
                <a:path extrusionOk="0" h="5502" w="4442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6" name="Google Shape;9536;p56"/>
          <p:cNvGrpSpPr/>
          <p:nvPr/>
        </p:nvGrpSpPr>
        <p:grpSpPr>
          <a:xfrm>
            <a:off x="3584280" y="3699191"/>
            <a:ext cx="358069" cy="317995"/>
            <a:chOff x="3584280" y="3699191"/>
            <a:chExt cx="358069" cy="317995"/>
          </a:xfrm>
        </p:grpSpPr>
        <p:sp>
          <p:nvSpPr>
            <p:cNvPr id="9537" name="Google Shape;9537;p56"/>
            <p:cNvSpPr/>
            <p:nvPr/>
          </p:nvSpPr>
          <p:spPr>
            <a:xfrm>
              <a:off x="3584280" y="3699191"/>
              <a:ext cx="358069" cy="317995"/>
            </a:xfrm>
            <a:custGeom>
              <a:rect b="b" l="l" r="r" t="t"/>
              <a:pathLst>
                <a:path extrusionOk="0" h="10014" w="11276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8" name="Google Shape;9538;p56"/>
            <p:cNvSpPr/>
            <p:nvPr/>
          </p:nvSpPr>
          <p:spPr>
            <a:xfrm>
              <a:off x="3613400" y="3727167"/>
              <a:ext cx="299831" cy="261661"/>
            </a:xfrm>
            <a:custGeom>
              <a:rect b="b" l="l" r="r" t="t"/>
              <a:pathLst>
                <a:path extrusionOk="0" h="8240" w="9442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56"/>
            <p:cNvSpPr/>
            <p:nvPr/>
          </p:nvSpPr>
          <p:spPr>
            <a:xfrm>
              <a:off x="3735879" y="3910171"/>
              <a:ext cx="54873" cy="54841"/>
            </a:xfrm>
            <a:custGeom>
              <a:rect b="b" l="l" r="r" t="t"/>
              <a:pathLst>
                <a:path extrusionOk="0" h="1727" w="1728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0" name="Google Shape;9540;p56"/>
            <p:cNvSpPr/>
            <p:nvPr/>
          </p:nvSpPr>
          <p:spPr>
            <a:xfrm>
              <a:off x="3738896" y="3788422"/>
              <a:ext cx="49188" cy="114604"/>
            </a:xfrm>
            <a:custGeom>
              <a:rect b="b" l="l" r="r" t="t"/>
              <a:pathLst>
                <a:path extrusionOk="0" h="3609" w="1549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1" name="Google Shape;9541;p56"/>
          <p:cNvGrpSpPr/>
          <p:nvPr/>
        </p:nvGrpSpPr>
        <p:grpSpPr>
          <a:xfrm>
            <a:off x="4129482" y="3681059"/>
            <a:ext cx="355402" cy="354291"/>
            <a:chOff x="4129482" y="3681059"/>
            <a:chExt cx="355402" cy="354291"/>
          </a:xfrm>
        </p:grpSpPr>
        <p:sp>
          <p:nvSpPr>
            <p:cNvPr id="9542" name="Google Shape;9542;p56"/>
            <p:cNvSpPr/>
            <p:nvPr/>
          </p:nvSpPr>
          <p:spPr>
            <a:xfrm>
              <a:off x="4313979" y="3719578"/>
              <a:ext cx="133117" cy="225016"/>
            </a:xfrm>
            <a:custGeom>
              <a:rect b="b" l="l" r="r" t="t"/>
              <a:pathLst>
                <a:path extrusionOk="0" h="7086" w="4192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56"/>
            <p:cNvSpPr/>
            <p:nvPr/>
          </p:nvSpPr>
          <p:spPr>
            <a:xfrm>
              <a:off x="4220968" y="3719197"/>
              <a:ext cx="106284" cy="132387"/>
            </a:xfrm>
            <a:custGeom>
              <a:rect b="b" l="l" r="r" t="t"/>
              <a:pathLst>
                <a:path extrusionOk="0" h="4169" w="3347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56"/>
            <p:cNvSpPr/>
            <p:nvPr/>
          </p:nvSpPr>
          <p:spPr>
            <a:xfrm>
              <a:off x="4167270" y="3772545"/>
              <a:ext cx="226127" cy="225746"/>
            </a:xfrm>
            <a:custGeom>
              <a:rect b="b" l="l" r="r" t="t"/>
              <a:pathLst>
                <a:path extrusionOk="0" h="7109" w="7121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5" name="Google Shape;9545;p56"/>
            <p:cNvSpPr/>
            <p:nvPr/>
          </p:nvSpPr>
          <p:spPr>
            <a:xfrm>
              <a:off x="4129482" y="3681059"/>
              <a:ext cx="355402" cy="354291"/>
            </a:xfrm>
            <a:custGeom>
              <a:rect b="b" l="l" r="r" t="t"/>
              <a:pathLst>
                <a:path extrusionOk="0" h="11157" w="11192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6" name="Google Shape;9546;p56"/>
          <p:cNvGrpSpPr/>
          <p:nvPr/>
        </p:nvGrpSpPr>
        <p:grpSpPr>
          <a:xfrm>
            <a:off x="4673540" y="3680297"/>
            <a:ext cx="355434" cy="355815"/>
            <a:chOff x="4673540" y="3680297"/>
            <a:chExt cx="355434" cy="355815"/>
          </a:xfrm>
        </p:grpSpPr>
        <p:sp>
          <p:nvSpPr>
            <p:cNvPr id="9547" name="Google Shape;9547;p56"/>
            <p:cNvSpPr/>
            <p:nvPr/>
          </p:nvSpPr>
          <p:spPr>
            <a:xfrm>
              <a:off x="4673540" y="3680297"/>
              <a:ext cx="355434" cy="355815"/>
            </a:xfrm>
            <a:custGeom>
              <a:rect b="b" l="l" r="r" t="t"/>
              <a:pathLst>
                <a:path extrusionOk="0" h="11205" w="11193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8" name="Google Shape;9548;p56"/>
            <p:cNvSpPr/>
            <p:nvPr/>
          </p:nvSpPr>
          <p:spPr>
            <a:xfrm>
              <a:off x="4805864" y="3736630"/>
              <a:ext cx="93042" cy="92661"/>
            </a:xfrm>
            <a:custGeom>
              <a:rect b="b" l="l" r="r" t="t"/>
              <a:pathLst>
                <a:path extrusionOk="0" h="2918" w="293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9" name="Google Shape;9549;p56"/>
            <p:cNvSpPr/>
            <p:nvPr/>
          </p:nvSpPr>
          <p:spPr>
            <a:xfrm>
              <a:off x="4779380" y="3841358"/>
              <a:ext cx="143723" cy="138801"/>
            </a:xfrm>
            <a:custGeom>
              <a:rect b="b" l="l" r="r" t="t"/>
              <a:pathLst>
                <a:path extrusionOk="0" h="4371" w="4526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0" name="Google Shape;9550;p56"/>
          <p:cNvGrpSpPr/>
          <p:nvPr/>
        </p:nvGrpSpPr>
        <p:grpSpPr>
          <a:xfrm>
            <a:off x="5779408" y="3699191"/>
            <a:ext cx="317645" cy="318757"/>
            <a:chOff x="5779408" y="3699191"/>
            <a:chExt cx="317645" cy="318757"/>
          </a:xfrm>
        </p:grpSpPr>
        <p:sp>
          <p:nvSpPr>
            <p:cNvPr id="9551" name="Google Shape;9551;p56"/>
            <p:cNvSpPr/>
            <p:nvPr/>
          </p:nvSpPr>
          <p:spPr>
            <a:xfrm>
              <a:off x="5892837" y="3700334"/>
              <a:ext cx="204216" cy="317614"/>
            </a:xfrm>
            <a:custGeom>
              <a:rect b="b" l="l" r="r" t="t"/>
              <a:pathLst>
                <a:path extrusionOk="0" h="10002" w="6431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56"/>
            <p:cNvSpPr/>
            <p:nvPr/>
          </p:nvSpPr>
          <p:spPr>
            <a:xfrm>
              <a:off x="5779408" y="3699191"/>
              <a:ext cx="195134" cy="316883"/>
            </a:xfrm>
            <a:custGeom>
              <a:rect b="b" l="l" r="r" t="t"/>
              <a:pathLst>
                <a:path extrusionOk="0" h="9979" w="6145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53" name="Google Shape;9553;p56"/>
          <p:cNvSpPr/>
          <p:nvPr/>
        </p:nvSpPr>
        <p:spPr>
          <a:xfrm>
            <a:off x="6304573" y="3694459"/>
            <a:ext cx="356196" cy="328410"/>
          </a:xfrm>
          <a:custGeom>
            <a:rect b="b" l="l" r="r" t="t"/>
            <a:pathLst>
              <a:path extrusionOk="0" h="10342" w="11217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54" name="Google Shape;9554;p56"/>
          <p:cNvGrpSpPr/>
          <p:nvPr/>
        </p:nvGrpSpPr>
        <p:grpSpPr>
          <a:xfrm>
            <a:off x="7390435" y="3680868"/>
            <a:ext cx="372073" cy="355243"/>
            <a:chOff x="7390435" y="3680868"/>
            <a:chExt cx="372073" cy="355243"/>
          </a:xfrm>
        </p:grpSpPr>
        <p:sp>
          <p:nvSpPr>
            <p:cNvPr id="9555" name="Google Shape;9555;p56"/>
            <p:cNvSpPr/>
            <p:nvPr/>
          </p:nvSpPr>
          <p:spPr>
            <a:xfrm>
              <a:off x="7390435" y="3744950"/>
              <a:ext cx="294178" cy="291162"/>
            </a:xfrm>
            <a:custGeom>
              <a:rect b="b" l="l" r="r" t="t"/>
              <a:pathLst>
                <a:path extrusionOk="0" h="9169" w="9264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6" name="Google Shape;9556;p56"/>
            <p:cNvSpPr/>
            <p:nvPr/>
          </p:nvSpPr>
          <p:spPr>
            <a:xfrm>
              <a:off x="7408948" y="3772259"/>
              <a:ext cx="259407" cy="236257"/>
            </a:xfrm>
            <a:custGeom>
              <a:rect b="b" l="l" r="r" t="t"/>
              <a:pathLst>
                <a:path extrusionOk="0" h="7440" w="8169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7" name="Google Shape;9557;p56"/>
            <p:cNvSpPr/>
            <p:nvPr/>
          </p:nvSpPr>
          <p:spPr>
            <a:xfrm>
              <a:off x="7487986" y="3680868"/>
              <a:ext cx="274522" cy="259565"/>
            </a:xfrm>
            <a:custGeom>
              <a:rect b="b" l="l" r="r" t="t"/>
              <a:pathLst>
                <a:path extrusionOk="0" h="8174" w="8645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56"/>
            <p:cNvSpPr/>
            <p:nvPr/>
          </p:nvSpPr>
          <p:spPr>
            <a:xfrm>
              <a:off x="7691758" y="3789502"/>
              <a:ext cx="34073" cy="102918"/>
            </a:xfrm>
            <a:custGeom>
              <a:rect b="b" l="l" r="r" t="t"/>
              <a:pathLst>
                <a:path extrusionOk="0" h="3241" w="1073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9" name="Google Shape;9559;p56"/>
            <p:cNvSpPr/>
            <p:nvPr/>
          </p:nvSpPr>
          <p:spPr>
            <a:xfrm>
              <a:off x="7536000" y="3708082"/>
              <a:ext cx="173192" cy="72052"/>
            </a:xfrm>
            <a:custGeom>
              <a:rect b="b" l="l" r="r" t="t"/>
              <a:pathLst>
                <a:path extrusionOk="0" h="2269" w="5454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0" name="Google Shape;9560;p56"/>
            <p:cNvSpPr/>
            <p:nvPr/>
          </p:nvSpPr>
          <p:spPr>
            <a:xfrm>
              <a:off x="7501228" y="3819415"/>
              <a:ext cx="75640" cy="141437"/>
            </a:xfrm>
            <a:custGeom>
              <a:rect b="b" l="l" r="r" t="t"/>
              <a:pathLst>
                <a:path extrusionOk="0" h="4454" w="2382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1" name="Google Shape;9561;p56"/>
          <p:cNvGrpSpPr/>
          <p:nvPr/>
        </p:nvGrpSpPr>
        <p:grpSpPr>
          <a:xfrm>
            <a:off x="1421638" y="4125629"/>
            <a:ext cx="374709" cy="374010"/>
            <a:chOff x="1421638" y="4125629"/>
            <a:chExt cx="374709" cy="374010"/>
          </a:xfrm>
        </p:grpSpPr>
        <p:sp>
          <p:nvSpPr>
            <p:cNvPr id="9562" name="Google Shape;9562;p56"/>
            <p:cNvSpPr/>
            <p:nvPr/>
          </p:nvSpPr>
          <p:spPr>
            <a:xfrm>
              <a:off x="1421638" y="4265954"/>
              <a:ext cx="374709" cy="233685"/>
            </a:xfrm>
            <a:custGeom>
              <a:rect b="b" l="l" r="r" t="t"/>
              <a:pathLst>
                <a:path extrusionOk="0" h="7359" w="1180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3" name="Google Shape;9563;p56"/>
            <p:cNvSpPr/>
            <p:nvPr/>
          </p:nvSpPr>
          <p:spPr>
            <a:xfrm>
              <a:off x="1428052" y="4125629"/>
              <a:ext cx="356958" cy="215585"/>
            </a:xfrm>
            <a:custGeom>
              <a:rect b="b" l="l" r="r" t="t"/>
              <a:pathLst>
                <a:path extrusionOk="0" h="6789" w="11241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4" name="Google Shape;9564;p56"/>
          <p:cNvGrpSpPr/>
          <p:nvPr/>
        </p:nvGrpSpPr>
        <p:grpSpPr>
          <a:xfrm>
            <a:off x="1973254" y="4156304"/>
            <a:ext cx="357720" cy="342192"/>
            <a:chOff x="1973254" y="4156304"/>
            <a:chExt cx="357720" cy="342192"/>
          </a:xfrm>
        </p:grpSpPr>
        <p:sp>
          <p:nvSpPr>
            <p:cNvPr id="9565" name="Google Shape;9565;p56"/>
            <p:cNvSpPr/>
            <p:nvPr/>
          </p:nvSpPr>
          <p:spPr>
            <a:xfrm>
              <a:off x="2129044" y="4156304"/>
              <a:ext cx="18926" cy="97964"/>
            </a:xfrm>
            <a:custGeom>
              <a:rect b="b" l="l" r="r" t="t"/>
              <a:pathLst>
                <a:path extrusionOk="0" h="3085" w="596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6" name="Google Shape;9566;p56"/>
            <p:cNvSpPr/>
            <p:nvPr/>
          </p:nvSpPr>
          <p:spPr>
            <a:xfrm>
              <a:off x="2174771" y="4156304"/>
              <a:ext cx="18958" cy="97964"/>
            </a:xfrm>
            <a:custGeom>
              <a:rect b="b" l="l" r="r" t="t"/>
              <a:pathLst>
                <a:path extrusionOk="0" h="3085" w="597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7" name="Google Shape;9567;p56"/>
            <p:cNvSpPr/>
            <p:nvPr/>
          </p:nvSpPr>
          <p:spPr>
            <a:xfrm>
              <a:off x="1992529" y="4460644"/>
              <a:ext cx="338445" cy="37852"/>
            </a:xfrm>
            <a:custGeom>
              <a:rect b="b" l="l" r="r" t="t"/>
              <a:pathLst>
                <a:path extrusionOk="0" h="1192" w="10658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8" name="Google Shape;9568;p56"/>
            <p:cNvSpPr/>
            <p:nvPr/>
          </p:nvSpPr>
          <p:spPr>
            <a:xfrm>
              <a:off x="1996340" y="4288627"/>
              <a:ext cx="60525" cy="69226"/>
            </a:xfrm>
            <a:custGeom>
              <a:rect b="b" l="l" r="r" t="t"/>
              <a:pathLst>
                <a:path extrusionOk="0" h="2180" w="1906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9" name="Google Shape;9569;p56"/>
            <p:cNvSpPr/>
            <p:nvPr/>
          </p:nvSpPr>
          <p:spPr>
            <a:xfrm>
              <a:off x="1973254" y="4265954"/>
              <a:ext cx="306658" cy="184147"/>
            </a:xfrm>
            <a:custGeom>
              <a:rect b="b" l="l" r="r" t="t"/>
              <a:pathLst>
                <a:path extrusionOk="0" h="5799" w="9657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0" name="Google Shape;9570;p56"/>
            <p:cNvSpPr/>
            <p:nvPr/>
          </p:nvSpPr>
          <p:spPr>
            <a:xfrm>
              <a:off x="2155877" y="4319620"/>
              <a:ext cx="93423" cy="99488"/>
            </a:xfrm>
            <a:custGeom>
              <a:rect b="b" l="l" r="r" t="t"/>
              <a:pathLst>
                <a:path extrusionOk="0" h="3133" w="2942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1" name="Google Shape;9571;p56"/>
          <p:cNvGrpSpPr/>
          <p:nvPr/>
        </p:nvGrpSpPr>
        <p:grpSpPr>
          <a:xfrm>
            <a:off x="2523759" y="4135505"/>
            <a:ext cx="341049" cy="340318"/>
            <a:chOff x="2523759" y="4135505"/>
            <a:chExt cx="341049" cy="340318"/>
          </a:xfrm>
        </p:grpSpPr>
        <p:sp>
          <p:nvSpPr>
            <p:cNvPr id="9572" name="Google Shape;9572;p56"/>
            <p:cNvSpPr/>
            <p:nvPr/>
          </p:nvSpPr>
          <p:spPr>
            <a:xfrm>
              <a:off x="2523759" y="4135505"/>
              <a:ext cx="341049" cy="340318"/>
            </a:xfrm>
            <a:custGeom>
              <a:rect b="b" l="l" r="r" t="t"/>
              <a:pathLst>
                <a:path extrusionOk="0" h="10717" w="1074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3" name="Google Shape;9573;p56"/>
            <p:cNvSpPr/>
            <p:nvPr/>
          </p:nvSpPr>
          <p:spPr>
            <a:xfrm>
              <a:off x="2561547" y="4278815"/>
              <a:ext cx="36709" cy="37058"/>
            </a:xfrm>
            <a:custGeom>
              <a:rect b="b" l="l" r="r" t="t"/>
              <a:pathLst>
                <a:path extrusionOk="0" h="1167" w="1156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4" name="Google Shape;9574;p56"/>
          <p:cNvGrpSpPr/>
          <p:nvPr/>
        </p:nvGrpSpPr>
        <p:grpSpPr>
          <a:xfrm>
            <a:off x="3040603" y="4130360"/>
            <a:ext cx="392079" cy="350353"/>
            <a:chOff x="3040603" y="4130360"/>
            <a:chExt cx="392079" cy="350353"/>
          </a:xfrm>
        </p:grpSpPr>
        <p:sp>
          <p:nvSpPr>
            <p:cNvPr id="9575" name="Google Shape;9575;p56"/>
            <p:cNvSpPr/>
            <p:nvPr/>
          </p:nvSpPr>
          <p:spPr>
            <a:xfrm>
              <a:off x="3081059" y="4144523"/>
              <a:ext cx="62780" cy="66241"/>
            </a:xfrm>
            <a:custGeom>
              <a:rect b="b" l="l" r="r" t="t"/>
              <a:pathLst>
                <a:path extrusionOk="0" h="2086" w="1977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6" name="Google Shape;9576;p56"/>
            <p:cNvSpPr/>
            <p:nvPr/>
          </p:nvSpPr>
          <p:spPr>
            <a:xfrm>
              <a:off x="3040603" y="4192981"/>
              <a:ext cx="58620" cy="55222"/>
            </a:xfrm>
            <a:custGeom>
              <a:rect b="b" l="l" r="r" t="t"/>
              <a:pathLst>
                <a:path extrusionOk="0" h="1739" w="1846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56"/>
            <p:cNvSpPr/>
            <p:nvPr/>
          </p:nvSpPr>
          <p:spPr>
            <a:xfrm>
              <a:off x="3147967" y="4130360"/>
              <a:ext cx="55984" cy="69067"/>
            </a:xfrm>
            <a:custGeom>
              <a:rect b="b" l="l" r="r" t="t"/>
              <a:pathLst>
                <a:path extrusionOk="0" h="2175" w="1763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8" name="Google Shape;9578;p56"/>
            <p:cNvSpPr/>
            <p:nvPr/>
          </p:nvSpPr>
          <p:spPr>
            <a:xfrm>
              <a:off x="3205443" y="4158082"/>
              <a:ext cx="52586" cy="59890"/>
            </a:xfrm>
            <a:custGeom>
              <a:rect b="b" l="l" r="r" t="t"/>
              <a:pathLst>
                <a:path extrusionOk="0" h="1886" w="1656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9" name="Google Shape;9579;p56"/>
            <p:cNvSpPr/>
            <p:nvPr/>
          </p:nvSpPr>
          <p:spPr>
            <a:xfrm>
              <a:off x="3092777" y="4212002"/>
              <a:ext cx="144453" cy="102759"/>
            </a:xfrm>
            <a:custGeom>
              <a:rect b="b" l="l" r="r" t="t"/>
              <a:pathLst>
                <a:path extrusionOk="0" h="3236" w="4549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56"/>
            <p:cNvSpPr/>
            <p:nvPr/>
          </p:nvSpPr>
          <p:spPr>
            <a:xfrm>
              <a:off x="3283307" y="4290469"/>
              <a:ext cx="55254" cy="70782"/>
            </a:xfrm>
            <a:custGeom>
              <a:rect b="b" l="l" r="r" t="t"/>
              <a:pathLst>
                <a:path extrusionOk="0" h="2229" w="174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1" name="Google Shape;9581;p56"/>
            <p:cNvSpPr/>
            <p:nvPr/>
          </p:nvSpPr>
          <p:spPr>
            <a:xfrm>
              <a:off x="3221702" y="4306728"/>
              <a:ext cx="54460" cy="62462"/>
            </a:xfrm>
            <a:custGeom>
              <a:rect b="b" l="l" r="r" t="t"/>
              <a:pathLst>
                <a:path extrusionOk="0" h="1967" w="1715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2" name="Google Shape;9582;p56"/>
            <p:cNvSpPr/>
            <p:nvPr/>
          </p:nvSpPr>
          <p:spPr>
            <a:xfrm>
              <a:off x="3333606" y="4316667"/>
              <a:ext cx="66940" cy="62748"/>
            </a:xfrm>
            <a:custGeom>
              <a:rect b="b" l="l" r="r" t="t"/>
              <a:pathLst>
                <a:path extrusionOk="0" h="1976" w="2108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56"/>
            <p:cNvSpPr/>
            <p:nvPr/>
          </p:nvSpPr>
          <p:spPr>
            <a:xfrm>
              <a:off x="3371046" y="4372587"/>
              <a:ext cx="61636" cy="51792"/>
            </a:xfrm>
            <a:custGeom>
              <a:rect b="b" l="l" r="r" t="t"/>
              <a:pathLst>
                <a:path extrusionOk="0" h="1631" w="1941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4" name="Google Shape;9584;p56"/>
            <p:cNvSpPr/>
            <p:nvPr/>
          </p:nvSpPr>
          <p:spPr>
            <a:xfrm>
              <a:off x="3227735" y="4370904"/>
              <a:ext cx="142961" cy="109809"/>
            </a:xfrm>
            <a:custGeom>
              <a:rect b="b" l="l" r="r" t="t"/>
              <a:pathLst>
                <a:path extrusionOk="0" h="3458" w="4502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5" name="Google Shape;9585;p56"/>
          <p:cNvGrpSpPr/>
          <p:nvPr/>
        </p:nvGrpSpPr>
        <p:grpSpPr>
          <a:xfrm>
            <a:off x="3662144" y="4135505"/>
            <a:ext cx="232955" cy="340318"/>
            <a:chOff x="3662144" y="4135505"/>
            <a:chExt cx="232955" cy="340318"/>
          </a:xfrm>
        </p:grpSpPr>
        <p:sp>
          <p:nvSpPr>
            <p:cNvPr id="9586" name="Google Shape;9586;p56"/>
            <p:cNvSpPr/>
            <p:nvPr/>
          </p:nvSpPr>
          <p:spPr>
            <a:xfrm>
              <a:off x="3662144" y="4135505"/>
              <a:ext cx="163761" cy="340318"/>
            </a:xfrm>
            <a:custGeom>
              <a:rect b="b" l="l" r="r" t="t"/>
              <a:pathLst>
                <a:path extrusionOk="0" h="10717" w="5157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7" name="Google Shape;9587;p56"/>
            <p:cNvSpPr/>
            <p:nvPr/>
          </p:nvSpPr>
          <p:spPr>
            <a:xfrm>
              <a:off x="3689771" y="4162719"/>
              <a:ext cx="109650" cy="285859"/>
            </a:xfrm>
            <a:custGeom>
              <a:rect b="b" l="l" r="r" t="t"/>
              <a:pathLst>
                <a:path extrusionOk="0" h="9002" w="3453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8" name="Google Shape;9588;p56"/>
            <p:cNvSpPr/>
            <p:nvPr/>
          </p:nvSpPr>
          <p:spPr>
            <a:xfrm>
              <a:off x="3838352" y="4182375"/>
              <a:ext cx="56746" cy="94947"/>
            </a:xfrm>
            <a:custGeom>
              <a:rect b="b" l="l" r="r" t="t"/>
              <a:pathLst>
                <a:path extrusionOk="0" h="2990" w="1787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56"/>
            <p:cNvSpPr/>
            <p:nvPr/>
          </p:nvSpPr>
          <p:spPr>
            <a:xfrm>
              <a:off x="3813012" y="4151763"/>
              <a:ext cx="32930" cy="32930"/>
            </a:xfrm>
            <a:custGeom>
              <a:rect b="b" l="l" r="r" t="t"/>
              <a:pathLst>
                <a:path extrusionOk="0" h="1037" w="1037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0" name="Google Shape;9590;p56"/>
          <p:cNvGrpSpPr/>
          <p:nvPr/>
        </p:nvGrpSpPr>
        <p:grpSpPr>
          <a:xfrm>
            <a:off x="4149138" y="4121151"/>
            <a:ext cx="344065" cy="368644"/>
            <a:chOff x="4149138" y="4121151"/>
            <a:chExt cx="344065" cy="368644"/>
          </a:xfrm>
        </p:grpSpPr>
        <p:sp>
          <p:nvSpPr>
            <p:cNvPr id="9591" name="Google Shape;9591;p56"/>
            <p:cNvSpPr/>
            <p:nvPr/>
          </p:nvSpPr>
          <p:spPr>
            <a:xfrm>
              <a:off x="4205853" y="4182724"/>
              <a:ext cx="225746" cy="307071"/>
            </a:xfrm>
            <a:custGeom>
              <a:rect b="b" l="l" r="r" t="t"/>
              <a:pathLst>
                <a:path extrusionOk="0" h="9670" w="7109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2" name="Google Shape;9592;p56"/>
            <p:cNvSpPr/>
            <p:nvPr/>
          </p:nvSpPr>
          <p:spPr>
            <a:xfrm>
              <a:off x="4444777" y="4287484"/>
              <a:ext cx="48426" cy="11400"/>
            </a:xfrm>
            <a:custGeom>
              <a:rect b="b" l="l" r="r" t="t"/>
              <a:pathLst>
                <a:path extrusionOk="0" h="359" w="1525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56"/>
            <p:cNvSpPr/>
            <p:nvPr/>
          </p:nvSpPr>
          <p:spPr>
            <a:xfrm>
              <a:off x="4149138" y="4287484"/>
              <a:ext cx="48426" cy="11400"/>
            </a:xfrm>
            <a:custGeom>
              <a:rect b="b" l="l" r="r" t="t"/>
              <a:pathLst>
                <a:path extrusionOk="0" h="359" w="1525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4" name="Google Shape;9594;p56"/>
            <p:cNvSpPr/>
            <p:nvPr/>
          </p:nvSpPr>
          <p:spPr>
            <a:xfrm>
              <a:off x="4315471" y="4121151"/>
              <a:ext cx="11400" cy="48045"/>
            </a:xfrm>
            <a:custGeom>
              <a:rect b="b" l="l" r="r" t="t"/>
              <a:pathLst>
                <a:path extrusionOk="0" h="1513" w="359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5" name="Google Shape;9595;p56"/>
            <p:cNvSpPr/>
            <p:nvPr/>
          </p:nvSpPr>
          <p:spPr>
            <a:xfrm>
              <a:off x="4378632" y="4159575"/>
              <a:ext cx="22705" cy="27754"/>
            </a:xfrm>
            <a:custGeom>
              <a:rect b="b" l="l" r="r" t="t"/>
              <a:pathLst>
                <a:path extrusionOk="0" h="874" w="715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6" name="Google Shape;9596;p56"/>
            <p:cNvSpPr/>
            <p:nvPr/>
          </p:nvSpPr>
          <p:spPr>
            <a:xfrm>
              <a:off x="4240243" y="4399103"/>
              <a:ext cx="22705" cy="27563"/>
            </a:xfrm>
            <a:custGeom>
              <a:rect b="b" l="l" r="r" t="t"/>
              <a:pathLst>
                <a:path extrusionOk="0" h="868" w="715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7" name="Google Shape;9597;p56"/>
            <p:cNvSpPr/>
            <p:nvPr/>
          </p:nvSpPr>
          <p:spPr>
            <a:xfrm>
              <a:off x="4240243" y="4159130"/>
              <a:ext cx="22705" cy="28198"/>
            </a:xfrm>
            <a:custGeom>
              <a:rect b="b" l="l" r="r" t="t"/>
              <a:pathLst>
                <a:path extrusionOk="0" h="888" w="715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8" name="Google Shape;9598;p56"/>
            <p:cNvSpPr/>
            <p:nvPr/>
          </p:nvSpPr>
          <p:spPr>
            <a:xfrm>
              <a:off x="4378632" y="4399230"/>
              <a:ext cx="22705" cy="28198"/>
            </a:xfrm>
            <a:custGeom>
              <a:rect b="b" l="l" r="r" t="t"/>
              <a:pathLst>
                <a:path extrusionOk="0" h="888" w="715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9" name="Google Shape;9599;p56"/>
            <p:cNvSpPr/>
            <p:nvPr/>
          </p:nvSpPr>
          <p:spPr>
            <a:xfrm>
              <a:off x="4426264" y="4351851"/>
              <a:ext cx="29532" cy="21117"/>
            </a:xfrm>
            <a:custGeom>
              <a:rect b="b" l="l" r="r" t="t"/>
              <a:pathLst>
                <a:path extrusionOk="0" h="665" w="93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0" name="Google Shape;9600;p56"/>
            <p:cNvSpPr/>
            <p:nvPr/>
          </p:nvSpPr>
          <p:spPr>
            <a:xfrm>
              <a:off x="4186196" y="4213463"/>
              <a:ext cx="29500" cy="21117"/>
            </a:xfrm>
            <a:custGeom>
              <a:rect b="b" l="l" r="r" t="t"/>
              <a:pathLst>
                <a:path extrusionOk="0" h="665" w="929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1" name="Google Shape;9601;p56"/>
            <p:cNvSpPr/>
            <p:nvPr/>
          </p:nvSpPr>
          <p:spPr>
            <a:xfrm>
              <a:off x="4425883" y="4213590"/>
              <a:ext cx="29913" cy="21371"/>
            </a:xfrm>
            <a:custGeom>
              <a:rect b="b" l="l" r="r" t="t"/>
              <a:pathLst>
                <a:path extrusionOk="0" h="673" w="942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2" name="Google Shape;9602;p56"/>
            <p:cNvSpPr/>
            <p:nvPr/>
          </p:nvSpPr>
          <p:spPr>
            <a:xfrm>
              <a:off x="4186196" y="4351978"/>
              <a:ext cx="29500" cy="21371"/>
            </a:xfrm>
            <a:custGeom>
              <a:rect b="b" l="l" r="r" t="t"/>
              <a:pathLst>
                <a:path extrusionOk="0" h="673" w="929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03" name="Google Shape;9603;p56"/>
          <p:cNvSpPr/>
          <p:nvPr/>
        </p:nvSpPr>
        <p:spPr>
          <a:xfrm>
            <a:off x="4692054" y="4135409"/>
            <a:ext cx="344097" cy="340033"/>
          </a:xfrm>
          <a:custGeom>
            <a:rect b="b" l="l" r="r" t="t"/>
            <a:pathLst>
              <a:path extrusionOk="0" h="10708" w="10836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04" name="Google Shape;9604;p56"/>
          <p:cNvGrpSpPr/>
          <p:nvPr/>
        </p:nvGrpSpPr>
        <p:grpSpPr>
          <a:xfrm>
            <a:off x="5206262" y="4174817"/>
            <a:ext cx="397763" cy="262804"/>
            <a:chOff x="5206262" y="4174817"/>
            <a:chExt cx="397763" cy="262804"/>
          </a:xfrm>
        </p:grpSpPr>
        <p:sp>
          <p:nvSpPr>
            <p:cNvPr id="9605" name="Google Shape;9605;p56"/>
            <p:cNvSpPr/>
            <p:nvPr/>
          </p:nvSpPr>
          <p:spPr>
            <a:xfrm>
              <a:off x="5206262" y="4177104"/>
              <a:ext cx="397763" cy="260518"/>
            </a:xfrm>
            <a:custGeom>
              <a:rect b="b" l="l" r="r" t="t"/>
              <a:pathLst>
                <a:path extrusionOk="0" h="8204" w="12526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6" name="Google Shape;9606;p56"/>
            <p:cNvSpPr/>
            <p:nvPr/>
          </p:nvSpPr>
          <p:spPr>
            <a:xfrm>
              <a:off x="5434231" y="4174817"/>
              <a:ext cx="167539" cy="70369"/>
            </a:xfrm>
            <a:custGeom>
              <a:rect b="b" l="l" r="r" t="t"/>
              <a:pathLst>
                <a:path extrusionOk="0" h="2216" w="5276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7" name="Google Shape;9607;p56"/>
            <p:cNvSpPr/>
            <p:nvPr/>
          </p:nvSpPr>
          <p:spPr>
            <a:xfrm>
              <a:off x="5360877" y="4298852"/>
              <a:ext cx="15147" cy="15147"/>
            </a:xfrm>
            <a:custGeom>
              <a:rect b="b" l="l" r="r" t="t"/>
              <a:pathLst>
                <a:path extrusionOk="0" h="477" w="477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8" name="Google Shape;9608;p56"/>
            <p:cNvSpPr/>
            <p:nvPr/>
          </p:nvSpPr>
          <p:spPr>
            <a:xfrm>
              <a:off x="5329503" y="4298852"/>
              <a:ext cx="15147" cy="15147"/>
            </a:xfrm>
            <a:custGeom>
              <a:rect b="b" l="l" r="r" t="t"/>
              <a:pathLst>
                <a:path extrusionOk="0" h="477" w="477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9" name="Google Shape;9609;p56"/>
            <p:cNvSpPr/>
            <p:nvPr/>
          </p:nvSpPr>
          <p:spPr>
            <a:xfrm>
              <a:off x="5298511" y="4299202"/>
              <a:ext cx="14766" cy="15179"/>
            </a:xfrm>
            <a:custGeom>
              <a:rect b="b" l="l" r="r" t="t"/>
              <a:pathLst>
                <a:path extrusionOk="0" h="478" w="465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56"/>
            <p:cNvSpPr/>
            <p:nvPr/>
          </p:nvSpPr>
          <p:spPr>
            <a:xfrm>
              <a:off x="5267137" y="4298852"/>
              <a:ext cx="15147" cy="15147"/>
            </a:xfrm>
            <a:custGeom>
              <a:rect b="b" l="l" r="r" t="t"/>
              <a:pathLst>
                <a:path extrusionOk="0" h="477" w="477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1" name="Google Shape;9611;p56"/>
            <p:cNvSpPr/>
            <p:nvPr/>
          </p:nvSpPr>
          <p:spPr>
            <a:xfrm>
              <a:off x="5492470" y="4298852"/>
              <a:ext cx="15147" cy="15147"/>
            </a:xfrm>
            <a:custGeom>
              <a:rect b="b" l="l" r="r" t="t"/>
              <a:pathLst>
                <a:path extrusionOk="0" h="477" w="477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12" name="Google Shape;9612;p56"/>
          <p:cNvGrpSpPr/>
          <p:nvPr/>
        </p:nvGrpSpPr>
        <p:grpSpPr>
          <a:xfrm>
            <a:off x="5727616" y="4204699"/>
            <a:ext cx="440505" cy="290018"/>
            <a:chOff x="5727616" y="4204699"/>
            <a:chExt cx="440505" cy="290018"/>
          </a:xfrm>
        </p:grpSpPr>
        <p:sp>
          <p:nvSpPr>
            <p:cNvPr id="9613" name="Google Shape;9613;p56"/>
            <p:cNvSpPr/>
            <p:nvPr/>
          </p:nvSpPr>
          <p:spPr>
            <a:xfrm>
              <a:off x="5727616" y="4204699"/>
              <a:ext cx="440505" cy="290018"/>
            </a:xfrm>
            <a:custGeom>
              <a:rect b="b" l="l" r="r" t="t"/>
              <a:pathLst>
                <a:path extrusionOk="0" h="9133" w="13872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56"/>
            <p:cNvSpPr/>
            <p:nvPr/>
          </p:nvSpPr>
          <p:spPr>
            <a:xfrm>
              <a:off x="5779789" y="4416409"/>
              <a:ext cx="52205" cy="51475"/>
            </a:xfrm>
            <a:custGeom>
              <a:rect b="b" l="l" r="r" t="t"/>
              <a:pathLst>
                <a:path extrusionOk="0" h="1621" w="1644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56"/>
            <p:cNvSpPr/>
            <p:nvPr/>
          </p:nvSpPr>
          <p:spPr>
            <a:xfrm>
              <a:off x="6048627" y="4416409"/>
              <a:ext cx="52205" cy="51856"/>
            </a:xfrm>
            <a:custGeom>
              <a:rect b="b" l="l" r="r" t="t"/>
              <a:pathLst>
                <a:path extrusionOk="0" h="1633" w="1644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56"/>
            <p:cNvSpPr/>
            <p:nvPr/>
          </p:nvSpPr>
          <p:spPr>
            <a:xfrm>
              <a:off x="6000995" y="4365379"/>
              <a:ext cx="122892" cy="58016"/>
            </a:xfrm>
            <a:custGeom>
              <a:rect b="b" l="l" r="r" t="t"/>
              <a:pathLst>
                <a:path extrusionOk="0" h="1827" w="387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56"/>
            <p:cNvSpPr/>
            <p:nvPr/>
          </p:nvSpPr>
          <p:spPr>
            <a:xfrm>
              <a:off x="5816847" y="4230039"/>
              <a:ext cx="124797" cy="193610"/>
            </a:xfrm>
            <a:custGeom>
              <a:rect b="b" l="l" r="r" t="t"/>
              <a:pathLst>
                <a:path extrusionOk="0" h="6097" w="393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56"/>
            <p:cNvSpPr/>
            <p:nvPr/>
          </p:nvSpPr>
          <p:spPr>
            <a:xfrm>
              <a:off x="5954474" y="4230039"/>
              <a:ext cx="120256" cy="102854"/>
            </a:xfrm>
            <a:custGeom>
              <a:rect b="b" l="l" r="r" t="t"/>
              <a:pathLst>
                <a:path extrusionOk="0" h="3239" w="3787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9" name="Google Shape;9619;p56"/>
            <p:cNvSpPr/>
            <p:nvPr/>
          </p:nvSpPr>
          <p:spPr>
            <a:xfrm>
              <a:off x="5876198" y="4333243"/>
              <a:ext cx="39376" cy="13274"/>
            </a:xfrm>
            <a:custGeom>
              <a:rect b="b" l="l" r="r" t="t"/>
              <a:pathLst>
                <a:path extrusionOk="0" h="418" w="124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0" name="Google Shape;9620;p56"/>
            <p:cNvSpPr/>
            <p:nvPr/>
          </p:nvSpPr>
          <p:spPr>
            <a:xfrm>
              <a:off x="5979433" y="4333243"/>
              <a:ext cx="39344" cy="13274"/>
            </a:xfrm>
            <a:custGeom>
              <a:rect b="b" l="l" r="r" t="t"/>
              <a:pathLst>
                <a:path extrusionOk="0" h="418" w="1239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21" name="Google Shape;9621;p56"/>
          <p:cNvGrpSpPr/>
          <p:nvPr/>
        </p:nvGrpSpPr>
        <p:grpSpPr>
          <a:xfrm>
            <a:off x="6410063" y="4135124"/>
            <a:ext cx="159950" cy="364516"/>
            <a:chOff x="6410063" y="4135124"/>
            <a:chExt cx="159950" cy="364516"/>
          </a:xfrm>
        </p:grpSpPr>
        <p:sp>
          <p:nvSpPr>
            <p:cNvPr id="9622" name="Google Shape;9622;p56"/>
            <p:cNvSpPr/>
            <p:nvPr/>
          </p:nvSpPr>
          <p:spPr>
            <a:xfrm>
              <a:off x="6493991" y="4299202"/>
              <a:ext cx="36328" cy="200438"/>
            </a:xfrm>
            <a:custGeom>
              <a:rect b="b" l="l" r="r" t="t"/>
              <a:pathLst>
                <a:path extrusionOk="0" h="6312" w="1144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56"/>
            <p:cNvSpPr/>
            <p:nvPr/>
          </p:nvSpPr>
          <p:spPr>
            <a:xfrm>
              <a:off x="6454297" y="4135124"/>
              <a:ext cx="71099" cy="71131"/>
            </a:xfrm>
            <a:custGeom>
              <a:rect b="b" l="l" r="r" t="t"/>
              <a:pathLst>
                <a:path extrusionOk="0" h="2240" w="2239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56"/>
            <p:cNvSpPr/>
            <p:nvPr/>
          </p:nvSpPr>
          <p:spPr>
            <a:xfrm>
              <a:off x="6410063" y="4252712"/>
              <a:ext cx="94566" cy="246927"/>
            </a:xfrm>
            <a:custGeom>
              <a:rect b="b" l="l" r="r" t="t"/>
              <a:pathLst>
                <a:path extrusionOk="0" h="7776" w="2978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5" name="Google Shape;9625;p56"/>
            <p:cNvSpPr/>
            <p:nvPr/>
          </p:nvSpPr>
          <p:spPr>
            <a:xfrm>
              <a:off x="6410063" y="4212638"/>
              <a:ext cx="159950" cy="150519"/>
            </a:xfrm>
            <a:custGeom>
              <a:rect b="b" l="l" r="r" t="t"/>
              <a:pathLst>
                <a:path extrusionOk="0" h="4740" w="5037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26" name="Google Shape;9626;p56"/>
          <p:cNvGrpSpPr/>
          <p:nvPr/>
        </p:nvGrpSpPr>
        <p:grpSpPr>
          <a:xfrm>
            <a:off x="6924652" y="4135505"/>
            <a:ext cx="214378" cy="364135"/>
            <a:chOff x="6924652" y="4135505"/>
            <a:chExt cx="214378" cy="364135"/>
          </a:xfrm>
        </p:grpSpPr>
        <p:sp>
          <p:nvSpPr>
            <p:cNvPr id="9627" name="Google Shape;9627;p56"/>
            <p:cNvSpPr/>
            <p:nvPr/>
          </p:nvSpPr>
          <p:spPr>
            <a:xfrm>
              <a:off x="6996482" y="4135505"/>
              <a:ext cx="70718" cy="71099"/>
            </a:xfrm>
            <a:custGeom>
              <a:rect b="b" l="l" r="r" t="t"/>
              <a:pathLst>
                <a:path extrusionOk="0" h="2239" w="2227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8" name="Google Shape;9628;p56"/>
            <p:cNvSpPr/>
            <p:nvPr/>
          </p:nvSpPr>
          <p:spPr>
            <a:xfrm>
              <a:off x="7018012" y="4345183"/>
              <a:ext cx="88882" cy="154456"/>
            </a:xfrm>
            <a:custGeom>
              <a:rect b="b" l="l" r="r" t="t"/>
              <a:pathLst>
                <a:path extrusionOk="0" h="4864" w="2799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56"/>
            <p:cNvSpPr/>
            <p:nvPr/>
          </p:nvSpPr>
          <p:spPr>
            <a:xfrm>
              <a:off x="6948850" y="4212638"/>
              <a:ext cx="190181" cy="149884"/>
            </a:xfrm>
            <a:custGeom>
              <a:rect b="b" l="l" r="r" t="t"/>
              <a:pathLst>
                <a:path extrusionOk="0" h="4720" w="5989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56"/>
            <p:cNvSpPr/>
            <p:nvPr/>
          </p:nvSpPr>
          <p:spPr>
            <a:xfrm>
              <a:off x="6924652" y="4252331"/>
              <a:ext cx="103617" cy="245815"/>
            </a:xfrm>
            <a:custGeom>
              <a:rect b="b" l="l" r="r" t="t"/>
              <a:pathLst>
                <a:path extrusionOk="0" h="7741" w="3263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31" name="Google Shape;9631;p56"/>
          <p:cNvGrpSpPr/>
          <p:nvPr/>
        </p:nvGrpSpPr>
        <p:grpSpPr>
          <a:xfrm>
            <a:off x="7384751" y="4147984"/>
            <a:ext cx="380012" cy="351274"/>
            <a:chOff x="7384751" y="4147984"/>
            <a:chExt cx="380012" cy="351274"/>
          </a:xfrm>
        </p:grpSpPr>
        <p:sp>
          <p:nvSpPr>
            <p:cNvPr id="9632" name="Google Shape;9632;p56"/>
            <p:cNvSpPr/>
            <p:nvPr/>
          </p:nvSpPr>
          <p:spPr>
            <a:xfrm>
              <a:off x="7385513" y="4225879"/>
              <a:ext cx="379250" cy="273379"/>
            </a:xfrm>
            <a:custGeom>
              <a:rect b="b" l="l" r="r" t="t"/>
              <a:pathLst>
                <a:path extrusionOk="0" h="8609" w="11943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56"/>
            <p:cNvSpPr/>
            <p:nvPr/>
          </p:nvSpPr>
          <p:spPr>
            <a:xfrm>
              <a:off x="7384751" y="4147984"/>
              <a:ext cx="380012" cy="228382"/>
            </a:xfrm>
            <a:custGeom>
              <a:rect b="b" l="l" r="r" t="t"/>
              <a:pathLst>
                <a:path extrusionOk="0" h="7192" w="11967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4" name="Google Shape;9634;p56"/>
            <p:cNvSpPr/>
            <p:nvPr/>
          </p:nvSpPr>
          <p:spPr>
            <a:xfrm>
              <a:off x="7507642" y="4228134"/>
              <a:ext cx="37852" cy="37852"/>
            </a:xfrm>
            <a:custGeom>
              <a:rect b="b" l="l" r="r" t="t"/>
              <a:pathLst>
                <a:path extrusionOk="0" h="1192" w="1192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5" name="Google Shape;9635;p56"/>
            <p:cNvSpPr/>
            <p:nvPr/>
          </p:nvSpPr>
          <p:spPr>
            <a:xfrm>
              <a:off x="7573820" y="4228134"/>
              <a:ext cx="37820" cy="37852"/>
            </a:xfrm>
            <a:custGeom>
              <a:rect b="b" l="l" r="r" t="t"/>
              <a:pathLst>
                <a:path extrusionOk="0" h="1192" w="1191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56"/>
            <p:cNvSpPr/>
            <p:nvPr/>
          </p:nvSpPr>
          <p:spPr>
            <a:xfrm>
              <a:off x="7640728" y="4228134"/>
              <a:ext cx="37852" cy="37852"/>
            </a:xfrm>
            <a:custGeom>
              <a:rect b="b" l="l" r="r" t="t"/>
              <a:pathLst>
                <a:path extrusionOk="0" h="1192" w="1192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640" name="Shape 9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41" name="Google Shape;9641;p57"/>
          <p:cNvSpPr txBox="1"/>
          <p:nvPr>
            <p:ph idx="4294967295" type="title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2" name="Google Shape;9642;p57"/>
          <p:cNvSpPr txBox="1"/>
          <p:nvPr>
            <p:ph idx="4294967295" type="title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643" name="Google Shape;9643;p57"/>
          <p:cNvGrpSpPr/>
          <p:nvPr/>
        </p:nvGrpSpPr>
        <p:grpSpPr>
          <a:xfrm>
            <a:off x="1989449" y="4282269"/>
            <a:ext cx="374774" cy="346073"/>
            <a:chOff x="1989449" y="4282269"/>
            <a:chExt cx="374774" cy="346073"/>
          </a:xfrm>
        </p:grpSpPr>
        <p:sp>
          <p:nvSpPr>
            <p:cNvPr id="9644" name="Google Shape;9644;p57"/>
            <p:cNvSpPr/>
            <p:nvPr/>
          </p:nvSpPr>
          <p:spPr>
            <a:xfrm>
              <a:off x="2067590" y="4506432"/>
              <a:ext cx="78172" cy="70941"/>
            </a:xfrm>
            <a:custGeom>
              <a:rect b="b" l="l" r="r" t="t"/>
              <a:pathLst>
                <a:path extrusionOk="0" h="2227" w="2454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5" name="Google Shape;9645;p57"/>
            <p:cNvSpPr/>
            <p:nvPr/>
          </p:nvSpPr>
          <p:spPr>
            <a:xfrm>
              <a:off x="2036117" y="4422972"/>
              <a:ext cx="77790" cy="70973"/>
            </a:xfrm>
            <a:custGeom>
              <a:rect b="b" l="l" r="r" t="t"/>
              <a:pathLst>
                <a:path extrusionOk="0" h="2228" w="2442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6" name="Google Shape;9646;p57"/>
            <p:cNvSpPr/>
            <p:nvPr/>
          </p:nvSpPr>
          <p:spPr>
            <a:xfrm>
              <a:off x="2073292" y="4336327"/>
              <a:ext cx="77758" cy="71419"/>
            </a:xfrm>
            <a:custGeom>
              <a:rect b="b" l="l" r="r" t="t"/>
              <a:pathLst>
                <a:path extrusionOk="0" h="2242" w="2441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57"/>
            <p:cNvSpPr/>
            <p:nvPr/>
          </p:nvSpPr>
          <p:spPr>
            <a:xfrm>
              <a:off x="2181376" y="4334606"/>
              <a:ext cx="126719" cy="117449"/>
            </a:xfrm>
            <a:custGeom>
              <a:rect b="b" l="l" r="r" t="t"/>
              <a:pathLst>
                <a:path extrusionOk="0" h="3687" w="3978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8" name="Google Shape;9648;p57"/>
            <p:cNvSpPr/>
            <p:nvPr/>
          </p:nvSpPr>
          <p:spPr>
            <a:xfrm>
              <a:off x="1989449" y="4282269"/>
              <a:ext cx="374774" cy="346073"/>
            </a:xfrm>
            <a:custGeom>
              <a:rect b="b" l="l" r="r" t="t"/>
              <a:pathLst>
                <a:path extrusionOk="0" h="10864" w="11765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49" name="Google Shape;9649;p57"/>
          <p:cNvGrpSpPr/>
          <p:nvPr/>
        </p:nvGrpSpPr>
        <p:grpSpPr>
          <a:xfrm>
            <a:off x="2487439" y="4280740"/>
            <a:ext cx="198775" cy="348972"/>
            <a:chOff x="2487439" y="4280740"/>
            <a:chExt cx="198775" cy="348972"/>
          </a:xfrm>
        </p:grpSpPr>
        <p:sp>
          <p:nvSpPr>
            <p:cNvPr id="9650" name="Google Shape;9650;p57"/>
            <p:cNvSpPr/>
            <p:nvPr/>
          </p:nvSpPr>
          <p:spPr>
            <a:xfrm>
              <a:off x="2487439" y="4280740"/>
              <a:ext cx="198775" cy="348972"/>
            </a:xfrm>
            <a:custGeom>
              <a:rect b="b" l="l" r="r" t="t"/>
              <a:pathLst>
                <a:path extrusionOk="0" h="10955" w="624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57"/>
            <p:cNvSpPr/>
            <p:nvPr/>
          </p:nvSpPr>
          <p:spPr>
            <a:xfrm>
              <a:off x="2516267" y="4511784"/>
              <a:ext cx="139620" cy="95565"/>
            </a:xfrm>
            <a:custGeom>
              <a:rect b="b" l="l" r="r" t="t"/>
              <a:pathLst>
                <a:path extrusionOk="0" h="3000" w="4383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57"/>
            <p:cNvSpPr/>
            <p:nvPr/>
          </p:nvSpPr>
          <p:spPr>
            <a:xfrm>
              <a:off x="2518911" y="4385065"/>
              <a:ext cx="134683" cy="105090"/>
            </a:xfrm>
            <a:custGeom>
              <a:rect b="b" l="l" r="r" t="t"/>
              <a:pathLst>
                <a:path extrusionOk="0" h="3299" w="4228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57"/>
            <p:cNvSpPr/>
            <p:nvPr/>
          </p:nvSpPr>
          <p:spPr>
            <a:xfrm>
              <a:off x="2580742" y="4501113"/>
              <a:ext cx="11786" cy="13315"/>
            </a:xfrm>
            <a:custGeom>
              <a:rect b="b" l="l" r="r" t="t"/>
              <a:pathLst>
                <a:path extrusionOk="0" h="418" w="37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54" name="Google Shape;9654;p57"/>
          <p:cNvGrpSpPr/>
          <p:nvPr/>
        </p:nvGrpSpPr>
        <p:grpSpPr>
          <a:xfrm>
            <a:off x="2810958" y="4273923"/>
            <a:ext cx="353145" cy="361873"/>
            <a:chOff x="2810958" y="4273923"/>
            <a:chExt cx="353145" cy="361873"/>
          </a:xfrm>
        </p:grpSpPr>
        <p:sp>
          <p:nvSpPr>
            <p:cNvPr id="9655" name="Google Shape;9655;p57"/>
            <p:cNvSpPr/>
            <p:nvPr/>
          </p:nvSpPr>
          <p:spPr>
            <a:xfrm>
              <a:off x="2886837" y="4273923"/>
              <a:ext cx="53867" cy="169946"/>
            </a:xfrm>
            <a:custGeom>
              <a:rect b="b" l="l" r="r" t="t"/>
              <a:pathLst>
                <a:path extrusionOk="0" h="5335" w="1691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57"/>
            <p:cNvSpPr/>
            <p:nvPr/>
          </p:nvSpPr>
          <p:spPr>
            <a:xfrm>
              <a:off x="2815131" y="4273923"/>
              <a:ext cx="57307" cy="279942"/>
            </a:xfrm>
            <a:custGeom>
              <a:rect b="b" l="l" r="r" t="t"/>
              <a:pathLst>
                <a:path extrusionOk="0" h="8788" w="1799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57"/>
            <p:cNvSpPr/>
            <p:nvPr/>
          </p:nvSpPr>
          <p:spPr>
            <a:xfrm>
              <a:off x="2883396" y="4463173"/>
              <a:ext cx="60333" cy="90691"/>
            </a:xfrm>
            <a:custGeom>
              <a:rect b="b" l="l" r="r" t="t"/>
              <a:pathLst>
                <a:path extrusionOk="0" h="2847" w="1894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57"/>
            <p:cNvSpPr/>
            <p:nvPr/>
          </p:nvSpPr>
          <p:spPr>
            <a:xfrm>
              <a:off x="2955835" y="4273923"/>
              <a:ext cx="202948" cy="281439"/>
            </a:xfrm>
            <a:custGeom>
              <a:rect b="b" l="l" r="r" t="t"/>
              <a:pathLst>
                <a:path extrusionOk="0" h="8835" w="6371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57"/>
            <p:cNvSpPr/>
            <p:nvPr/>
          </p:nvSpPr>
          <p:spPr>
            <a:xfrm>
              <a:off x="3098067" y="4511720"/>
              <a:ext cx="29243" cy="10289"/>
            </a:xfrm>
            <a:custGeom>
              <a:rect b="b" l="l" r="r" t="t"/>
              <a:pathLst>
                <a:path extrusionOk="0" h="323" w="918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57"/>
            <p:cNvSpPr/>
            <p:nvPr/>
          </p:nvSpPr>
          <p:spPr>
            <a:xfrm>
              <a:off x="3115906" y="4497704"/>
              <a:ext cx="10257" cy="10640"/>
            </a:xfrm>
            <a:custGeom>
              <a:rect b="b" l="l" r="r" t="t"/>
              <a:pathLst>
                <a:path extrusionOk="0" h="334" w="322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57"/>
            <p:cNvSpPr/>
            <p:nvPr/>
          </p:nvSpPr>
          <p:spPr>
            <a:xfrm>
              <a:off x="2810958" y="4563676"/>
              <a:ext cx="353145" cy="72120"/>
            </a:xfrm>
            <a:custGeom>
              <a:rect b="b" l="l" r="r" t="t"/>
              <a:pathLst>
                <a:path extrusionOk="0" h="2264" w="11086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62" name="Google Shape;9662;p57"/>
          <p:cNvGrpSpPr/>
          <p:nvPr/>
        </p:nvGrpSpPr>
        <p:grpSpPr>
          <a:xfrm>
            <a:off x="6275635" y="4282651"/>
            <a:ext cx="209383" cy="366778"/>
            <a:chOff x="6275635" y="4282651"/>
            <a:chExt cx="209383" cy="366778"/>
          </a:xfrm>
        </p:grpSpPr>
        <p:sp>
          <p:nvSpPr>
            <p:cNvPr id="9663" name="Google Shape;9663;p57"/>
            <p:cNvSpPr/>
            <p:nvPr/>
          </p:nvSpPr>
          <p:spPr>
            <a:xfrm>
              <a:off x="6275635" y="4282651"/>
              <a:ext cx="89162" cy="366778"/>
            </a:xfrm>
            <a:custGeom>
              <a:rect b="b" l="l" r="r" t="t"/>
              <a:pathLst>
                <a:path extrusionOk="0" h="11514" w="2799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57"/>
            <p:cNvSpPr/>
            <p:nvPr/>
          </p:nvSpPr>
          <p:spPr>
            <a:xfrm>
              <a:off x="6395474" y="4282651"/>
              <a:ext cx="89544" cy="366778"/>
            </a:xfrm>
            <a:custGeom>
              <a:rect b="b" l="l" r="r" t="t"/>
              <a:pathLst>
                <a:path extrusionOk="0" h="11514" w="2811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65" name="Google Shape;9665;p57"/>
          <p:cNvGrpSpPr/>
          <p:nvPr/>
        </p:nvGrpSpPr>
        <p:grpSpPr>
          <a:xfrm>
            <a:off x="6701186" y="4283033"/>
            <a:ext cx="280292" cy="366396"/>
            <a:chOff x="6701186" y="4283033"/>
            <a:chExt cx="280292" cy="366396"/>
          </a:xfrm>
        </p:grpSpPr>
        <p:sp>
          <p:nvSpPr>
            <p:cNvPr id="9666" name="Google Shape;9666;p57"/>
            <p:cNvSpPr/>
            <p:nvPr/>
          </p:nvSpPr>
          <p:spPr>
            <a:xfrm>
              <a:off x="6772095" y="4345979"/>
              <a:ext cx="209383" cy="302686"/>
            </a:xfrm>
            <a:custGeom>
              <a:rect b="b" l="l" r="r" t="t"/>
              <a:pathLst>
                <a:path extrusionOk="0" h="9502" w="6573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57"/>
            <p:cNvSpPr/>
            <p:nvPr/>
          </p:nvSpPr>
          <p:spPr>
            <a:xfrm>
              <a:off x="6701186" y="4283033"/>
              <a:ext cx="217347" cy="366396"/>
            </a:xfrm>
            <a:custGeom>
              <a:rect b="b" l="l" r="r" t="t"/>
              <a:pathLst>
                <a:path extrusionOk="0" h="11502" w="6823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68" name="Google Shape;9668;p57"/>
          <p:cNvGrpSpPr/>
          <p:nvPr/>
        </p:nvGrpSpPr>
        <p:grpSpPr>
          <a:xfrm>
            <a:off x="2609571" y="3824958"/>
            <a:ext cx="373627" cy="347347"/>
            <a:chOff x="2609571" y="3824958"/>
            <a:chExt cx="373627" cy="347347"/>
          </a:xfrm>
        </p:grpSpPr>
        <p:sp>
          <p:nvSpPr>
            <p:cNvPr id="9669" name="Google Shape;9669;p57"/>
            <p:cNvSpPr/>
            <p:nvPr/>
          </p:nvSpPr>
          <p:spPr>
            <a:xfrm>
              <a:off x="2609571" y="3824958"/>
              <a:ext cx="373627" cy="347347"/>
            </a:xfrm>
            <a:custGeom>
              <a:rect b="b" l="l" r="r" t="t"/>
              <a:pathLst>
                <a:path extrusionOk="0" h="10904" w="11729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57"/>
            <p:cNvSpPr/>
            <p:nvPr/>
          </p:nvSpPr>
          <p:spPr>
            <a:xfrm>
              <a:off x="2735494" y="3933329"/>
              <a:ext cx="72088" cy="72088"/>
            </a:xfrm>
            <a:custGeom>
              <a:rect b="b" l="l" r="r" t="t"/>
              <a:pathLst>
                <a:path extrusionOk="0" h="2263" w="2263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71" name="Google Shape;9671;p57"/>
          <p:cNvSpPr/>
          <p:nvPr/>
        </p:nvSpPr>
        <p:spPr>
          <a:xfrm>
            <a:off x="1288576" y="3822410"/>
            <a:ext cx="363370" cy="351456"/>
          </a:xfrm>
          <a:custGeom>
            <a:rect b="b" l="l" r="r" t="t"/>
            <a:pathLst>
              <a:path extrusionOk="0" h="11033" w="11407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72" name="Google Shape;9672;p57"/>
          <p:cNvGrpSpPr/>
          <p:nvPr/>
        </p:nvGrpSpPr>
        <p:grpSpPr>
          <a:xfrm>
            <a:off x="916127" y="3807056"/>
            <a:ext cx="221902" cy="380795"/>
            <a:chOff x="916127" y="3807056"/>
            <a:chExt cx="221902" cy="380795"/>
          </a:xfrm>
        </p:grpSpPr>
        <p:sp>
          <p:nvSpPr>
            <p:cNvPr id="9673" name="Google Shape;9673;p57"/>
            <p:cNvSpPr/>
            <p:nvPr/>
          </p:nvSpPr>
          <p:spPr>
            <a:xfrm>
              <a:off x="916127" y="3807056"/>
              <a:ext cx="221902" cy="380795"/>
            </a:xfrm>
            <a:custGeom>
              <a:rect b="b" l="l" r="r" t="t"/>
              <a:pathLst>
                <a:path extrusionOk="0" h="11954" w="6966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4" name="Google Shape;9674;p57"/>
            <p:cNvSpPr/>
            <p:nvPr/>
          </p:nvSpPr>
          <p:spPr>
            <a:xfrm>
              <a:off x="969580" y="3869746"/>
              <a:ext cx="110792" cy="102955"/>
            </a:xfrm>
            <a:custGeom>
              <a:rect b="b" l="l" r="r" t="t"/>
              <a:pathLst>
                <a:path extrusionOk="0" h="3232" w="3478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57"/>
            <p:cNvSpPr/>
            <p:nvPr/>
          </p:nvSpPr>
          <p:spPr>
            <a:xfrm>
              <a:off x="982863" y="4127517"/>
              <a:ext cx="88015" cy="11404"/>
            </a:xfrm>
            <a:custGeom>
              <a:rect b="b" l="l" r="r" t="t"/>
              <a:pathLst>
                <a:path extrusionOk="0" h="358" w="2763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57"/>
            <p:cNvSpPr/>
            <p:nvPr/>
          </p:nvSpPr>
          <p:spPr>
            <a:xfrm>
              <a:off x="982863" y="4152173"/>
              <a:ext cx="88015" cy="11404"/>
            </a:xfrm>
            <a:custGeom>
              <a:rect b="b" l="l" r="r" t="t"/>
              <a:pathLst>
                <a:path extrusionOk="0" h="358" w="2763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77" name="Google Shape;9677;p57"/>
          <p:cNvSpPr/>
          <p:nvPr/>
        </p:nvSpPr>
        <p:spPr>
          <a:xfrm>
            <a:off x="3136771" y="3823174"/>
            <a:ext cx="224928" cy="349131"/>
          </a:xfrm>
          <a:custGeom>
            <a:rect b="b" l="l" r="r" t="t"/>
            <a:pathLst>
              <a:path extrusionOk="0" h="10960" w="7061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78" name="Google Shape;9678;p57"/>
          <p:cNvSpPr/>
          <p:nvPr/>
        </p:nvSpPr>
        <p:spPr>
          <a:xfrm>
            <a:off x="2179465" y="3851048"/>
            <a:ext cx="362255" cy="292811"/>
          </a:xfrm>
          <a:custGeom>
            <a:rect b="b" l="l" r="r" t="t"/>
            <a:pathLst>
              <a:path extrusionOk="0" h="9192" w="11372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79" name="Google Shape;9679;p57"/>
          <p:cNvGrpSpPr/>
          <p:nvPr/>
        </p:nvGrpSpPr>
        <p:grpSpPr>
          <a:xfrm>
            <a:off x="3513010" y="3816134"/>
            <a:ext cx="362223" cy="361108"/>
            <a:chOff x="3513010" y="3816134"/>
            <a:chExt cx="362223" cy="361108"/>
          </a:xfrm>
        </p:grpSpPr>
        <p:sp>
          <p:nvSpPr>
            <p:cNvPr id="9680" name="Google Shape;9680;p57"/>
            <p:cNvSpPr/>
            <p:nvPr/>
          </p:nvSpPr>
          <p:spPr>
            <a:xfrm>
              <a:off x="3513010" y="3816134"/>
              <a:ext cx="362223" cy="361108"/>
            </a:xfrm>
            <a:custGeom>
              <a:rect b="b" l="l" r="r" t="t"/>
              <a:pathLst>
                <a:path extrusionOk="0" h="11336" w="11371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1" name="Google Shape;9681;p57"/>
            <p:cNvSpPr/>
            <p:nvPr/>
          </p:nvSpPr>
          <p:spPr>
            <a:xfrm>
              <a:off x="3618450" y="3879112"/>
              <a:ext cx="157045" cy="24688"/>
            </a:xfrm>
            <a:custGeom>
              <a:rect b="b" l="l" r="r" t="t"/>
              <a:pathLst>
                <a:path extrusionOk="0" h="775" w="493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2" name="Google Shape;9682;p57"/>
            <p:cNvSpPr/>
            <p:nvPr/>
          </p:nvSpPr>
          <p:spPr>
            <a:xfrm>
              <a:off x="3618450" y="3921192"/>
              <a:ext cx="127834" cy="24688"/>
            </a:xfrm>
            <a:custGeom>
              <a:rect b="b" l="l" r="r" t="t"/>
              <a:pathLst>
                <a:path extrusionOk="0" h="775" w="4013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57"/>
            <p:cNvSpPr/>
            <p:nvPr/>
          </p:nvSpPr>
          <p:spPr>
            <a:xfrm>
              <a:off x="3617304" y="3962922"/>
              <a:ext cx="98655" cy="24688"/>
            </a:xfrm>
            <a:custGeom>
              <a:rect b="b" l="l" r="r" t="t"/>
              <a:pathLst>
                <a:path extrusionOk="0" h="775" w="3097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4" name="Google Shape;9684;p57"/>
          <p:cNvGrpSpPr/>
          <p:nvPr/>
        </p:nvGrpSpPr>
        <p:grpSpPr>
          <a:xfrm>
            <a:off x="3950316" y="3820307"/>
            <a:ext cx="369805" cy="353782"/>
            <a:chOff x="3950316" y="3820307"/>
            <a:chExt cx="369805" cy="353782"/>
          </a:xfrm>
        </p:grpSpPr>
        <p:sp>
          <p:nvSpPr>
            <p:cNvPr id="9685" name="Google Shape;9685;p57"/>
            <p:cNvSpPr/>
            <p:nvPr/>
          </p:nvSpPr>
          <p:spPr>
            <a:xfrm>
              <a:off x="4040561" y="3880991"/>
              <a:ext cx="99802" cy="28383"/>
            </a:xfrm>
            <a:custGeom>
              <a:rect b="b" l="l" r="r" t="t"/>
              <a:pathLst>
                <a:path extrusionOk="0" h="891" w="3133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57"/>
            <p:cNvSpPr/>
            <p:nvPr/>
          </p:nvSpPr>
          <p:spPr>
            <a:xfrm>
              <a:off x="3950316" y="3820307"/>
              <a:ext cx="369805" cy="353782"/>
            </a:xfrm>
            <a:custGeom>
              <a:rect b="b" l="l" r="r" t="t"/>
              <a:pathLst>
                <a:path extrusionOk="0" h="11106" w="11609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57"/>
            <p:cNvSpPr/>
            <p:nvPr/>
          </p:nvSpPr>
          <p:spPr>
            <a:xfrm>
              <a:off x="4098219" y="3850602"/>
              <a:ext cx="101299" cy="195781"/>
            </a:xfrm>
            <a:custGeom>
              <a:rect b="b" l="l" r="r" t="t"/>
              <a:pathLst>
                <a:path extrusionOk="0" h="6146" w="318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57"/>
            <p:cNvSpPr/>
            <p:nvPr/>
          </p:nvSpPr>
          <p:spPr>
            <a:xfrm>
              <a:off x="3981789" y="3849136"/>
              <a:ext cx="103178" cy="198011"/>
            </a:xfrm>
            <a:custGeom>
              <a:rect b="b" l="l" r="r" t="t"/>
              <a:pathLst>
                <a:path extrusionOk="0" h="6216" w="3239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9" name="Google Shape;9689;p57"/>
          <p:cNvGrpSpPr/>
          <p:nvPr/>
        </p:nvGrpSpPr>
        <p:grpSpPr>
          <a:xfrm>
            <a:off x="1761909" y="3811961"/>
            <a:ext cx="307974" cy="371716"/>
            <a:chOff x="1761909" y="3811961"/>
            <a:chExt cx="307974" cy="371716"/>
          </a:xfrm>
        </p:grpSpPr>
        <p:sp>
          <p:nvSpPr>
            <p:cNvPr id="9690" name="Google Shape;9690;p57"/>
            <p:cNvSpPr/>
            <p:nvPr/>
          </p:nvSpPr>
          <p:spPr>
            <a:xfrm>
              <a:off x="1761909" y="3811961"/>
              <a:ext cx="307974" cy="371716"/>
            </a:xfrm>
            <a:custGeom>
              <a:rect b="b" l="l" r="r" t="t"/>
              <a:pathLst>
                <a:path extrusionOk="0" h="11669" w="9668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1" name="Google Shape;9691;p57"/>
            <p:cNvSpPr/>
            <p:nvPr/>
          </p:nvSpPr>
          <p:spPr>
            <a:xfrm>
              <a:off x="1921566" y="3855953"/>
              <a:ext cx="105854" cy="271213"/>
            </a:xfrm>
            <a:custGeom>
              <a:rect b="b" l="l" r="r" t="t"/>
              <a:pathLst>
                <a:path extrusionOk="0" h="8514" w="3323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2" name="Google Shape;9692;p57"/>
            <p:cNvSpPr/>
            <p:nvPr/>
          </p:nvSpPr>
          <p:spPr>
            <a:xfrm>
              <a:off x="1803990" y="3855953"/>
              <a:ext cx="106619" cy="165773"/>
            </a:xfrm>
            <a:custGeom>
              <a:rect b="b" l="l" r="r" t="t"/>
              <a:pathLst>
                <a:path extrusionOk="0" h="5204" w="3347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3" name="Google Shape;9693;p57"/>
            <p:cNvSpPr/>
            <p:nvPr/>
          </p:nvSpPr>
          <p:spPr>
            <a:xfrm>
              <a:off x="1824472" y="3932565"/>
              <a:ext cx="63360" cy="11436"/>
            </a:xfrm>
            <a:custGeom>
              <a:rect b="b" l="l" r="r" t="t"/>
              <a:pathLst>
                <a:path extrusionOk="0" h="359" w="1989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57"/>
            <p:cNvSpPr/>
            <p:nvPr/>
          </p:nvSpPr>
          <p:spPr>
            <a:xfrm>
              <a:off x="1824472" y="3907941"/>
              <a:ext cx="63360" cy="11404"/>
            </a:xfrm>
            <a:custGeom>
              <a:rect b="b" l="l" r="r" t="t"/>
              <a:pathLst>
                <a:path extrusionOk="0" h="358" w="1989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57"/>
            <p:cNvSpPr/>
            <p:nvPr/>
          </p:nvSpPr>
          <p:spPr>
            <a:xfrm>
              <a:off x="1824472" y="3882903"/>
              <a:ext cx="63360" cy="11404"/>
            </a:xfrm>
            <a:custGeom>
              <a:rect b="b" l="l" r="r" t="t"/>
              <a:pathLst>
                <a:path extrusionOk="0" h="358" w="1989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6" name="Google Shape;9696;p57"/>
            <p:cNvSpPr/>
            <p:nvPr/>
          </p:nvSpPr>
          <p:spPr>
            <a:xfrm>
              <a:off x="1824472" y="3957603"/>
              <a:ext cx="63360" cy="11786"/>
            </a:xfrm>
            <a:custGeom>
              <a:rect b="b" l="l" r="r" t="t"/>
              <a:pathLst>
                <a:path extrusionOk="0" h="370" w="1989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7" name="Google Shape;9697;p57"/>
            <p:cNvSpPr/>
            <p:nvPr/>
          </p:nvSpPr>
          <p:spPr>
            <a:xfrm>
              <a:off x="1824472" y="3983023"/>
              <a:ext cx="63360" cy="11404"/>
            </a:xfrm>
            <a:custGeom>
              <a:rect b="b" l="l" r="r" t="t"/>
              <a:pathLst>
                <a:path extrusionOk="0" h="358" w="1989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57"/>
            <p:cNvSpPr/>
            <p:nvPr/>
          </p:nvSpPr>
          <p:spPr>
            <a:xfrm>
              <a:off x="1852919" y="4057372"/>
              <a:ext cx="32269" cy="32269"/>
            </a:xfrm>
            <a:custGeom>
              <a:rect b="b" l="l" r="r" t="t"/>
              <a:pathLst>
                <a:path extrusionOk="0" h="1013" w="1013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57"/>
            <p:cNvSpPr/>
            <p:nvPr/>
          </p:nvSpPr>
          <p:spPr>
            <a:xfrm>
              <a:off x="1803607" y="4031188"/>
              <a:ext cx="34563" cy="88398"/>
            </a:xfrm>
            <a:custGeom>
              <a:rect b="b" l="l" r="r" t="t"/>
              <a:pathLst>
                <a:path extrusionOk="0" h="2775" w="1085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0" name="Google Shape;9700;p57"/>
          <p:cNvGrpSpPr/>
          <p:nvPr/>
        </p:nvGrpSpPr>
        <p:grpSpPr>
          <a:xfrm>
            <a:off x="5373342" y="3808935"/>
            <a:ext cx="231395" cy="353145"/>
            <a:chOff x="5373342" y="3808935"/>
            <a:chExt cx="231395" cy="353145"/>
          </a:xfrm>
        </p:grpSpPr>
        <p:sp>
          <p:nvSpPr>
            <p:cNvPr id="9701" name="Google Shape;9701;p57"/>
            <p:cNvSpPr/>
            <p:nvPr/>
          </p:nvSpPr>
          <p:spPr>
            <a:xfrm>
              <a:off x="5422654" y="3832827"/>
              <a:ext cx="132772" cy="114200"/>
            </a:xfrm>
            <a:custGeom>
              <a:rect b="b" l="l" r="r" t="t"/>
              <a:pathLst>
                <a:path extrusionOk="0" h="3585" w="4168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2" name="Google Shape;9702;p57"/>
            <p:cNvSpPr/>
            <p:nvPr/>
          </p:nvSpPr>
          <p:spPr>
            <a:xfrm>
              <a:off x="5394590" y="3972415"/>
              <a:ext cx="45139" cy="37557"/>
            </a:xfrm>
            <a:custGeom>
              <a:rect b="b" l="l" r="r" t="t"/>
              <a:pathLst>
                <a:path extrusionOk="0" h="1179" w="1417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3" name="Google Shape;9703;p57"/>
            <p:cNvSpPr/>
            <p:nvPr/>
          </p:nvSpPr>
          <p:spPr>
            <a:xfrm>
              <a:off x="5460179" y="3972415"/>
              <a:ext cx="58072" cy="37557"/>
            </a:xfrm>
            <a:custGeom>
              <a:rect b="b" l="l" r="r" t="t"/>
              <a:pathLst>
                <a:path extrusionOk="0" h="1179" w="1823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57"/>
            <p:cNvSpPr/>
            <p:nvPr/>
          </p:nvSpPr>
          <p:spPr>
            <a:xfrm>
              <a:off x="5538319" y="3972415"/>
              <a:ext cx="45170" cy="37557"/>
            </a:xfrm>
            <a:custGeom>
              <a:rect b="b" l="l" r="r" t="t"/>
              <a:pathLst>
                <a:path extrusionOk="0" h="1179" w="1418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5" name="Google Shape;9705;p57"/>
            <p:cNvSpPr/>
            <p:nvPr/>
          </p:nvSpPr>
          <p:spPr>
            <a:xfrm>
              <a:off x="5373342" y="3808935"/>
              <a:ext cx="231395" cy="353145"/>
            </a:xfrm>
            <a:custGeom>
              <a:rect b="b" l="l" r="r" t="t"/>
              <a:pathLst>
                <a:path extrusionOk="0" h="11086" w="7264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6" name="Google Shape;9706;p57"/>
            <p:cNvSpPr/>
            <p:nvPr/>
          </p:nvSpPr>
          <p:spPr>
            <a:xfrm>
              <a:off x="5481426" y="4125255"/>
              <a:ext cx="15195" cy="15195"/>
            </a:xfrm>
            <a:custGeom>
              <a:rect b="b" l="l" r="r" t="t"/>
              <a:pathLst>
                <a:path extrusionOk="0" h="477" w="477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7" name="Google Shape;9707;p57"/>
            <p:cNvSpPr/>
            <p:nvPr/>
          </p:nvSpPr>
          <p:spPr>
            <a:xfrm>
              <a:off x="5447692" y="3873792"/>
              <a:ext cx="29593" cy="48579"/>
            </a:xfrm>
            <a:custGeom>
              <a:rect b="b" l="l" r="r" t="t"/>
              <a:pathLst>
                <a:path extrusionOk="0" h="1525" w="929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8" name="Google Shape;9708;p57"/>
            <p:cNvSpPr/>
            <p:nvPr/>
          </p:nvSpPr>
          <p:spPr>
            <a:xfrm>
              <a:off x="5500762" y="3873792"/>
              <a:ext cx="29625" cy="48579"/>
            </a:xfrm>
            <a:custGeom>
              <a:rect b="b" l="l" r="r" t="t"/>
              <a:pathLst>
                <a:path extrusionOk="0" h="1525" w="93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9" name="Google Shape;9709;p57"/>
            <p:cNvSpPr/>
            <p:nvPr/>
          </p:nvSpPr>
          <p:spPr>
            <a:xfrm>
              <a:off x="5482573" y="3909533"/>
              <a:ext cx="15959" cy="17998"/>
            </a:xfrm>
            <a:custGeom>
              <a:rect b="b" l="l" r="r" t="t"/>
              <a:pathLst>
                <a:path extrusionOk="0" h="565" w="501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10" name="Google Shape;9710;p57"/>
          <p:cNvSpPr/>
          <p:nvPr/>
        </p:nvSpPr>
        <p:spPr>
          <a:xfrm>
            <a:off x="6738361" y="3809700"/>
            <a:ext cx="205210" cy="353399"/>
          </a:xfrm>
          <a:custGeom>
            <a:rect b="b" l="l" r="r" t="t"/>
            <a:pathLst>
              <a:path extrusionOk="0" h="11094" w="6442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11" name="Google Shape;9711;p57"/>
          <p:cNvGrpSpPr/>
          <p:nvPr/>
        </p:nvGrpSpPr>
        <p:grpSpPr>
          <a:xfrm>
            <a:off x="5833775" y="3809445"/>
            <a:ext cx="235185" cy="352253"/>
            <a:chOff x="5833775" y="3809445"/>
            <a:chExt cx="235185" cy="352253"/>
          </a:xfrm>
        </p:grpSpPr>
        <p:sp>
          <p:nvSpPr>
            <p:cNvPr id="9712" name="Google Shape;9712;p57"/>
            <p:cNvSpPr/>
            <p:nvPr/>
          </p:nvSpPr>
          <p:spPr>
            <a:xfrm>
              <a:off x="5859195" y="3855953"/>
              <a:ext cx="168417" cy="206866"/>
            </a:xfrm>
            <a:custGeom>
              <a:rect b="b" l="l" r="r" t="t"/>
              <a:pathLst>
                <a:path extrusionOk="0" h="6494" w="5287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3" name="Google Shape;9713;p57"/>
            <p:cNvSpPr/>
            <p:nvPr/>
          </p:nvSpPr>
          <p:spPr>
            <a:xfrm>
              <a:off x="5833775" y="4034946"/>
              <a:ext cx="128981" cy="126751"/>
            </a:xfrm>
            <a:custGeom>
              <a:rect b="b" l="l" r="r" t="t"/>
              <a:pathLst>
                <a:path extrusionOk="0" h="3979" w="4049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4" name="Google Shape;9714;p57"/>
            <p:cNvSpPr/>
            <p:nvPr/>
          </p:nvSpPr>
          <p:spPr>
            <a:xfrm>
              <a:off x="5836068" y="3809445"/>
              <a:ext cx="232892" cy="278285"/>
            </a:xfrm>
            <a:custGeom>
              <a:rect b="b" l="l" r="r" t="t"/>
              <a:pathLst>
                <a:path extrusionOk="0" h="8736" w="7311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5" name="Google Shape;9715;p57"/>
          <p:cNvGrpSpPr/>
          <p:nvPr/>
        </p:nvGrpSpPr>
        <p:grpSpPr>
          <a:xfrm>
            <a:off x="4942472" y="3809318"/>
            <a:ext cx="238976" cy="352762"/>
            <a:chOff x="4942472" y="3809318"/>
            <a:chExt cx="238976" cy="352762"/>
          </a:xfrm>
        </p:grpSpPr>
        <p:sp>
          <p:nvSpPr>
            <p:cNvPr id="9716" name="Google Shape;9716;p57"/>
            <p:cNvSpPr/>
            <p:nvPr/>
          </p:nvSpPr>
          <p:spPr>
            <a:xfrm>
              <a:off x="4975473" y="3837159"/>
              <a:ext cx="77790" cy="77790"/>
            </a:xfrm>
            <a:custGeom>
              <a:rect b="b" l="l" r="r" t="t"/>
              <a:pathLst>
                <a:path extrusionOk="0" h="2442" w="2442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7" name="Google Shape;9717;p57"/>
            <p:cNvSpPr/>
            <p:nvPr/>
          </p:nvSpPr>
          <p:spPr>
            <a:xfrm>
              <a:off x="5056640" y="3837000"/>
              <a:ext cx="90691" cy="77949"/>
            </a:xfrm>
            <a:custGeom>
              <a:rect b="b" l="l" r="r" t="t"/>
              <a:pathLst>
                <a:path extrusionOk="0" h="2447" w="2847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8" name="Google Shape;9718;p57"/>
            <p:cNvSpPr/>
            <p:nvPr/>
          </p:nvSpPr>
          <p:spPr>
            <a:xfrm>
              <a:off x="4962572" y="3943969"/>
              <a:ext cx="90691" cy="77662"/>
            </a:xfrm>
            <a:custGeom>
              <a:rect b="b" l="l" r="r" t="t"/>
              <a:pathLst>
                <a:path extrusionOk="0" h="2438" w="2847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9" name="Google Shape;9719;p57"/>
            <p:cNvSpPr/>
            <p:nvPr/>
          </p:nvSpPr>
          <p:spPr>
            <a:xfrm>
              <a:off x="5056640" y="3943969"/>
              <a:ext cx="90691" cy="77949"/>
            </a:xfrm>
            <a:custGeom>
              <a:rect b="b" l="l" r="r" t="t"/>
              <a:pathLst>
                <a:path extrusionOk="0" h="2447" w="2847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0" name="Google Shape;9720;p57"/>
            <p:cNvSpPr/>
            <p:nvPr/>
          </p:nvSpPr>
          <p:spPr>
            <a:xfrm>
              <a:off x="4975473" y="4050492"/>
              <a:ext cx="77790" cy="78300"/>
            </a:xfrm>
            <a:custGeom>
              <a:rect b="b" l="l" r="r" t="t"/>
              <a:pathLst>
                <a:path extrusionOk="0" h="2458" w="2442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1" name="Google Shape;9721;p57"/>
            <p:cNvSpPr/>
            <p:nvPr/>
          </p:nvSpPr>
          <p:spPr>
            <a:xfrm>
              <a:off x="5056640" y="4051288"/>
              <a:ext cx="90691" cy="77949"/>
            </a:xfrm>
            <a:custGeom>
              <a:rect b="b" l="l" r="r" t="t"/>
              <a:pathLst>
                <a:path extrusionOk="0" h="2447" w="2847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2" name="Google Shape;9722;p57"/>
            <p:cNvSpPr/>
            <p:nvPr/>
          </p:nvSpPr>
          <p:spPr>
            <a:xfrm>
              <a:off x="4942472" y="3809318"/>
              <a:ext cx="238976" cy="352762"/>
            </a:xfrm>
            <a:custGeom>
              <a:rect b="b" l="l" r="r" t="t"/>
              <a:pathLst>
                <a:path extrusionOk="0" h="11074" w="7502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3" name="Google Shape;9723;p57"/>
          <p:cNvGrpSpPr/>
          <p:nvPr/>
        </p:nvGrpSpPr>
        <p:grpSpPr>
          <a:xfrm>
            <a:off x="6266525" y="3807788"/>
            <a:ext cx="260223" cy="353527"/>
            <a:chOff x="6266525" y="3807788"/>
            <a:chExt cx="260223" cy="353527"/>
          </a:xfrm>
        </p:grpSpPr>
        <p:sp>
          <p:nvSpPr>
            <p:cNvPr id="9724" name="Google Shape;9724;p57"/>
            <p:cNvSpPr/>
            <p:nvPr/>
          </p:nvSpPr>
          <p:spPr>
            <a:xfrm>
              <a:off x="6266525" y="3807788"/>
              <a:ext cx="260223" cy="353527"/>
            </a:xfrm>
            <a:custGeom>
              <a:rect b="b" l="l" r="r" t="t"/>
              <a:pathLst>
                <a:path extrusionOk="0" h="11098" w="8169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57"/>
            <p:cNvSpPr/>
            <p:nvPr/>
          </p:nvSpPr>
          <p:spPr>
            <a:xfrm>
              <a:off x="6370085" y="4004652"/>
              <a:ext cx="13284" cy="13284"/>
            </a:xfrm>
            <a:custGeom>
              <a:rect b="b" l="l" r="r" t="t"/>
              <a:pathLst>
                <a:path extrusionOk="0" h="417" w="417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6" name="Google Shape;9726;p57"/>
            <p:cNvSpPr/>
            <p:nvPr/>
          </p:nvSpPr>
          <p:spPr>
            <a:xfrm>
              <a:off x="6423156" y="4017904"/>
              <a:ext cx="13315" cy="13315"/>
            </a:xfrm>
            <a:custGeom>
              <a:rect b="b" l="l" r="r" t="t"/>
              <a:pathLst>
                <a:path extrusionOk="0" h="418" w="418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7" name="Google Shape;9727;p57"/>
            <p:cNvSpPr/>
            <p:nvPr/>
          </p:nvSpPr>
          <p:spPr>
            <a:xfrm>
              <a:off x="6364766" y="4050906"/>
              <a:ext cx="13315" cy="13315"/>
            </a:xfrm>
            <a:custGeom>
              <a:rect b="b" l="l" r="r" t="t"/>
              <a:pathLst>
                <a:path extrusionOk="0" h="418" w="418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28" name="Google Shape;9728;p57"/>
          <p:cNvSpPr/>
          <p:nvPr/>
        </p:nvSpPr>
        <p:spPr>
          <a:xfrm>
            <a:off x="7972870" y="3808967"/>
            <a:ext cx="348749" cy="353877"/>
          </a:xfrm>
          <a:custGeom>
            <a:rect b="b" l="l" r="r" t="t"/>
            <a:pathLst>
              <a:path extrusionOk="0" h="11109" w="10948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29" name="Google Shape;9729;p57"/>
          <p:cNvGrpSpPr/>
          <p:nvPr/>
        </p:nvGrpSpPr>
        <p:grpSpPr>
          <a:xfrm>
            <a:off x="7184363" y="3809604"/>
            <a:ext cx="202184" cy="352762"/>
            <a:chOff x="7184363" y="3809604"/>
            <a:chExt cx="202184" cy="352762"/>
          </a:xfrm>
        </p:grpSpPr>
        <p:sp>
          <p:nvSpPr>
            <p:cNvPr id="9730" name="Google Shape;9730;p57"/>
            <p:cNvSpPr/>
            <p:nvPr/>
          </p:nvSpPr>
          <p:spPr>
            <a:xfrm>
              <a:off x="7273111" y="3823716"/>
              <a:ext cx="23541" cy="23573"/>
            </a:xfrm>
            <a:custGeom>
              <a:rect b="b" l="l" r="r" t="t"/>
              <a:pathLst>
                <a:path extrusionOk="0" h="740" w="739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57"/>
            <p:cNvSpPr/>
            <p:nvPr/>
          </p:nvSpPr>
          <p:spPr>
            <a:xfrm>
              <a:off x="7184363" y="3809604"/>
              <a:ext cx="202184" cy="352762"/>
            </a:xfrm>
            <a:custGeom>
              <a:rect b="b" l="l" r="r" t="t"/>
              <a:pathLst>
                <a:path extrusionOk="0" h="11074" w="6347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2" name="Google Shape;9732;p57"/>
          <p:cNvGrpSpPr/>
          <p:nvPr/>
        </p:nvGrpSpPr>
        <p:grpSpPr>
          <a:xfrm>
            <a:off x="7571624" y="3808935"/>
            <a:ext cx="292047" cy="352762"/>
            <a:chOff x="7571624" y="3808935"/>
            <a:chExt cx="292047" cy="352762"/>
          </a:xfrm>
        </p:grpSpPr>
        <p:sp>
          <p:nvSpPr>
            <p:cNvPr id="9733" name="Google Shape;9733;p57"/>
            <p:cNvSpPr/>
            <p:nvPr/>
          </p:nvSpPr>
          <p:spPr>
            <a:xfrm>
              <a:off x="7802955" y="4057755"/>
              <a:ext cx="15227" cy="15195"/>
            </a:xfrm>
            <a:custGeom>
              <a:rect b="b" l="l" r="r" t="t"/>
              <a:pathLst>
                <a:path extrusionOk="0" h="477" w="478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4" name="Google Shape;9734;p57"/>
            <p:cNvSpPr/>
            <p:nvPr/>
          </p:nvSpPr>
          <p:spPr>
            <a:xfrm>
              <a:off x="7764665" y="4115763"/>
              <a:ext cx="13315" cy="13315"/>
            </a:xfrm>
            <a:custGeom>
              <a:rect b="b" l="l" r="r" t="t"/>
              <a:pathLst>
                <a:path extrusionOk="0" h="418" w="418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5" name="Google Shape;9735;p57"/>
            <p:cNvSpPr/>
            <p:nvPr/>
          </p:nvSpPr>
          <p:spPr>
            <a:xfrm>
              <a:off x="7653141" y="4048262"/>
              <a:ext cx="13315" cy="13315"/>
            </a:xfrm>
            <a:custGeom>
              <a:rect b="b" l="l" r="r" t="t"/>
              <a:pathLst>
                <a:path extrusionOk="0" h="418" w="418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6" name="Google Shape;9736;p57"/>
            <p:cNvSpPr/>
            <p:nvPr/>
          </p:nvSpPr>
          <p:spPr>
            <a:xfrm>
              <a:off x="7675917" y="4115763"/>
              <a:ext cx="13284" cy="13315"/>
            </a:xfrm>
            <a:custGeom>
              <a:rect b="b" l="l" r="r" t="t"/>
              <a:pathLst>
                <a:path extrusionOk="0" h="418" w="417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57"/>
            <p:cNvSpPr/>
            <p:nvPr/>
          </p:nvSpPr>
          <p:spPr>
            <a:xfrm>
              <a:off x="7715736" y="4062660"/>
              <a:ext cx="16342" cy="15959"/>
            </a:xfrm>
            <a:custGeom>
              <a:rect b="b" l="l" r="r" t="t"/>
              <a:pathLst>
                <a:path extrusionOk="0" h="501" w="513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8" name="Google Shape;9738;p57"/>
            <p:cNvSpPr/>
            <p:nvPr/>
          </p:nvSpPr>
          <p:spPr>
            <a:xfrm>
              <a:off x="7571624" y="3808935"/>
              <a:ext cx="292047" cy="352762"/>
            </a:xfrm>
            <a:custGeom>
              <a:rect b="b" l="l" r="r" t="t"/>
              <a:pathLst>
                <a:path extrusionOk="0" h="11074" w="9168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9" name="Google Shape;9739;p57"/>
          <p:cNvGrpSpPr/>
          <p:nvPr/>
        </p:nvGrpSpPr>
        <p:grpSpPr>
          <a:xfrm>
            <a:off x="2174559" y="3356116"/>
            <a:ext cx="364135" cy="359930"/>
            <a:chOff x="2174559" y="3356116"/>
            <a:chExt cx="364135" cy="359930"/>
          </a:xfrm>
        </p:grpSpPr>
        <p:sp>
          <p:nvSpPr>
            <p:cNvPr id="9740" name="Google Shape;9740;p57"/>
            <p:cNvSpPr/>
            <p:nvPr/>
          </p:nvSpPr>
          <p:spPr>
            <a:xfrm>
              <a:off x="2273915" y="3452414"/>
              <a:ext cx="166920" cy="166920"/>
            </a:xfrm>
            <a:custGeom>
              <a:rect b="b" l="l" r="r" t="t"/>
              <a:pathLst>
                <a:path extrusionOk="0" h="5240" w="524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57"/>
            <p:cNvSpPr/>
            <p:nvPr/>
          </p:nvSpPr>
          <p:spPr>
            <a:xfrm>
              <a:off x="2174559" y="3356116"/>
              <a:ext cx="364135" cy="359930"/>
            </a:xfrm>
            <a:custGeom>
              <a:rect b="b" l="l" r="r" t="t"/>
              <a:pathLst>
                <a:path extrusionOk="0" h="11299" w="11431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2" name="Google Shape;9742;p57"/>
          <p:cNvGrpSpPr/>
          <p:nvPr/>
        </p:nvGrpSpPr>
        <p:grpSpPr>
          <a:xfrm>
            <a:off x="1731934" y="3355639"/>
            <a:ext cx="368371" cy="361554"/>
            <a:chOff x="1731934" y="3355639"/>
            <a:chExt cx="368371" cy="361554"/>
          </a:xfrm>
        </p:grpSpPr>
        <p:sp>
          <p:nvSpPr>
            <p:cNvPr id="9743" name="Google Shape;9743;p57"/>
            <p:cNvSpPr/>
            <p:nvPr/>
          </p:nvSpPr>
          <p:spPr>
            <a:xfrm>
              <a:off x="1812336" y="3533963"/>
              <a:ext cx="41762" cy="41762"/>
            </a:xfrm>
            <a:custGeom>
              <a:rect b="b" l="l" r="r" t="t"/>
              <a:pathLst>
                <a:path extrusionOk="0" h="1311" w="1311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57"/>
            <p:cNvSpPr/>
            <p:nvPr/>
          </p:nvSpPr>
          <p:spPr>
            <a:xfrm>
              <a:off x="1731934" y="3355639"/>
              <a:ext cx="368371" cy="361554"/>
            </a:xfrm>
            <a:custGeom>
              <a:rect b="b" l="l" r="r" t="t"/>
              <a:pathLst>
                <a:path extrusionOk="0" h="11350" w="11564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5" name="Google Shape;9745;p57"/>
          <p:cNvGrpSpPr/>
          <p:nvPr/>
        </p:nvGrpSpPr>
        <p:grpSpPr>
          <a:xfrm>
            <a:off x="3990517" y="3354173"/>
            <a:ext cx="279559" cy="363402"/>
            <a:chOff x="3990517" y="3354173"/>
            <a:chExt cx="279559" cy="363402"/>
          </a:xfrm>
        </p:grpSpPr>
        <p:sp>
          <p:nvSpPr>
            <p:cNvPr id="9746" name="Google Shape;9746;p57"/>
            <p:cNvSpPr/>
            <p:nvPr/>
          </p:nvSpPr>
          <p:spPr>
            <a:xfrm>
              <a:off x="3990517" y="3354173"/>
              <a:ext cx="279559" cy="363402"/>
            </a:xfrm>
            <a:custGeom>
              <a:rect b="b" l="l" r="r" t="t"/>
              <a:pathLst>
                <a:path extrusionOk="0" h="11408" w="8776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57"/>
            <p:cNvSpPr/>
            <p:nvPr/>
          </p:nvSpPr>
          <p:spPr>
            <a:xfrm>
              <a:off x="4102009" y="3418680"/>
              <a:ext cx="36824" cy="37175"/>
            </a:xfrm>
            <a:custGeom>
              <a:rect b="b" l="l" r="r" t="t"/>
              <a:pathLst>
                <a:path extrusionOk="0" h="1167" w="1156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8" name="Google Shape;9748;p57"/>
            <p:cNvSpPr/>
            <p:nvPr/>
          </p:nvSpPr>
          <p:spPr>
            <a:xfrm>
              <a:off x="4083820" y="3615129"/>
              <a:ext cx="37175" cy="36824"/>
            </a:xfrm>
            <a:custGeom>
              <a:rect b="b" l="l" r="r" t="t"/>
              <a:pathLst>
                <a:path extrusionOk="0" h="1156" w="1167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9" name="Google Shape;9749;p57"/>
          <p:cNvGrpSpPr/>
          <p:nvPr/>
        </p:nvGrpSpPr>
        <p:grpSpPr>
          <a:xfrm>
            <a:off x="3497847" y="3417374"/>
            <a:ext cx="379680" cy="237606"/>
            <a:chOff x="3497847" y="3417374"/>
            <a:chExt cx="379680" cy="237606"/>
          </a:xfrm>
        </p:grpSpPr>
        <p:sp>
          <p:nvSpPr>
            <p:cNvPr id="9750" name="Google Shape;9750;p57"/>
            <p:cNvSpPr/>
            <p:nvPr/>
          </p:nvSpPr>
          <p:spPr>
            <a:xfrm>
              <a:off x="3557767" y="3444833"/>
              <a:ext cx="113818" cy="113818"/>
            </a:xfrm>
            <a:custGeom>
              <a:rect b="b" l="l" r="r" t="t"/>
              <a:pathLst>
                <a:path extrusionOk="0" h="3573" w="3573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57"/>
            <p:cNvSpPr/>
            <p:nvPr/>
          </p:nvSpPr>
          <p:spPr>
            <a:xfrm>
              <a:off x="3706434" y="3518418"/>
              <a:ext cx="62595" cy="62595"/>
            </a:xfrm>
            <a:custGeom>
              <a:rect b="b" l="l" r="r" t="t"/>
              <a:pathLst>
                <a:path extrusionOk="0" h="1965" w="1965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57"/>
            <p:cNvSpPr/>
            <p:nvPr/>
          </p:nvSpPr>
          <p:spPr>
            <a:xfrm>
              <a:off x="3780019" y="3518418"/>
              <a:ext cx="62595" cy="62595"/>
            </a:xfrm>
            <a:custGeom>
              <a:rect b="b" l="l" r="r" t="t"/>
              <a:pathLst>
                <a:path extrusionOk="0" h="1965" w="1965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3" name="Google Shape;9753;p57"/>
            <p:cNvSpPr/>
            <p:nvPr/>
          </p:nvSpPr>
          <p:spPr>
            <a:xfrm>
              <a:off x="3497847" y="3417374"/>
              <a:ext cx="379680" cy="237606"/>
            </a:xfrm>
            <a:custGeom>
              <a:rect b="b" l="l" r="r" t="t"/>
              <a:pathLst>
                <a:path extrusionOk="0" h="7459" w="11919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54" name="Google Shape;9754;p57"/>
          <p:cNvGrpSpPr/>
          <p:nvPr/>
        </p:nvGrpSpPr>
        <p:grpSpPr>
          <a:xfrm>
            <a:off x="2612597" y="3367075"/>
            <a:ext cx="376271" cy="337982"/>
            <a:chOff x="2612597" y="3367075"/>
            <a:chExt cx="376271" cy="337982"/>
          </a:xfrm>
        </p:grpSpPr>
        <p:sp>
          <p:nvSpPr>
            <p:cNvPr id="9755" name="Google Shape;9755;p57"/>
            <p:cNvSpPr/>
            <p:nvPr/>
          </p:nvSpPr>
          <p:spPr>
            <a:xfrm>
              <a:off x="2612597" y="3367075"/>
              <a:ext cx="376271" cy="337982"/>
            </a:xfrm>
            <a:custGeom>
              <a:rect b="b" l="l" r="r" t="t"/>
              <a:pathLst>
                <a:path extrusionOk="0" h="10610" w="11812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6" name="Google Shape;9756;p57"/>
            <p:cNvSpPr/>
            <p:nvPr/>
          </p:nvSpPr>
          <p:spPr>
            <a:xfrm>
              <a:off x="2784805" y="3588212"/>
              <a:ext cx="31505" cy="47432"/>
            </a:xfrm>
            <a:custGeom>
              <a:rect b="b" l="l" r="r" t="t"/>
              <a:pathLst>
                <a:path extrusionOk="0" h="1489" w="989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57" name="Google Shape;9757;p57"/>
          <p:cNvGrpSpPr/>
          <p:nvPr/>
        </p:nvGrpSpPr>
        <p:grpSpPr>
          <a:xfrm>
            <a:off x="3071914" y="3364431"/>
            <a:ext cx="343652" cy="342505"/>
            <a:chOff x="3071914" y="3364431"/>
            <a:chExt cx="343652" cy="342505"/>
          </a:xfrm>
        </p:grpSpPr>
        <p:sp>
          <p:nvSpPr>
            <p:cNvPr id="9758" name="Google Shape;9758;p57"/>
            <p:cNvSpPr/>
            <p:nvPr/>
          </p:nvSpPr>
          <p:spPr>
            <a:xfrm>
              <a:off x="3157636" y="3408390"/>
              <a:ext cx="12519" cy="11054"/>
            </a:xfrm>
            <a:custGeom>
              <a:rect b="b" l="l" r="r" t="t"/>
              <a:pathLst>
                <a:path extrusionOk="0" h="347" w="393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9" name="Google Shape;9759;p57"/>
            <p:cNvSpPr/>
            <p:nvPr/>
          </p:nvSpPr>
          <p:spPr>
            <a:xfrm>
              <a:off x="3072679" y="3696678"/>
              <a:ext cx="11404" cy="10257"/>
            </a:xfrm>
            <a:custGeom>
              <a:rect b="b" l="l" r="r" t="t"/>
              <a:pathLst>
                <a:path extrusionOk="0" h="322" w="358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0" name="Google Shape;9760;p57"/>
            <p:cNvSpPr/>
            <p:nvPr/>
          </p:nvSpPr>
          <p:spPr>
            <a:xfrm>
              <a:off x="3231571" y="3530937"/>
              <a:ext cx="11404" cy="10640"/>
            </a:xfrm>
            <a:custGeom>
              <a:rect b="b" l="l" r="r" t="t"/>
              <a:pathLst>
                <a:path extrusionOk="0" h="334" w="358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1" name="Google Shape;9761;p57"/>
            <p:cNvSpPr/>
            <p:nvPr/>
          </p:nvSpPr>
          <p:spPr>
            <a:xfrm>
              <a:off x="3317293" y="3653005"/>
              <a:ext cx="12933" cy="10703"/>
            </a:xfrm>
            <a:custGeom>
              <a:rect b="b" l="l" r="r" t="t"/>
              <a:pathLst>
                <a:path extrusionOk="0" h="336" w="406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2" name="Google Shape;9762;p57"/>
            <p:cNvSpPr/>
            <p:nvPr/>
          </p:nvSpPr>
          <p:spPr>
            <a:xfrm>
              <a:off x="3071914" y="3364431"/>
              <a:ext cx="343652" cy="342505"/>
            </a:xfrm>
            <a:custGeom>
              <a:rect b="b" l="l" r="r" t="t"/>
              <a:pathLst>
                <a:path extrusionOk="0" h="10752" w="10788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3" name="Google Shape;9763;p57"/>
          <p:cNvGrpSpPr/>
          <p:nvPr/>
        </p:nvGrpSpPr>
        <p:grpSpPr>
          <a:xfrm>
            <a:off x="897141" y="3359875"/>
            <a:ext cx="257962" cy="352762"/>
            <a:chOff x="897141" y="3359875"/>
            <a:chExt cx="257962" cy="352762"/>
          </a:xfrm>
        </p:grpSpPr>
        <p:sp>
          <p:nvSpPr>
            <p:cNvPr id="9764" name="Google Shape;9764;p57"/>
            <p:cNvSpPr/>
            <p:nvPr/>
          </p:nvSpPr>
          <p:spPr>
            <a:xfrm>
              <a:off x="897141" y="3359875"/>
              <a:ext cx="257962" cy="352762"/>
            </a:xfrm>
            <a:custGeom>
              <a:rect b="b" l="l" r="r" t="t"/>
              <a:pathLst>
                <a:path extrusionOk="0" h="11074" w="8098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57"/>
            <p:cNvSpPr/>
            <p:nvPr/>
          </p:nvSpPr>
          <p:spPr>
            <a:xfrm>
              <a:off x="945688" y="3593691"/>
              <a:ext cx="160485" cy="89736"/>
            </a:xfrm>
            <a:custGeom>
              <a:rect b="b" l="l" r="r" t="t"/>
              <a:pathLst>
                <a:path extrusionOk="0" h="2817" w="5038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6" name="Google Shape;9766;p57"/>
            <p:cNvSpPr/>
            <p:nvPr/>
          </p:nvSpPr>
          <p:spPr>
            <a:xfrm>
              <a:off x="1045076" y="3638256"/>
              <a:ext cx="27332" cy="27714"/>
            </a:xfrm>
            <a:custGeom>
              <a:rect b="b" l="l" r="r" t="t"/>
              <a:pathLst>
                <a:path extrusionOk="0" h="870" w="858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7" name="Google Shape;9767;p57"/>
            <p:cNvSpPr/>
            <p:nvPr/>
          </p:nvSpPr>
          <p:spPr>
            <a:xfrm>
              <a:off x="976046" y="3643194"/>
              <a:ext cx="28096" cy="27332"/>
            </a:xfrm>
            <a:custGeom>
              <a:rect b="b" l="l" r="r" t="t"/>
              <a:pathLst>
                <a:path extrusionOk="0" h="858" w="882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8" name="Google Shape;9768;p57"/>
            <p:cNvSpPr/>
            <p:nvPr/>
          </p:nvSpPr>
          <p:spPr>
            <a:xfrm>
              <a:off x="1004493" y="3613218"/>
              <a:ext cx="31505" cy="31154"/>
            </a:xfrm>
            <a:custGeom>
              <a:rect b="b" l="l" r="r" t="t"/>
              <a:pathLst>
                <a:path extrusionOk="0" h="978" w="989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9" name="Google Shape;9769;p57"/>
            <p:cNvSpPr/>
            <p:nvPr/>
          </p:nvSpPr>
          <p:spPr>
            <a:xfrm>
              <a:off x="991209" y="3555975"/>
              <a:ext cx="31505" cy="31122"/>
            </a:xfrm>
            <a:custGeom>
              <a:rect b="b" l="l" r="r" t="t"/>
              <a:pathLst>
                <a:path extrusionOk="0" h="977" w="989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0" name="Google Shape;9770;p57"/>
            <p:cNvSpPr/>
            <p:nvPr/>
          </p:nvSpPr>
          <p:spPr>
            <a:xfrm>
              <a:off x="1023447" y="3528261"/>
              <a:ext cx="31505" cy="31154"/>
            </a:xfrm>
            <a:custGeom>
              <a:rect b="b" l="l" r="r" t="t"/>
              <a:pathLst>
                <a:path extrusionOk="0" h="978" w="989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1" name="Google Shape;9771;p57"/>
            <p:cNvSpPr/>
            <p:nvPr/>
          </p:nvSpPr>
          <p:spPr>
            <a:xfrm>
              <a:off x="1008284" y="3488442"/>
              <a:ext cx="28096" cy="27714"/>
            </a:xfrm>
            <a:custGeom>
              <a:rect b="b" l="l" r="r" t="t"/>
              <a:pathLst>
                <a:path extrusionOk="0" h="870" w="882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72" name="Google Shape;9772;p57"/>
          <p:cNvGrpSpPr/>
          <p:nvPr/>
        </p:nvGrpSpPr>
        <p:grpSpPr>
          <a:xfrm>
            <a:off x="1333682" y="3344330"/>
            <a:ext cx="271213" cy="383088"/>
            <a:chOff x="1333682" y="3344330"/>
            <a:chExt cx="271213" cy="383088"/>
          </a:xfrm>
        </p:grpSpPr>
        <p:sp>
          <p:nvSpPr>
            <p:cNvPr id="9773" name="Google Shape;9773;p57"/>
            <p:cNvSpPr/>
            <p:nvPr/>
          </p:nvSpPr>
          <p:spPr>
            <a:xfrm>
              <a:off x="1334065" y="3377332"/>
              <a:ext cx="270831" cy="350086"/>
            </a:xfrm>
            <a:custGeom>
              <a:rect b="b" l="l" r="r" t="t"/>
              <a:pathLst>
                <a:path extrusionOk="0" h="10990" w="8502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4" name="Google Shape;9774;p57"/>
            <p:cNvSpPr/>
            <p:nvPr/>
          </p:nvSpPr>
          <p:spPr>
            <a:xfrm>
              <a:off x="1333682" y="3344330"/>
              <a:ext cx="189697" cy="292461"/>
            </a:xfrm>
            <a:custGeom>
              <a:rect b="b" l="l" r="r" t="t"/>
              <a:pathLst>
                <a:path extrusionOk="0" h="9181" w="5955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57"/>
            <p:cNvSpPr/>
            <p:nvPr/>
          </p:nvSpPr>
          <p:spPr>
            <a:xfrm>
              <a:off x="1444060" y="3469488"/>
              <a:ext cx="100917" cy="11404"/>
            </a:xfrm>
            <a:custGeom>
              <a:rect b="b" l="l" r="r" t="t"/>
              <a:pathLst>
                <a:path extrusionOk="0" h="358" w="3168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57"/>
            <p:cNvSpPr/>
            <p:nvPr/>
          </p:nvSpPr>
          <p:spPr>
            <a:xfrm>
              <a:off x="1444060" y="3493762"/>
              <a:ext cx="100917" cy="11404"/>
            </a:xfrm>
            <a:custGeom>
              <a:rect b="b" l="l" r="r" t="t"/>
              <a:pathLst>
                <a:path extrusionOk="0" h="358" w="3168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57"/>
            <p:cNvSpPr/>
            <p:nvPr/>
          </p:nvSpPr>
          <p:spPr>
            <a:xfrm>
              <a:off x="1444060" y="3541927"/>
              <a:ext cx="100917" cy="11404"/>
            </a:xfrm>
            <a:custGeom>
              <a:rect b="b" l="l" r="r" t="t"/>
              <a:pathLst>
                <a:path extrusionOk="0" h="358" w="3168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8" name="Google Shape;9778;p57"/>
            <p:cNvSpPr/>
            <p:nvPr/>
          </p:nvSpPr>
          <p:spPr>
            <a:xfrm>
              <a:off x="1444060" y="3565818"/>
              <a:ext cx="100917" cy="11404"/>
            </a:xfrm>
            <a:custGeom>
              <a:rect b="b" l="l" r="r" t="t"/>
              <a:pathLst>
                <a:path extrusionOk="0" h="358" w="3168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9" name="Google Shape;9779;p57"/>
            <p:cNvSpPr/>
            <p:nvPr/>
          </p:nvSpPr>
          <p:spPr>
            <a:xfrm>
              <a:off x="1444060" y="3614747"/>
              <a:ext cx="100917" cy="11404"/>
            </a:xfrm>
            <a:custGeom>
              <a:rect b="b" l="l" r="r" t="t"/>
              <a:pathLst>
                <a:path extrusionOk="0" h="358" w="3168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0" name="Google Shape;9780;p57"/>
            <p:cNvSpPr/>
            <p:nvPr/>
          </p:nvSpPr>
          <p:spPr>
            <a:xfrm>
              <a:off x="1444060" y="3638256"/>
              <a:ext cx="100917" cy="11404"/>
            </a:xfrm>
            <a:custGeom>
              <a:rect b="b" l="l" r="r" t="t"/>
              <a:pathLst>
                <a:path extrusionOk="0" h="358" w="3168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57"/>
            <p:cNvSpPr/>
            <p:nvPr/>
          </p:nvSpPr>
          <p:spPr>
            <a:xfrm>
              <a:off x="1371622" y="3459454"/>
              <a:ext cx="70208" cy="57084"/>
            </a:xfrm>
            <a:custGeom>
              <a:rect b="b" l="l" r="r" t="t"/>
              <a:pathLst>
                <a:path extrusionOk="0" h="1792" w="2204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57"/>
            <p:cNvSpPr/>
            <p:nvPr/>
          </p:nvSpPr>
          <p:spPr>
            <a:xfrm>
              <a:off x="1371622" y="3532434"/>
              <a:ext cx="70208" cy="56543"/>
            </a:xfrm>
            <a:custGeom>
              <a:rect b="b" l="l" r="r" t="t"/>
              <a:pathLst>
                <a:path extrusionOk="0" h="1775" w="2204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3" name="Google Shape;9783;p57"/>
            <p:cNvSpPr/>
            <p:nvPr/>
          </p:nvSpPr>
          <p:spPr>
            <a:xfrm>
              <a:off x="1371622" y="3605254"/>
              <a:ext cx="70208" cy="55810"/>
            </a:xfrm>
            <a:custGeom>
              <a:rect b="b" l="l" r="r" t="t"/>
              <a:pathLst>
                <a:path extrusionOk="0" h="1752" w="2204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84" name="Google Shape;9784;p57"/>
          <p:cNvGrpSpPr/>
          <p:nvPr/>
        </p:nvGrpSpPr>
        <p:grpSpPr>
          <a:xfrm>
            <a:off x="6664394" y="3346974"/>
            <a:ext cx="353113" cy="351998"/>
            <a:chOff x="6664394" y="3346974"/>
            <a:chExt cx="353113" cy="351998"/>
          </a:xfrm>
        </p:grpSpPr>
        <p:sp>
          <p:nvSpPr>
            <p:cNvPr id="9785" name="Google Shape;9785;p57"/>
            <p:cNvSpPr/>
            <p:nvPr/>
          </p:nvSpPr>
          <p:spPr>
            <a:xfrm>
              <a:off x="6788023" y="3450917"/>
              <a:ext cx="37207" cy="37175"/>
            </a:xfrm>
            <a:custGeom>
              <a:rect b="b" l="l" r="r" t="t"/>
              <a:pathLst>
                <a:path extrusionOk="0" h="1167" w="1168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6" name="Google Shape;9786;p57"/>
            <p:cNvSpPr/>
            <p:nvPr/>
          </p:nvSpPr>
          <p:spPr>
            <a:xfrm>
              <a:off x="6874892" y="3495641"/>
              <a:ext cx="36824" cy="36824"/>
            </a:xfrm>
            <a:custGeom>
              <a:rect b="b" l="l" r="r" t="t"/>
              <a:pathLst>
                <a:path extrusionOk="0" h="1156" w="1156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57"/>
            <p:cNvSpPr/>
            <p:nvPr/>
          </p:nvSpPr>
          <p:spPr>
            <a:xfrm>
              <a:off x="6780059" y="3538136"/>
              <a:ext cx="53134" cy="53134"/>
            </a:xfrm>
            <a:custGeom>
              <a:rect b="b" l="l" r="r" t="t"/>
              <a:pathLst>
                <a:path extrusionOk="0" h="1668" w="1668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57"/>
            <p:cNvSpPr/>
            <p:nvPr/>
          </p:nvSpPr>
          <p:spPr>
            <a:xfrm>
              <a:off x="6664394" y="3346974"/>
              <a:ext cx="353113" cy="351998"/>
            </a:xfrm>
            <a:custGeom>
              <a:rect b="b" l="l" r="r" t="t"/>
              <a:pathLst>
                <a:path extrusionOk="0" h="11050" w="11085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9" name="Google Shape;9789;p57"/>
            <p:cNvSpPr/>
            <p:nvPr/>
          </p:nvSpPr>
          <p:spPr>
            <a:xfrm>
              <a:off x="6938984" y="3622042"/>
              <a:ext cx="53899" cy="51605"/>
            </a:xfrm>
            <a:custGeom>
              <a:rect b="b" l="l" r="r" t="t"/>
              <a:pathLst>
                <a:path extrusionOk="0" h="1620" w="1692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0" name="Google Shape;9790;p57"/>
          <p:cNvGrpSpPr/>
          <p:nvPr/>
        </p:nvGrpSpPr>
        <p:grpSpPr>
          <a:xfrm>
            <a:off x="849741" y="1959307"/>
            <a:ext cx="399398" cy="375443"/>
            <a:chOff x="849741" y="1959307"/>
            <a:chExt cx="399398" cy="375443"/>
          </a:xfrm>
        </p:grpSpPr>
        <p:sp>
          <p:nvSpPr>
            <p:cNvPr id="9791" name="Google Shape;9791;p57"/>
            <p:cNvSpPr/>
            <p:nvPr/>
          </p:nvSpPr>
          <p:spPr>
            <a:xfrm>
              <a:off x="849741" y="1959307"/>
              <a:ext cx="399398" cy="375443"/>
            </a:xfrm>
            <a:custGeom>
              <a:rect b="b" l="l" r="r" t="t"/>
              <a:pathLst>
                <a:path extrusionOk="0" h="11786" w="12538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2" name="Google Shape;9792;p57"/>
            <p:cNvSpPr/>
            <p:nvPr/>
          </p:nvSpPr>
          <p:spPr>
            <a:xfrm>
              <a:off x="986654" y="2041588"/>
              <a:ext cx="180204" cy="177082"/>
            </a:xfrm>
            <a:custGeom>
              <a:rect b="b" l="l" r="r" t="t"/>
              <a:pathLst>
                <a:path extrusionOk="0" h="5559" w="5657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3" name="Google Shape;9793;p57"/>
          <p:cNvGrpSpPr/>
          <p:nvPr/>
        </p:nvGrpSpPr>
        <p:grpSpPr>
          <a:xfrm>
            <a:off x="1284212" y="1963766"/>
            <a:ext cx="379489" cy="366046"/>
            <a:chOff x="1284212" y="1963766"/>
            <a:chExt cx="379489" cy="366046"/>
          </a:xfrm>
        </p:grpSpPr>
        <p:sp>
          <p:nvSpPr>
            <p:cNvPr id="9794" name="Google Shape;9794;p57"/>
            <p:cNvSpPr/>
            <p:nvPr/>
          </p:nvSpPr>
          <p:spPr>
            <a:xfrm>
              <a:off x="1436861" y="2112975"/>
              <a:ext cx="69444" cy="68902"/>
            </a:xfrm>
            <a:custGeom>
              <a:rect b="b" l="l" r="r" t="t"/>
              <a:pathLst>
                <a:path extrusionOk="0" h="2163" w="218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57"/>
            <p:cNvSpPr/>
            <p:nvPr/>
          </p:nvSpPr>
          <p:spPr>
            <a:xfrm>
              <a:off x="1284212" y="1963766"/>
              <a:ext cx="379489" cy="366046"/>
            </a:xfrm>
            <a:custGeom>
              <a:rect b="b" l="l" r="r" t="t"/>
              <a:pathLst>
                <a:path extrusionOk="0" h="11491" w="11913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6" name="Google Shape;9796;p57"/>
          <p:cNvGrpSpPr/>
          <p:nvPr/>
        </p:nvGrpSpPr>
        <p:grpSpPr>
          <a:xfrm>
            <a:off x="3037766" y="1969564"/>
            <a:ext cx="370219" cy="354928"/>
            <a:chOff x="3037766" y="1969564"/>
            <a:chExt cx="370219" cy="354928"/>
          </a:xfrm>
        </p:grpSpPr>
        <p:sp>
          <p:nvSpPr>
            <p:cNvPr id="9797" name="Google Shape;9797;p57"/>
            <p:cNvSpPr/>
            <p:nvPr/>
          </p:nvSpPr>
          <p:spPr>
            <a:xfrm>
              <a:off x="3037766" y="1969564"/>
              <a:ext cx="370219" cy="354928"/>
            </a:xfrm>
            <a:custGeom>
              <a:rect b="b" l="l" r="r" t="t"/>
              <a:pathLst>
                <a:path extrusionOk="0" h="11142" w="11622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57"/>
            <p:cNvSpPr/>
            <p:nvPr/>
          </p:nvSpPr>
          <p:spPr>
            <a:xfrm>
              <a:off x="3081757" y="2197136"/>
              <a:ext cx="11436" cy="10448"/>
            </a:xfrm>
            <a:custGeom>
              <a:rect b="b" l="l" r="r" t="t"/>
              <a:pathLst>
                <a:path extrusionOk="0" h="328" w="359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9" name="Google Shape;9799;p57"/>
            <p:cNvSpPr/>
            <p:nvPr/>
          </p:nvSpPr>
          <p:spPr>
            <a:xfrm>
              <a:off x="3081375" y="2168689"/>
              <a:ext cx="11436" cy="10448"/>
            </a:xfrm>
            <a:custGeom>
              <a:rect b="b" l="l" r="r" t="t"/>
              <a:pathLst>
                <a:path extrusionOk="0" h="328" w="359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0" name="Google Shape;9800;p57"/>
            <p:cNvSpPr/>
            <p:nvPr/>
          </p:nvSpPr>
          <p:spPr>
            <a:xfrm>
              <a:off x="3298340" y="2210770"/>
              <a:ext cx="11404" cy="10480"/>
            </a:xfrm>
            <a:custGeom>
              <a:rect b="b" l="l" r="r" t="t"/>
              <a:pathLst>
                <a:path extrusionOk="0" h="329" w="358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01" name="Google Shape;9801;p57"/>
          <p:cNvGrpSpPr/>
          <p:nvPr/>
        </p:nvGrpSpPr>
        <p:grpSpPr>
          <a:xfrm>
            <a:off x="3982553" y="1971730"/>
            <a:ext cx="304566" cy="350501"/>
            <a:chOff x="3982553" y="1971730"/>
            <a:chExt cx="304566" cy="350501"/>
          </a:xfrm>
        </p:grpSpPr>
        <p:sp>
          <p:nvSpPr>
            <p:cNvPr id="9802" name="Google Shape;9802;p57"/>
            <p:cNvSpPr/>
            <p:nvPr/>
          </p:nvSpPr>
          <p:spPr>
            <a:xfrm>
              <a:off x="4037535" y="2176558"/>
              <a:ext cx="196513" cy="145673"/>
            </a:xfrm>
            <a:custGeom>
              <a:rect b="b" l="l" r="r" t="t"/>
              <a:pathLst>
                <a:path extrusionOk="0" h="4573" w="6169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3" name="Google Shape;9803;p57"/>
            <p:cNvSpPr/>
            <p:nvPr/>
          </p:nvSpPr>
          <p:spPr>
            <a:xfrm>
              <a:off x="3982553" y="1971730"/>
              <a:ext cx="304566" cy="272360"/>
            </a:xfrm>
            <a:custGeom>
              <a:rect b="b" l="l" r="r" t="t"/>
              <a:pathLst>
                <a:path extrusionOk="0" h="8550" w="9561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04" name="Google Shape;9804;p57"/>
          <p:cNvGrpSpPr/>
          <p:nvPr/>
        </p:nvGrpSpPr>
        <p:grpSpPr>
          <a:xfrm>
            <a:off x="2567841" y="1994124"/>
            <a:ext cx="399812" cy="306477"/>
            <a:chOff x="2567841" y="1994124"/>
            <a:chExt cx="399812" cy="306477"/>
          </a:xfrm>
        </p:grpSpPr>
        <p:sp>
          <p:nvSpPr>
            <p:cNvPr id="9805" name="Google Shape;9805;p57"/>
            <p:cNvSpPr/>
            <p:nvPr/>
          </p:nvSpPr>
          <p:spPr>
            <a:xfrm>
              <a:off x="2567841" y="1994124"/>
              <a:ext cx="399812" cy="306477"/>
            </a:xfrm>
            <a:custGeom>
              <a:rect b="b" l="l" r="r" t="t"/>
              <a:pathLst>
                <a:path extrusionOk="0" h="9621" w="12551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6" name="Google Shape;9806;p57"/>
            <p:cNvSpPr/>
            <p:nvPr/>
          </p:nvSpPr>
          <p:spPr>
            <a:xfrm>
              <a:off x="2623237" y="2113963"/>
              <a:ext cx="287523" cy="77025"/>
            </a:xfrm>
            <a:custGeom>
              <a:rect b="b" l="l" r="r" t="t"/>
              <a:pathLst>
                <a:path extrusionOk="0" h="2418" w="9026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7" name="Google Shape;9807;p57"/>
            <p:cNvSpPr/>
            <p:nvPr/>
          </p:nvSpPr>
          <p:spPr>
            <a:xfrm>
              <a:off x="2623237" y="2017251"/>
              <a:ext cx="287523" cy="77025"/>
            </a:xfrm>
            <a:custGeom>
              <a:rect b="b" l="l" r="r" t="t"/>
              <a:pathLst>
                <a:path extrusionOk="0" h="2418" w="9026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08" name="Google Shape;9808;p57"/>
          <p:cNvGrpSpPr/>
          <p:nvPr/>
        </p:nvGrpSpPr>
        <p:grpSpPr>
          <a:xfrm>
            <a:off x="2212084" y="1960358"/>
            <a:ext cx="324698" cy="372863"/>
            <a:chOff x="2212084" y="1960358"/>
            <a:chExt cx="324698" cy="372863"/>
          </a:xfrm>
        </p:grpSpPr>
        <p:sp>
          <p:nvSpPr>
            <p:cNvPr id="9809" name="Google Shape;9809;p57"/>
            <p:cNvSpPr/>
            <p:nvPr/>
          </p:nvSpPr>
          <p:spPr>
            <a:xfrm>
              <a:off x="2291371" y="2128011"/>
              <a:ext cx="166888" cy="166888"/>
            </a:xfrm>
            <a:custGeom>
              <a:rect b="b" l="l" r="r" t="t"/>
              <a:pathLst>
                <a:path extrusionOk="0" h="5239" w="5239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0" name="Google Shape;9810;p57"/>
            <p:cNvSpPr/>
            <p:nvPr/>
          </p:nvSpPr>
          <p:spPr>
            <a:xfrm>
              <a:off x="2212084" y="1960358"/>
              <a:ext cx="324698" cy="372863"/>
            </a:xfrm>
            <a:custGeom>
              <a:rect b="b" l="l" r="r" t="t"/>
              <a:pathLst>
                <a:path extrusionOk="0" h="11705" w="10193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1" name="Google Shape;9811;p57"/>
            <p:cNvSpPr/>
            <p:nvPr/>
          </p:nvSpPr>
          <p:spPr>
            <a:xfrm>
              <a:off x="2319435" y="2157190"/>
              <a:ext cx="108880" cy="103210"/>
            </a:xfrm>
            <a:custGeom>
              <a:rect b="b" l="l" r="r" t="t"/>
              <a:pathLst>
                <a:path extrusionOk="0" h="3240" w="3418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12" name="Google Shape;9812;p57"/>
          <p:cNvGrpSpPr/>
          <p:nvPr/>
        </p:nvGrpSpPr>
        <p:grpSpPr>
          <a:xfrm>
            <a:off x="1805901" y="1960358"/>
            <a:ext cx="284847" cy="373627"/>
            <a:chOff x="1805901" y="1960358"/>
            <a:chExt cx="284847" cy="373627"/>
          </a:xfrm>
        </p:grpSpPr>
        <p:sp>
          <p:nvSpPr>
            <p:cNvPr id="9813" name="Google Shape;9813;p57"/>
            <p:cNvSpPr/>
            <p:nvPr/>
          </p:nvSpPr>
          <p:spPr>
            <a:xfrm>
              <a:off x="1805901" y="1960358"/>
              <a:ext cx="284847" cy="373627"/>
            </a:xfrm>
            <a:custGeom>
              <a:rect b="b" l="l" r="r" t="t"/>
              <a:pathLst>
                <a:path extrusionOk="0" h="11729" w="8942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4" name="Google Shape;9814;p57"/>
            <p:cNvSpPr/>
            <p:nvPr/>
          </p:nvSpPr>
          <p:spPr>
            <a:xfrm>
              <a:off x="1841929" y="2295249"/>
              <a:ext cx="165773" cy="13315"/>
            </a:xfrm>
            <a:custGeom>
              <a:rect b="b" l="l" r="r" t="t"/>
              <a:pathLst>
                <a:path extrusionOk="0" h="418" w="5204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15" name="Google Shape;9815;p57"/>
          <p:cNvSpPr/>
          <p:nvPr/>
        </p:nvSpPr>
        <p:spPr>
          <a:xfrm>
            <a:off x="3505429" y="1980076"/>
            <a:ext cx="342505" cy="334191"/>
          </a:xfrm>
          <a:custGeom>
            <a:rect b="b" l="l" r="r" t="t"/>
            <a:pathLst>
              <a:path extrusionOk="0" h="10491" w="10752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16" name="Google Shape;9816;p57"/>
          <p:cNvSpPr/>
          <p:nvPr/>
        </p:nvSpPr>
        <p:spPr>
          <a:xfrm>
            <a:off x="7100552" y="1984249"/>
            <a:ext cx="368690" cy="334541"/>
          </a:xfrm>
          <a:custGeom>
            <a:rect b="b" l="l" r="r" t="t"/>
            <a:pathLst>
              <a:path extrusionOk="0" h="10502" w="11574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17" name="Google Shape;9817;p57"/>
          <p:cNvSpPr/>
          <p:nvPr/>
        </p:nvSpPr>
        <p:spPr>
          <a:xfrm>
            <a:off x="7955445" y="2011198"/>
            <a:ext cx="383088" cy="286472"/>
          </a:xfrm>
          <a:custGeom>
            <a:rect b="b" l="l" r="r" t="t"/>
            <a:pathLst>
              <a:path extrusionOk="0" h="8993" w="12026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18" name="Google Shape;9818;p57"/>
          <p:cNvGrpSpPr/>
          <p:nvPr/>
        </p:nvGrpSpPr>
        <p:grpSpPr>
          <a:xfrm>
            <a:off x="6656812" y="2029388"/>
            <a:ext cx="368690" cy="245793"/>
            <a:chOff x="6656812" y="2029388"/>
            <a:chExt cx="368690" cy="245793"/>
          </a:xfrm>
        </p:grpSpPr>
        <p:sp>
          <p:nvSpPr>
            <p:cNvPr id="9819" name="Google Shape;9819;p57"/>
            <p:cNvSpPr/>
            <p:nvPr/>
          </p:nvSpPr>
          <p:spPr>
            <a:xfrm>
              <a:off x="6915475" y="2164007"/>
              <a:ext cx="73967" cy="73999"/>
            </a:xfrm>
            <a:custGeom>
              <a:rect b="b" l="l" r="r" t="t"/>
              <a:pathLst>
                <a:path extrusionOk="0" h="2323" w="2322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0" name="Google Shape;9820;p57"/>
            <p:cNvSpPr/>
            <p:nvPr/>
          </p:nvSpPr>
          <p:spPr>
            <a:xfrm>
              <a:off x="6901427" y="2057070"/>
              <a:ext cx="51605" cy="31154"/>
            </a:xfrm>
            <a:custGeom>
              <a:rect b="b" l="l" r="r" t="t"/>
              <a:pathLst>
                <a:path extrusionOk="0" h="978" w="162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1" name="Google Shape;9821;p57"/>
            <p:cNvSpPr/>
            <p:nvPr/>
          </p:nvSpPr>
          <p:spPr>
            <a:xfrm>
              <a:off x="6901809" y="2091983"/>
              <a:ext cx="51605" cy="30358"/>
            </a:xfrm>
            <a:custGeom>
              <a:rect b="b" l="l" r="r" t="t"/>
              <a:pathLst>
                <a:path extrusionOk="0" h="953" w="162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2" name="Google Shape;9822;p57"/>
            <p:cNvSpPr/>
            <p:nvPr/>
          </p:nvSpPr>
          <p:spPr>
            <a:xfrm>
              <a:off x="6901809" y="2126099"/>
              <a:ext cx="51605" cy="30772"/>
            </a:xfrm>
            <a:custGeom>
              <a:rect b="b" l="l" r="r" t="t"/>
              <a:pathLst>
                <a:path extrusionOk="0" h="966" w="162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3" name="Google Shape;9823;p57"/>
            <p:cNvSpPr/>
            <p:nvPr/>
          </p:nvSpPr>
          <p:spPr>
            <a:xfrm>
              <a:off x="6959849" y="2057452"/>
              <a:ext cx="43641" cy="99419"/>
            </a:xfrm>
            <a:custGeom>
              <a:rect b="b" l="l" r="r" t="t"/>
              <a:pathLst>
                <a:path extrusionOk="0" h="3121" w="137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4" name="Google Shape;9824;p57"/>
            <p:cNvSpPr/>
            <p:nvPr/>
          </p:nvSpPr>
          <p:spPr>
            <a:xfrm>
              <a:off x="6835805" y="2075291"/>
              <a:ext cx="29243" cy="10257"/>
            </a:xfrm>
            <a:custGeom>
              <a:rect b="b" l="l" r="r" t="t"/>
              <a:pathLst>
                <a:path extrusionOk="0" h="322" w="918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57"/>
            <p:cNvSpPr/>
            <p:nvPr/>
          </p:nvSpPr>
          <p:spPr>
            <a:xfrm>
              <a:off x="6700422" y="2074908"/>
              <a:ext cx="11022" cy="10257"/>
            </a:xfrm>
            <a:custGeom>
              <a:rect b="b" l="l" r="r" t="t"/>
              <a:pathLst>
                <a:path extrusionOk="0" h="322" w="346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6" name="Google Shape;9826;p57"/>
            <p:cNvSpPr/>
            <p:nvPr/>
          </p:nvSpPr>
          <p:spPr>
            <a:xfrm>
              <a:off x="6706092" y="2098417"/>
              <a:ext cx="151375" cy="89162"/>
            </a:xfrm>
            <a:custGeom>
              <a:rect b="b" l="l" r="r" t="t"/>
              <a:pathLst>
                <a:path extrusionOk="0" h="2799" w="4752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7" name="Google Shape;9827;p57"/>
            <p:cNvSpPr/>
            <p:nvPr/>
          </p:nvSpPr>
          <p:spPr>
            <a:xfrm>
              <a:off x="6656812" y="2029388"/>
              <a:ext cx="368690" cy="245793"/>
            </a:xfrm>
            <a:custGeom>
              <a:rect b="b" l="l" r="r" t="t"/>
              <a:pathLst>
                <a:path extrusionOk="0" h="7716" w="11574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8" name="Google Shape;9828;p57"/>
            <p:cNvSpPr/>
            <p:nvPr/>
          </p:nvSpPr>
          <p:spPr>
            <a:xfrm>
              <a:off x="6681818" y="2057070"/>
              <a:ext cx="199540" cy="172622"/>
            </a:xfrm>
            <a:custGeom>
              <a:rect b="b" l="l" r="r" t="t"/>
              <a:pathLst>
                <a:path extrusionOk="0" h="5419" w="6264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9" name="Google Shape;9829;p57"/>
          <p:cNvGrpSpPr/>
          <p:nvPr/>
        </p:nvGrpSpPr>
        <p:grpSpPr>
          <a:xfrm>
            <a:off x="4869651" y="2012218"/>
            <a:ext cx="376654" cy="281566"/>
            <a:chOff x="4869651" y="2012218"/>
            <a:chExt cx="376654" cy="281566"/>
          </a:xfrm>
        </p:grpSpPr>
        <p:sp>
          <p:nvSpPr>
            <p:cNvPr id="9830" name="Google Shape;9830;p57"/>
            <p:cNvSpPr/>
            <p:nvPr/>
          </p:nvSpPr>
          <p:spPr>
            <a:xfrm>
              <a:off x="4869651" y="2012218"/>
              <a:ext cx="376654" cy="281566"/>
            </a:xfrm>
            <a:custGeom>
              <a:rect b="b" l="l" r="r" t="t"/>
              <a:pathLst>
                <a:path extrusionOk="0" h="8839" w="11824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1" name="Google Shape;9831;p57"/>
            <p:cNvSpPr/>
            <p:nvPr/>
          </p:nvSpPr>
          <p:spPr>
            <a:xfrm>
              <a:off x="5073332" y="2140402"/>
              <a:ext cx="44788" cy="20260"/>
            </a:xfrm>
            <a:custGeom>
              <a:rect b="b" l="l" r="r" t="t"/>
              <a:pathLst>
                <a:path extrusionOk="0" h="636" w="1406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57"/>
            <p:cNvSpPr/>
            <p:nvPr/>
          </p:nvSpPr>
          <p:spPr>
            <a:xfrm>
              <a:off x="5048294" y="2037988"/>
              <a:ext cx="73617" cy="43705"/>
            </a:xfrm>
            <a:custGeom>
              <a:rect b="b" l="l" r="r" t="t"/>
              <a:pathLst>
                <a:path extrusionOk="0" h="1372" w="2311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3" name="Google Shape;9833;p57"/>
            <p:cNvSpPr/>
            <p:nvPr/>
          </p:nvSpPr>
          <p:spPr>
            <a:xfrm>
              <a:off x="5026314" y="2238484"/>
              <a:ext cx="59187" cy="30645"/>
            </a:xfrm>
            <a:custGeom>
              <a:rect b="b" l="l" r="r" t="t"/>
              <a:pathLst>
                <a:path extrusionOk="0" h="962" w="1858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34" name="Google Shape;9834;p57"/>
          <p:cNvGrpSpPr/>
          <p:nvPr/>
        </p:nvGrpSpPr>
        <p:grpSpPr>
          <a:xfrm>
            <a:off x="5306224" y="2012313"/>
            <a:ext cx="367925" cy="281694"/>
            <a:chOff x="5306224" y="2012313"/>
            <a:chExt cx="367925" cy="281694"/>
          </a:xfrm>
        </p:grpSpPr>
        <p:sp>
          <p:nvSpPr>
            <p:cNvPr id="9835" name="Google Shape;9835;p57"/>
            <p:cNvSpPr/>
            <p:nvPr/>
          </p:nvSpPr>
          <p:spPr>
            <a:xfrm>
              <a:off x="5483720" y="2123073"/>
              <a:ext cx="47814" cy="73617"/>
            </a:xfrm>
            <a:custGeom>
              <a:rect b="b" l="l" r="r" t="t"/>
              <a:pathLst>
                <a:path extrusionOk="0" h="2311" w="1501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6" name="Google Shape;9836;p57"/>
            <p:cNvSpPr/>
            <p:nvPr/>
          </p:nvSpPr>
          <p:spPr>
            <a:xfrm>
              <a:off x="5306224" y="2012313"/>
              <a:ext cx="367925" cy="281694"/>
            </a:xfrm>
            <a:custGeom>
              <a:rect b="b" l="l" r="r" t="t"/>
              <a:pathLst>
                <a:path extrusionOk="0" h="8843" w="1155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37" name="Google Shape;9837;p57"/>
          <p:cNvSpPr/>
          <p:nvPr/>
        </p:nvSpPr>
        <p:spPr>
          <a:xfrm>
            <a:off x="5754137" y="2005815"/>
            <a:ext cx="370569" cy="293958"/>
          </a:xfrm>
          <a:custGeom>
            <a:rect b="b" l="l" r="r" t="t"/>
            <a:pathLst>
              <a:path extrusionOk="0" h="9228" w="11633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38" name="Google Shape;9838;p57"/>
          <p:cNvGrpSpPr/>
          <p:nvPr/>
        </p:nvGrpSpPr>
        <p:grpSpPr>
          <a:xfrm>
            <a:off x="6195998" y="1983102"/>
            <a:ext cx="368308" cy="338746"/>
            <a:chOff x="6195998" y="1983102"/>
            <a:chExt cx="368308" cy="338746"/>
          </a:xfrm>
        </p:grpSpPr>
        <p:sp>
          <p:nvSpPr>
            <p:cNvPr id="9839" name="Google Shape;9839;p57"/>
            <p:cNvSpPr/>
            <p:nvPr/>
          </p:nvSpPr>
          <p:spPr>
            <a:xfrm>
              <a:off x="6267289" y="2161012"/>
              <a:ext cx="67533" cy="67150"/>
            </a:xfrm>
            <a:custGeom>
              <a:rect b="b" l="l" r="r" t="t"/>
              <a:pathLst>
                <a:path extrusionOk="0" h="2108" w="212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0" name="Google Shape;9840;p57"/>
            <p:cNvSpPr/>
            <p:nvPr/>
          </p:nvSpPr>
          <p:spPr>
            <a:xfrm>
              <a:off x="6235052" y="2128393"/>
              <a:ext cx="132007" cy="131625"/>
            </a:xfrm>
            <a:custGeom>
              <a:rect b="b" l="l" r="r" t="t"/>
              <a:pathLst>
                <a:path extrusionOk="0" h="4132" w="4144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1" name="Google Shape;9841;p57"/>
            <p:cNvSpPr/>
            <p:nvPr/>
          </p:nvSpPr>
          <p:spPr>
            <a:xfrm>
              <a:off x="6195998" y="1983102"/>
              <a:ext cx="368308" cy="338746"/>
            </a:xfrm>
            <a:custGeom>
              <a:rect b="b" l="l" r="r" t="t"/>
              <a:pathLst>
                <a:path extrusionOk="0" h="10634" w="11562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2" name="Google Shape;9842;p57"/>
          <p:cNvGrpSpPr/>
          <p:nvPr/>
        </p:nvGrpSpPr>
        <p:grpSpPr>
          <a:xfrm>
            <a:off x="7542031" y="2011835"/>
            <a:ext cx="369072" cy="280037"/>
            <a:chOff x="7542031" y="2011835"/>
            <a:chExt cx="369072" cy="280037"/>
          </a:xfrm>
        </p:grpSpPr>
        <p:sp>
          <p:nvSpPr>
            <p:cNvPr id="9843" name="Google Shape;9843;p57"/>
            <p:cNvSpPr/>
            <p:nvPr/>
          </p:nvSpPr>
          <p:spPr>
            <a:xfrm>
              <a:off x="7542413" y="2281615"/>
              <a:ext cx="368308" cy="10257"/>
            </a:xfrm>
            <a:custGeom>
              <a:rect b="b" l="l" r="r" t="t"/>
              <a:pathLst>
                <a:path extrusionOk="0" h="322" w="11562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4" name="Google Shape;9844;p57"/>
            <p:cNvSpPr/>
            <p:nvPr/>
          </p:nvSpPr>
          <p:spPr>
            <a:xfrm>
              <a:off x="7542031" y="2117753"/>
              <a:ext cx="369072" cy="108753"/>
            </a:xfrm>
            <a:custGeom>
              <a:rect b="b" l="l" r="r" t="t"/>
              <a:pathLst>
                <a:path extrusionOk="0" h="3414" w="11586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5" name="Google Shape;9845;p57"/>
            <p:cNvSpPr/>
            <p:nvPr/>
          </p:nvSpPr>
          <p:spPr>
            <a:xfrm>
              <a:off x="7636099" y="2216376"/>
              <a:ext cx="18986" cy="18986"/>
            </a:xfrm>
            <a:custGeom>
              <a:rect b="b" l="l" r="r" t="t"/>
              <a:pathLst>
                <a:path extrusionOk="0" h="596" w="596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6" name="Google Shape;9846;p57"/>
            <p:cNvSpPr/>
            <p:nvPr/>
          </p:nvSpPr>
          <p:spPr>
            <a:xfrm>
              <a:off x="7559105" y="2240268"/>
              <a:ext cx="18986" cy="18986"/>
            </a:xfrm>
            <a:custGeom>
              <a:rect b="b" l="l" r="r" t="t"/>
              <a:pathLst>
                <a:path extrusionOk="0" h="596" w="596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7" name="Google Shape;9847;p57"/>
            <p:cNvSpPr/>
            <p:nvPr/>
          </p:nvSpPr>
          <p:spPr>
            <a:xfrm>
              <a:off x="7582614" y="2194365"/>
              <a:ext cx="18986" cy="19017"/>
            </a:xfrm>
            <a:custGeom>
              <a:rect b="b" l="l" r="r" t="t"/>
              <a:pathLst>
                <a:path extrusionOk="0" h="597" w="596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8" name="Google Shape;9848;p57"/>
            <p:cNvSpPr/>
            <p:nvPr/>
          </p:nvSpPr>
          <p:spPr>
            <a:xfrm>
              <a:off x="7798400" y="2216376"/>
              <a:ext cx="19017" cy="18986"/>
            </a:xfrm>
            <a:custGeom>
              <a:rect b="b" l="l" r="r" t="t"/>
              <a:pathLst>
                <a:path extrusionOk="0" h="596" w="597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9" name="Google Shape;9849;p57"/>
            <p:cNvSpPr/>
            <p:nvPr/>
          </p:nvSpPr>
          <p:spPr>
            <a:xfrm>
              <a:off x="7875043" y="2240268"/>
              <a:ext cx="18986" cy="18986"/>
            </a:xfrm>
            <a:custGeom>
              <a:rect b="b" l="l" r="r" t="t"/>
              <a:pathLst>
                <a:path extrusionOk="0" h="596" w="596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0" name="Google Shape;9850;p57"/>
            <p:cNvSpPr/>
            <p:nvPr/>
          </p:nvSpPr>
          <p:spPr>
            <a:xfrm>
              <a:off x="7851502" y="2194365"/>
              <a:ext cx="19017" cy="19017"/>
            </a:xfrm>
            <a:custGeom>
              <a:rect b="b" l="l" r="r" t="t"/>
              <a:pathLst>
                <a:path extrusionOk="0" h="597" w="597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1" name="Google Shape;9851;p57"/>
            <p:cNvSpPr/>
            <p:nvPr/>
          </p:nvSpPr>
          <p:spPr>
            <a:xfrm>
              <a:off x="7680090" y="2011835"/>
              <a:ext cx="106205" cy="189028"/>
            </a:xfrm>
            <a:custGeom>
              <a:rect b="b" l="l" r="r" t="t"/>
              <a:pathLst>
                <a:path extrusionOk="0" h="5934" w="3334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2" name="Google Shape;9852;p57"/>
          <p:cNvGrpSpPr/>
          <p:nvPr/>
        </p:nvGrpSpPr>
        <p:grpSpPr>
          <a:xfrm>
            <a:off x="8010427" y="3348503"/>
            <a:ext cx="278795" cy="351615"/>
            <a:chOff x="8010427" y="3348503"/>
            <a:chExt cx="278795" cy="351615"/>
          </a:xfrm>
        </p:grpSpPr>
        <p:sp>
          <p:nvSpPr>
            <p:cNvPr id="9853" name="Google Shape;9853;p57"/>
            <p:cNvSpPr/>
            <p:nvPr/>
          </p:nvSpPr>
          <p:spPr>
            <a:xfrm>
              <a:off x="8010427" y="3348503"/>
              <a:ext cx="278795" cy="351615"/>
            </a:xfrm>
            <a:custGeom>
              <a:rect b="b" l="l" r="r" t="t"/>
              <a:pathLst>
                <a:path extrusionOk="0" h="11038" w="8752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4" name="Google Shape;9854;p57"/>
            <p:cNvSpPr/>
            <p:nvPr/>
          </p:nvSpPr>
          <p:spPr>
            <a:xfrm>
              <a:off x="8078692" y="3438653"/>
              <a:ext cx="142264" cy="100216"/>
            </a:xfrm>
            <a:custGeom>
              <a:rect b="b" l="l" r="r" t="t"/>
              <a:pathLst>
                <a:path extrusionOk="0" h="3146" w="4466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57"/>
            <p:cNvSpPr/>
            <p:nvPr/>
          </p:nvSpPr>
          <p:spPr>
            <a:xfrm>
              <a:off x="8079074" y="3574928"/>
              <a:ext cx="141882" cy="10257"/>
            </a:xfrm>
            <a:custGeom>
              <a:rect b="b" l="l" r="r" t="t"/>
              <a:pathLst>
                <a:path extrusionOk="0" h="322" w="4454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6" name="Google Shape;9856;p57"/>
            <p:cNvSpPr/>
            <p:nvPr/>
          </p:nvSpPr>
          <p:spPr>
            <a:xfrm>
              <a:off x="8079074" y="3619685"/>
              <a:ext cx="141882" cy="10640"/>
            </a:xfrm>
            <a:custGeom>
              <a:rect b="b" l="l" r="r" t="t"/>
              <a:pathLst>
                <a:path extrusionOk="0" h="334" w="4454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57" name="Google Shape;9857;p57"/>
          <p:cNvSpPr/>
          <p:nvPr/>
        </p:nvSpPr>
        <p:spPr>
          <a:xfrm>
            <a:off x="7615138" y="3348917"/>
            <a:ext cx="223304" cy="351201"/>
          </a:xfrm>
          <a:custGeom>
            <a:rect b="b" l="l" r="r" t="t"/>
            <a:pathLst>
              <a:path extrusionOk="0" h="11025" w="701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58" name="Google Shape;9858;p57"/>
          <p:cNvGrpSpPr/>
          <p:nvPr/>
        </p:nvGrpSpPr>
        <p:grpSpPr>
          <a:xfrm>
            <a:off x="7141900" y="3349204"/>
            <a:ext cx="281057" cy="351010"/>
            <a:chOff x="7141900" y="3349204"/>
            <a:chExt cx="281057" cy="351010"/>
          </a:xfrm>
        </p:grpSpPr>
        <p:sp>
          <p:nvSpPr>
            <p:cNvPr id="9859" name="Google Shape;9859;p57"/>
            <p:cNvSpPr/>
            <p:nvPr/>
          </p:nvSpPr>
          <p:spPr>
            <a:xfrm>
              <a:off x="7191944" y="3636186"/>
              <a:ext cx="66418" cy="37111"/>
            </a:xfrm>
            <a:custGeom>
              <a:rect b="b" l="l" r="r" t="t"/>
              <a:pathLst>
                <a:path extrusionOk="0" h="1165" w="2085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0" name="Google Shape;9860;p57"/>
            <p:cNvSpPr/>
            <p:nvPr/>
          </p:nvSpPr>
          <p:spPr>
            <a:xfrm>
              <a:off x="7311432" y="3636886"/>
              <a:ext cx="66386" cy="36538"/>
            </a:xfrm>
            <a:custGeom>
              <a:rect b="b" l="l" r="r" t="t"/>
              <a:pathLst>
                <a:path extrusionOk="0" h="1147" w="2084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57"/>
            <p:cNvSpPr/>
            <p:nvPr/>
          </p:nvSpPr>
          <p:spPr>
            <a:xfrm>
              <a:off x="7141900" y="3349204"/>
              <a:ext cx="281057" cy="351010"/>
            </a:xfrm>
            <a:custGeom>
              <a:rect b="b" l="l" r="r" t="t"/>
              <a:pathLst>
                <a:path extrusionOk="0" h="11019" w="8823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62" name="Google Shape;9862;p57"/>
          <p:cNvGrpSpPr/>
          <p:nvPr/>
        </p:nvGrpSpPr>
        <p:grpSpPr>
          <a:xfrm>
            <a:off x="5314188" y="3350032"/>
            <a:ext cx="363752" cy="353113"/>
            <a:chOff x="5314188" y="3350032"/>
            <a:chExt cx="363752" cy="353113"/>
          </a:xfrm>
        </p:grpSpPr>
        <p:sp>
          <p:nvSpPr>
            <p:cNvPr id="9863" name="Google Shape;9863;p57"/>
            <p:cNvSpPr/>
            <p:nvPr/>
          </p:nvSpPr>
          <p:spPr>
            <a:xfrm>
              <a:off x="5314188" y="3350032"/>
              <a:ext cx="363752" cy="353113"/>
            </a:xfrm>
            <a:custGeom>
              <a:rect b="b" l="l" r="r" t="t"/>
              <a:pathLst>
                <a:path extrusionOk="0" h="11085" w="11419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4" name="Google Shape;9864;p57"/>
            <p:cNvSpPr/>
            <p:nvPr/>
          </p:nvSpPr>
          <p:spPr>
            <a:xfrm>
              <a:off x="5615313" y="3481243"/>
              <a:ext cx="10289" cy="26567"/>
            </a:xfrm>
            <a:custGeom>
              <a:rect b="b" l="l" r="r" t="t"/>
              <a:pathLst>
                <a:path extrusionOk="0" h="834" w="323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65" name="Google Shape;9865;p57"/>
          <p:cNvGrpSpPr/>
          <p:nvPr/>
        </p:nvGrpSpPr>
        <p:grpSpPr>
          <a:xfrm>
            <a:off x="6203579" y="3348981"/>
            <a:ext cx="351615" cy="350373"/>
            <a:chOff x="6203579" y="3348981"/>
            <a:chExt cx="351615" cy="350373"/>
          </a:xfrm>
        </p:grpSpPr>
        <p:sp>
          <p:nvSpPr>
            <p:cNvPr id="9866" name="Google Shape;9866;p57"/>
            <p:cNvSpPr/>
            <p:nvPr/>
          </p:nvSpPr>
          <p:spPr>
            <a:xfrm>
              <a:off x="6377667" y="3404249"/>
              <a:ext cx="93686" cy="58072"/>
            </a:xfrm>
            <a:custGeom>
              <a:rect b="b" l="l" r="r" t="t"/>
              <a:pathLst>
                <a:path extrusionOk="0" h="1823" w="2941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7" name="Google Shape;9867;p57"/>
            <p:cNvSpPr/>
            <p:nvPr/>
          </p:nvSpPr>
          <p:spPr>
            <a:xfrm>
              <a:off x="6260090" y="3449611"/>
              <a:ext cx="76643" cy="44947"/>
            </a:xfrm>
            <a:custGeom>
              <a:rect b="b" l="l" r="r" t="t"/>
              <a:pathLst>
                <a:path extrusionOk="0" h="1411" w="2406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8" name="Google Shape;9868;p57"/>
            <p:cNvSpPr/>
            <p:nvPr/>
          </p:nvSpPr>
          <p:spPr>
            <a:xfrm>
              <a:off x="6415574" y="3498349"/>
              <a:ext cx="49343" cy="21598"/>
            </a:xfrm>
            <a:custGeom>
              <a:rect b="b" l="l" r="r" t="t"/>
              <a:pathLst>
                <a:path extrusionOk="0" h="678" w="1549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9" name="Google Shape;9869;p57"/>
            <p:cNvSpPr/>
            <p:nvPr/>
          </p:nvSpPr>
          <p:spPr>
            <a:xfrm>
              <a:off x="6344283" y="3473247"/>
              <a:ext cx="41380" cy="32301"/>
            </a:xfrm>
            <a:custGeom>
              <a:rect b="b" l="l" r="r" t="t"/>
              <a:pathLst>
                <a:path extrusionOk="0" h="1014" w="1299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0" name="Google Shape;9870;p57"/>
            <p:cNvSpPr/>
            <p:nvPr/>
          </p:nvSpPr>
          <p:spPr>
            <a:xfrm>
              <a:off x="6203579" y="3348981"/>
              <a:ext cx="351615" cy="350373"/>
            </a:xfrm>
            <a:custGeom>
              <a:rect b="b" l="l" r="r" t="t"/>
              <a:pathLst>
                <a:path extrusionOk="0" h="10999" w="11038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71" name="Google Shape;9871;p57"/>
          <p:cNvGrpSpPr/>
          <p:nvPr/>
        </p:nvGrpSpPr>
        <p:grpSpPr>
          <a:xfrm>
            <a:off x="5829984" y="3350032"/>
            <a:ext cx="220755" cy="352348"/>
            <a:chOff x="5829984" y="3350032"/>
            <a:chExt cx="220755" cy="352348"/>
          </a:xfrm>
        </p:grpSpPr>
        <p:sp>
          <p:nvSpPr>
            <p:cNvPr id="9872" name="Google Shape;9872;p57"/>
            <p:cNvSpPr/>
            <p:nvPr/>
          </p:nvSpPr>
          <p:spPr>
            <a:xfrm>
              <a:off x="5829984" y="3350032"/>
              <a:ext cx="220755" cy="352348"/>
            </a:xfrm>
            <a:custGeom>
              <a:rect b="b" l="l" r="r" t="t"/>
              <a:pathLst>
                <a:path extrusionOk="0" h="11061" w="693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3" name="Google Shape;9873;p57"/>
            <p:cNvSpPr/>
            <p:nvPr/>
          </p:nvSpPr>
          <p:spPr>
            <a:xfrm>
              <a:off x="5912297" y="3541927"/>
              <a:ext cx="56160" cy="56160"/>
            </a:xfrm>
            <a:custGeom>
              <a:rect b="b" l="l" r="r" t="t"/>
              <a:pathLst>
                <a:path extrusionOk="0" h="1763" w="1763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4" name="Google Shape;9874;p57"/>
            <p:cNvSpPr/>
            <p:nvPr/>
          </p:nvSpPr>
          <p:spPr>
            <a:xfrm>
              <a:off x="5885730" y="3515391"/>
              <a:ext cx="109263" cy="109263"/>
            </a:xfrm>
            <a:custGeom>
              <a:rect b="b" l="l" r="r" t="t"/>
              <a:pathLst>
                <a:path extrusionOk="0" h="3430" w="343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5" name="Google Shape;9875;p57"/>
            <p:cNvSpPr/>
            <p:nvPr/>
          </p:nvSpPr>
          <p:spPr>
            <a:xfrm>
              <a:off x="5862986" y="3476305"/>
              <a:ext cx="154783" cy="188167"/>
            </a:xfrm>
            <a:custGeom>
              <a:rect b="b" l="l" r="r" t="t"/>
              <a:pathLst>
                <a:path extrusionOk="0" h="5907" w="4859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76" name="Google Shape;9876;p57"/>
          <p:cNvGrpSpPr/>
          <p:nvPr/>
        </p:nvGrpSpPr>
        <p:grpSpPr>
          <a:xfrm>
            <a:off x="4882170" y="3349841"/>
            <a:ext cx="358464" cy="352316"/>
            <a:chOff x="4882170" y="3349841"/>
            <a:chExt cx="358464" cy="352316"/>
          </a:xfrm>
        </p:grpSpPr>
        <p:sp>
          <p:nvSpPr>
            <p:cNvPr id="9877" name="Google Shape;9877;p57"/>
            <p:cNvSpPr/>
            <p:nvPr/>
          </p:nvSpPr>
          <p:spPr>
            <a:xfrm>
              <a:off x="5024403" y="3395521"/>
              <a:ext cx="174119" cy="166156"/>
            </a:xfrm>
            <a:custGeom>
              <a:rect b="b" l="l" r="r" t="t"/>
              <a:pathLst>
                <a:path extrusionOk="0" h="5216" w="5466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8" name="Google Shape;9878;p57"/>
            <p:cNvSpPr/>
            <p:nvPr/>
          </p:nvSpPr>
          <p:spPr>
            <a:xfrm>
              <a:off x="4882170" y="3349841"/>
              <a:ext cx="358464" cy="352316"/>
            </a:xfrm>
            <a:custGeom>
              <a:rect b="b" l="l" r="r" t="t"/>
              <a:pathLst>
                <a:path extrusionOk="0" h="11060" w="11253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79" name="Google Shape;9879;p57"/>
          <p:cNvSpPr/>
          <p:nvPr/>
        </p:nvSpPr>
        <p:spPr>
          <a:xfrm>
            <a:off x="3955221" y="2893008"/>
            <a:ext cx="358464" cy="356808"/>
          </a:xfrm>
          <a:custGeom>
            <a:rect b="b" l="l" r="r" t="t"/>
            <a:pathLst>
              <a:path extrusionOk="0" h="11201" w="11253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80" name="Google Shape;9880;p57"/>
          <p:cNvSpPr/>
          <p:nvPr/>
        </p:nvSpPr>
        <p:spPr>
          <a:xfrm>
            <a:off x="3499727" y="2442228"/>
            <a:ext cx="380444" cy="310077"/>
          </a:xfrm>
          <a:custGeom>
            <a:rect b="b" l="l" r="r" t="t"/>
            <a:pathLst>
              <a:path extrusionOk="0" h="9734" w="11943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81" name="Google Shape;9881;p57"/>
          <p:cNvGrpSpPr/>
          <p:nvPr/>
        </p:nvGrpSpPr>
        <p:grpSpPr>
          <a:xfrm>
            <a:off x="3044965" y="2435220"/>
            <a:ext cx="400194" cy="324316"/>
            <a:chOff x="3044965" y="2435220"/>
            <a:chExt cx="400194" cy="324316"/>
          </a:xfrm>
        </p:grpSpPr>
        <p:sp>
          <p:nvSpPr>
            <p:cNvPr id="9882" name="Google Shape;9882;p57"/>
            <p:cNvSpPr/>
            <p:nvPr/>
          </p:nvSpPr>
          <p:spPr>
            <a:xfrm>
              <a:off x="3105649" y="2649413"/>
              <a:ext cx="68329" cy="66864"/>
            </a:xfrm>
            <a:custGeom>
              <a:rect b="b" l="l" r="r" t="t"/>
              <a:pathLst>
                <a:path extrusionOk="0" h="2099" w="2145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3" name="Google Shape;9883;p57"/>
            <p:cNvSpPr/>
            <p:nvPr/>
          </p:nvSpPr>
          <p:spPr>
            <a:xfrm>
              <a:off x="3297193" y="2649413"/>
              <a:ext cx="68297" cy="66864"/>
            </a:xfrm>
            <a:custGeom>
              <a:rect b="b" l="l" r="r" t="t"/>
              <a:pathLst>
                <a:path extrusionOk="0" h="2099" w="2144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4" name="Google Shape;9884;p57"/>
            <p:cNvSpPr/>
            <p:nvPr/>
          </p:nvSpPr>
          <p:spPr>
            <a:xfrm>
              <a:off x="3044965" y="2435220"/>
              <a:ext cx="400194" cy="324316"/>
            </a:xfrm>
            <a:custGeom>
              <a:rect b="b" l="l" r="r" t="t"/>
              <a:pathLst>
                <a:path extrusionOk="0" h="10181" w="12563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85" name="Google Shape;9885;p57"/>
          <p:cNvGrpSpPr/>
          <p:nvPr/>
        </p:nvGrpSpPr>
        <p:grpSpPr>
          <a:xfrm>
            <a:off x="4878379" y="2473892"/>
            <a:ext cx="367161" cy="287523"/>
            <a:chOff x="4878379" y="2473892"/>
            <a:chExt cx="367161" cy="287523"/>
          </a:xfrm>
        </p:grpSpPr>
        <p:sp>
          <p:nvSpPr>
            <p:cNvPr id="9886" name="Google Shape;9886;p57"/>
            <p:cNvSpPr/>
            <p:nvPr/>
          </p:nvSpPr>
          <p:spPr>
            <a:xfrm>
              <a:off x="5110889" y="2554676"/>
              <a:ext cx="75496" cy="71355"/>
            </a:xfrm>
            <a:custGeom>
              <a:rect b="b" l="l" r="r" t="t"/>
              <a:pathLst>
                <a:path extrusionOk="0" h="2240" w="237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7" name="Google Shape;9887;p57"/>
            <p:cNvSpPr/>
            <p:nvPr/>
          </p:nvSpPr>
          <p:spPr>
            <a:xfrm>
              <a:off x="4958049" y="2691972"/>
              <a:ext cx="45521" cy="45553"/>
            </a:xfrm>
            <a:custGeom>
              <a:rect b="b" l="l" r="r" t="t"/>
              <a:pathLst>
                <a:path extrusionOk="0" h="1430" w="1429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8" name="Google Shape;9888;p57"/>
            <p:cNvSpPr/>
            <p:nvPr/>
          </p:nvSpPr>
          <p:spPr>
            <a:xfrm>
              <a:off x="5130225" y="2691972"/>
              <a:ext cx="45553" cy="45553"/>
            </a:xfrm>
            <a:custGeom>
              <a:rect b="b" l="l" r="r" t="t"/>
              <a:pathLst>
                <a:path extrusionOk="0" h="1430" w="143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9" name="Google Shape;9889;p57"/>
            <p:cNvSpPr/>
            <p:nvPr/>
          </p:nvSpPr>
          <p:spPr>
            <a:xfrm>
              <a:off x="4930717" y="2523586"/>
              <a:ext cx="100917" cy="100534"/>
            </a:xfrm>
            <a:custGeom>
              <a:rect b="b" l="l" r="r" t="t"/>
              <a:pathLst>
                <a:path extrusionOk="0" h="3156" w="3168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0" name="Google Shape;9890;p57"/>
            <p:cNvSpPr/>
            <p:nvPr/>
          </p:nvSpPr>
          <p:spPr>
            <a:xfrm>
              <a:off x="4878379" y="2473892"/>
              <a:ext cx="367161" cy="287523"/>
            </a:xfrm>
            <a:custGeom>
              <a:rect b="b" l="l" r="r" t="t"/>
              <a:pathLst>
                <a:path extrusionOk="0" h="9026" w="11526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91" name="Google Shape;9891;p57"/>
          <p:cNvGrpSpPr/>
          <p:nvPr/>
        </p:nvGrpSpPr>
        <p:grpSpPr>
          <a:xfrm>
            <a:off x="1325719" y="2887689"/>
            <a:ext cx="290581" cy="372481"/>
            <a:chOff x="1325719" y="2887689"/>
            <a:chExt cx="290581" cy="372481"/>
          </a:xfrm>
        </p:grpSpPr>
        <p:sp>
          <p:nvSpPr>
            <p:cNvPr id="9892" name="Google Shape;9892;p57"/>
            <p:cNvSpPr/>
            <p:nvPr/>
          </p:nvSpPr>
          <p:spPr>
            <a:xfrm>
              <a:off x="1424724" y="3106533"/>
              <a:ext cx="37971" cy="37939"/>
            </a:xfrm>
            <a:custGeom>
              <a:rect b="b" l="l" r="r" t="t"/>
              <a:pathLst>
                <a:path extrusionOk="0" h="1191" w="1192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3" name="Google Shape;9893;p57"/>
            <p:cNvSpPr/>
            <p:nvPr/>
          </p:nvSpPr>
          <p:spPr>
            <a:xfrm>
              <a:off x="1325719" y="2887689"/>
              <a:ext cx="290581" cy="372481"/>
            </a:xfrm>
            <a:custGeom>
              <a:rect b="b" l="l" r="r" t="t"/>
              <a:pathLst>
                <a:path extrusionOk="0" h="11693" w="9122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94" name="Google Shape;9894;p57"/>
          <p:cNvSpPr/>
          <p:nvPr/>
        </p:nvSpPr>
        <p:spPr>
          <a:xfrm>
            <a:off x="1819153" y="2882369"/>
            <a:ext cx="191194" cy="382738"/>
          </a:xfrm>
          <a:custGeom>
            <a:rect b="b" l="l" r="r" t="t"/>
            <a:pathLst>
              <a:path extrusionOk="0" h="12015" w="6002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95" name="Google Shape;9895;p57"/>
          <p:cNvGrpSpPr/>
          <p:nvPr/>
        </p:nvGrpSpPr>
        <p:grpSpPr>
          <a:xfrm>
            <a:off x="3510335" y="2892499"/>
            <a:ext cx="360726" cy="361204"/>
            <a:chOff x="3510335" y="2892499"/>
            <a:chExt cx="360726" cy="361204"/>
          </a:xfrm>
        </p:grpSpPr>
        <p:sp>
          <p:nvSpPr>
            <p:cNvPr id="9896" name="Google Shape;9896;p57"/>
            <p:cNvSpPr/>
            <p:nvPr/>
          </p:nvSpPr>
          <p:spPr>
            <a:xfrm>
              <a:off x="3511864" y="2892499"/>
              <a:ext cx="359197" cy="358751"/>
            </a:xfrm>
            <a:custGeom>
              <a:rect b="b" l="l" r="r" t="t"/>
              <a:pathLst>
                <a:path extrusionOk="0" h="11262" w="11276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7" name="Google Shape;9897;p57"/>
            <p:cNvSpPr/>
            <p:nvPr/>
          </p:nvSpPr>
          <p:spPr>
            <a:xfrm>
              <a:off x="3510335" y="2959936"/>
              <a:ext cx="176413" cy="43291"/>
            </a:xfrm>
            <a:custGeom>
              <a:rect b="b" l="l" r="r" t="t"/>
              <a:pathLst>
                <a:path extrusionOk="0" h="1359" w="5538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8" name="Google Shape;9898;p57"/>
            <p:cNvSpPr/>
            <p:nvPr/>
          </p:nvSpPr>
          <p:spPr>
            <a:xfrm>
              <a:off x="3530435" y="2920213"/>
              <a:ext cx="133918" cy="35072"/>
            </a:xfrm>
            <a:custGeom>
              <a:rect b="b" l="l" r="r" t="t"/>
              <a:pathLst>
                <a:path extrusionOk="0" h="1101" w="4204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9" name="Google Shape;9899;p57"/>
            <p:cNvSpPr/>
            <p:nvPr/>
          </p:nvSpPr>
          <p:spPr>
            <a:xfrm>
              <a:off x="3761416" y="3078787"/>
              <a:ext cx="53134" cy="174916"/>
            </a:xfrm>
            <a:custGeom>
              <a:rect b="b" l="l" r="r" t="t"/>
              <a:pathLst>
                <a:path extrusionOk="0" h="5491" w="1668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57"/>
            <p:cNvSpPr/>
            <p:nvPr/>
          </p:nvSpPr>
          <p:spPr>
            <a:xfrm>
              <a:off x="3809230" y="3100990"/>
              <a:ext cx="42877" cy="132326"/>
            </a:xfrm>
            <a:custGeom>
              <a:rect b="b" l="l" r="r" t="t"/>
              <a:pathLst>
                <a:path extrusionOk="0" h="4154" w="1346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01" name="Google Shape;9901;p57"/>
          <p:cNvGrpSpPr/>
          <p:nvPr/>
        </p:nvGrpSpPr>
        <p:grpSpPr>
          <a:xfrm>
            <a:off x="3086313" y="2877049"/>
            <a:ext cx="320143" cy="392581"/>
            <a:chOff x="3086313" y="2877049"/>
            <a:chExt cx="320143" cy="392581"/>
          </a:xfrm>
        </p:grpSpPr>
        <p:sp>
          <p:nvSpPr>
            <p:cNvPr id="9902" name="Google Shape;9902;p57"/>
            <p:cNvSpPr/>
            <p:nvPr/>
          </p:nvSpPr>
          <p:spPr>
            <a:xfrm>
              <a:off x="3125749" y="2915371"/>
              <a:ext cx="240505" cy="354259"/>
            </a:xfrm>
            <a:custGeom>
              <a:rect b="b" l="l" r="r" t="t"/>
              <a:pathLst>
                <a:path extrusionOk="0" h="11121" w="755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3" name="Google Shape;9903;p57"/>
            <p:cNvSpPr/>
            <p:nvPr/>
          </p:nvSpPr>
          <p:spPr>
            <a:xfrm>
              <a:off x="3263076" y="2942511"/>
              <a:ext cx="79287" cy="99579"/>
            </a:xfrm>
            <a:custGeom>
              <a:rect b="b" l="l" r="r" t="t"/>
              <a:pathLst>
                <a:path extrusionOk="0" h="3126" w="2489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57"/>
            <p:cNvSpPr/>
            <p:nvPr/>
          </p:nvSpPr>
          <p:spPr>
            <a:xfrm>
              <a:off x="3237656" y="2939262"/>
              <a:ext cx="20897" cy="14462"/>
            </a:xfrm>
            <a:custGeom>
              <a:rect b="b" l="l" r="r" t="t"/>
              <a:pathLst>
                <a:path extrusionOk="0" h="454" w="656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57"/>
            <p:cNvSpPr/>
            <p:nvPr/>
          </p:nvSpPr>
          <p:spPr>
            <a:xfrm>
              <a:off x="3379888" y="3029539"/>
              <a:ext cx="26567" cy="14048"/>
            </a:xfrm>
            <a:custGeom>
              <a:rect b="b" l="l" r="r" t="t"/>
              <a:pathLst>
                <a:path extrusionOk="0" h="441" w="834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57"/>
            <p:cNvSpPr/>
            <p:nvPr/>
          </p:nvSpPr>
          <p:spPr>
            <a:xfrm>
              <a:off x="3086313" y="3029539"/>
              <a:ext cx="26599" cy="14048"/>
            </a:xfrm>
            <a:custGeom>
              <a:rect b="b" l="l" r="r" t="t"/>
              <a:pathLst>
                <a:path extrusionOk="0" h="441" w="835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7" name="Google Shape;9907;p57"/>
            <p:cNvSpPr/>
            <p:nvPr/>
          </p:nvSpPr>
          <p:spPr>
            <a:xfrm>
              <a:off x="3359788" y="2953469"/>
              <a:ext cx="26567" cy="20355"/>
            </a:xfrm>
            <a:custGeom>
              <a:rect b="b" l="l" r="r" t="t"/>
              <a:pathLst>
                <a:path extrusionOk="0" h="639" w="834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8" name="Google Shape;9908;p57"/>
            <p:cNvSpPr/>
            <p:nvPr/>
          </p:nvSpPr>
          <p:spPr>
            <a:xfrm>
              <a:off x="3106413" y="3100034"/>
              <a:ext cx="26599" cy="20164"/>
            </a:xfrm>
            <a:custGeom>
              <a:rect b="b" l="l" r="r" t="t"/>
              <a:pathLst>
                <a:path extrusionOk="0" h="633" w="835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9" name="Google Shape;9909;p57"/>
            <p:cNvSpPr/>
            <p:nvPr/>
          </p:nvSpPr>
          <p:spPr>
            <a:xfrm>
              <a:off x="3308565" y="2897277"/>
              <a:ext cx="22044" cy="24178"/>
            </a:xfrm>
            <a:custGeom>
              <a:rect b="b" l="l" r="r" t="t"/>
              <a:pathLst>
                <a:path extrusionOk="0" h="759" w="692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0" name="Google Shape;9910;p57"/>
            <p:cNvSpPr/>
            <p:nvPr/>
          </p:nvSpPr>
          <p:spPr>
            <a:xfrm>
              <a:off x="3239153" y="2877049"/>
              <a:ext cx="14080" cy="26599"/>
            </a:xfrm>
            <a:custGeom>
              <a:rect b="b" l="l" r="r" t="t"/>
              <a:pathLst>
                <a:path extrusionOk="0" h="835" w="442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1" name="Google Shape;9911;p57"/>
            <p:cNvSpPr/>
            <p:nvPr/>
          </p:nvSpPr>
          <p:spPr>
            <a:xfrm>
              <a:off x="3161809" y="2897500"/>
              <a:ext cx="22394" cy="24337"/>
            </a:xfrm>
            <a:custGeom>
              <a:rect b="b" l="l" r="r" t="t"/>
              <a:pathLst>
                <a:path extrusionOk="0" h="764" w="703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57"/>
            <p:cNvSpPr/>
            <p:nvPr/>
          </p:nvSpPr>
          <p:spPr>
            <a:xfrm>
              <a:off x="3106413" y="2953151"/>
              <a:ext cx="26599" cy="19909"/>
            </a:xfrm>
            <a:custGeom>
              <a:rect b="b" l="l" r="r" t="t"/>
              <a:pathLst>
                <a:path extrusionOk="0" h="625" w="835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57"/>
            <p:cNvSpPr/>
            <p:nvPr/>
          </p:nvSpPr>
          <p:spPr>
            <a:xfrm>
              <a:off x="3360520" y="3099811"/>
              <a:ext cx="25834" cy="20005"/>
            </a:xfrm>
            <a:custGeom>
              <a:rect b="b" l="l" r="r" t="t"/>
              <a:pathLst>
                <a:path extrusionOk="0" h="628" w="811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14" name="Google Shape;9914;p57"/>
          <p:cNvSpPr/>
          <p:nvPr/>
        </p:nvSpPr>
        <p:spPr>
          <a:xfrm>
            <a:off x="2253814" y="2894123"/>
            <a:ext cx="210530" cy="357700"/>
          </a:xfrm>
          <a:custGeom>
            <a:rect b="b" l="l" r="r" t="t"/>
            <a:pathLst>
              <a:path extrusionOk="0" h="11229" w="6609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15" name="Google Shape;9915;p57"/>
          <p:cNvGrpSpPr/>
          <p:nvPr/>
        </p:nvGrpSpPr>
        <p:grpSpPr>
          <a:xfrm>
            <a:off x="861113" y="2885746"/>
            <a:ext cx="333809" cy="373277"/>
            <a:chOff x="861113" y="2885746"/>
            <a:chExt cx="333809" cy="373277"/>
          </a:xfrm>
        </p:grpSpPr>
        <p:sp>
          <p:nvSpPr>
            <p:cNvPr id="9916" name="Google Shape;9916;p57"/>
            <p:cNvSpPr/>
            <p:nvPr/>
          </p:nvSpPr>
          <p:spPr>
            <a:xfrm>
              <a:off x="861113" y="2981533"/>
              <a:ext cx="315970" cy="277489"/>
            </a:xfrm>
            <a:custGeom>
              <a:rect b="b" l="l" r="r" t="t"/>
              <a:pathLst>
                <a:path extrusionOk="0" h="8711" w="9919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7" name="Google Shape;9917;p57"/>
            <p:cNvSpPr/>
            <p:nvPr/>
          </p:nvSpPr>
          <p:spPr>
            <a:xfrm>
              <a:off x="1024976" y="2981756"/>
              <a:ext cx="125572" cy="45903"/>
            </a:xfrm>
            <a:custGeom>
              <a:rect b="b" l="l" r="r" t="t"/>
              <a:pathLst>
                <a:path extrusionOk="0" h="1441" w="3942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8" name="Google Shape;9918;p57"/>
            <p:cNvSpPr/>
            <p:nvPr/>
          </p:nvSpPr>
          <p:spPr>
            <a:xfrm>
              <a:off x="979455" y="2885746"/>
              <a:ext cx="215467" cy="145705"/>
            </a:xfrm>
            <a:custGeom>
              <a:rect b="b" l="l" r="r" t="t"/>
              <a:pathLst>
                <a:path extrusionOk="0" h="4574" w="6764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19" name="Google Shape;9919;p57"/>
          <p:cNvSpPr/>
          <p:nvPr/>
        </p:nvSpPr>
        <p:spPr>
          <a:xfrm>
            <a:off x="2616005" y="2886542"/>
            <a:ext cx="371366" cy="372353"/>
          </a:xfrm>
          <a:custGeom>
            <a:rect b="b" l="l" r="r" t="t"/>
            <a:pathLst>
              <a:path extrusionOk="0" h="11689" w="11658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20" name="Google Shape;9920;p57"/>
          <p:cNvSpPr/>
          <p:nvPr/>
        </p:nvSpPr>
        <p:spPr>
          <a:xfrm>
            <a:off x="2160129" y="1516235"/>
            <a:ext cx="399780" cy="341740"/>
          </a:xfrm>
          <a:custGeom>
            <a:rect b="b" l="l" r="r" t="t"/>
            <a:pathLst>
              <a:path extrusionOk="0" h="10728" w="1255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21" name="Google Shape;9921;p57"/>
          <p:cNvGrpSpPr/>
          <p:nvPr/>
        </p:nvGrpSpPr>
        <p:grpSpPr>
          <a:xfrm>
            <a:off x="1297654" y="1504481"/>
            <a:ext cx="349354" cy="362223"/>
            <a:chOff x="1297654" y="1504481"/>
            <a:chExt cx="349354" cy="362223"/>
          </a:xfrm>
        </p:grpSpPr>
        <p:sp>
          <p:nvSpPr>
            <p:cNvPr id="9922" name="Google Shape;9922;p57"/>
            <p:cNvSpPr/>
            <p:nvPr/>
          </p:nvSpPr>
          <p:spPr>
            <a:xfrm>
              <a:off x="1297654" y="1504481"/>
              <a:ext cx="349354" cy="362223"/>
            </a:xfrm>
            <a:custGeom>
              <a:rect b="b" l="l" r="r" t="t"/>
              <a:pathLst>
                <a:path extrusionOk="0" h="11371" w="10967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57"/>
            <p:cNvSpPr/>
            <p:nvPr/>
          </p:nvSpPr>
          <p:spPr>
            <a:xfrm>
              <a:off x="1354930" y="1618713"/>
              <a:ext cx="224960" cy="206516"/>
            </a:xfrm>
            <a:custGeom>
              <a:rect b="b" l="l" r="r" t="t"/>
              <a:pathLst>
                <a:path extrusionOk="0" h="6483" w="7062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57"/>
            <p:cNvSpPr/>
            <p:nvPr/>
          </p:nvSpPr>
          <p:spPr>
            <a:xfrm>
              <a:off x="1453553" y="1643305"/>
              <a:ext cx="73235" cy="141436"/>
            </a:xfrm>
            <a:custGeom>
              <a:rect b="b" l="l" r="r" t="t"/>
              <a:pathLst>
                <a:path extrusionOk="0" h="4440" w="2299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25" name="Google Shape;9925;p57"/>
          <p:cNvSpPr/>
          <p:nvPr/>
        </p:nvSpPr>
        <p:spPr>
          <a:xfrm>
            <a:off x="3945378" y="1530729"/>
            <a:ext cx="381209" cy="312466"/>
          </a:xfrm>
          <a:custGeom>
            <a:rect b="b" l="l" r="r" t="t"/>
            <a:pathLst>
              <a:path extrusionOk="0" h="9809" w="11967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26" name="Google Shape;9926;p57"/>
          <p:cNvGrpSpPr/>
          <p:nvPr/>
        </p:nvGrpSpPr>
        <p:grpSpPr>
          <a:xfrm>
            <a:off x="852385" y="1510916"/>
            <a:ext cx="353145" cy="351998"/>
            <a:chOff x="852385" y="1510916"/>
            <a:chExt cx="353145" cy="351998"/>
          </a:xfrm>
        </p:grpSpPr>
        <p:sp>
          <p:nvSpPr>
            <p:cNvPr id="9927" name="Google Shape;9927;p57"/>
            <p:cNvSpPr/>
            <p:nvPr/>
          </p:nvSpPr>
          <p:spPr>
            <a:xfrm>
              <a:off x="852385" y="1510916"/>
              <a:ext cx="353145" cy="187785"/>
            </a:xfrm>
            <a:custGeom>
              <a:rect b="b" l="l" r="r" t="t"/>
              <a:pathLst>
                <a:path extrusionOk="0" h="5895" w="11086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57"/>
            <p:cNvSpPr/>
            <p:nvPr/>
          </p:nvSpPr>
          <p:spPr>
            <a:xfrm>
              <a:off x="852385" y="1609921"/>
              <a:ext cx="353145" cy="252992"/>
            </a:xfrm>
            <a:custGeom>
              <a:rect b="b" l="l" r="r" t="t"/>
              <a:pathLst>
                <a:path extrusionOk="0" h="7942" w="11086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57"/>
            <p:cNvSpPr/>
            <p:nvPr/>
          </p:nvSpPr>
          <p:spPr>
            <a:xfrm>
              <a:off x="928264" y="1584501"/>
              <a:ext cx="198775" cy="140735"/>
            </a:xfrm>
            <a:custGeom>
              <a:rect b="b" l="l" r="r" t="t"/>
              <a:pathLst>
                <a:path extrusionOk="0" h="4418" w="624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30" name="Google Shape;9930;p57"/>
          <p:cNvGrpSpPr/>
          <p:nvPr/>
        </p:nvGrpSpPr>
        <p:grpSpPr>
          <a:xfrm>
            <a:off x="1745217" y="1515471"/>
            <a:ext cx="343269" cy="342505"/>
            <a:chOff x="1745217" y="1515471"/>
            <a:chExt cx="343269" cy="342505"/>
          </a:xfrm>
        </p:grpSpPr>
        <p:sp>
          <p:nvSpPr>
            <p:cNvPr id="9931" name="Google Shape;9931;p57"/>
            <p:cNvSpPr/>
            <p:nvPr/>
          </p:nvSpPr>
          <p:spPr>
            <a:xfrm>
              <a:off x="1854448" y="1647096"/>
              <a:ext cx="22012" cy="21630"/>
            </a:xfrm>
            <a:custGeom>
              <a:rect b="b" l="l" r="r" t="t"/>
              <a:pathLst>
                <a:path extrusionOk="0" h="679" w="691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57"/>
            <p:cNvSpPr/>
            <p:nvPr/>
          </p:nvSpPr>
          <p:spPr>
            <a:xfrm>
              <a:off x="1906021" y="1647096"/>
              <a:ext cx="21661" cy="21630"/>
            </a:xfrm>
            <a:custGeom>
              <a:rect b="b" l="l" r="r" t="t"/>
              <a:pathLst>
                <a:path extrusionOk="0" h="679" w="68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57"/>
            <p:cNvSpPr/>
            <p:nvPr/>
          </p:nvSpPr>
          <p:spPr>
            <a:xfrm>
              <a:off x="1956830" y="1647096"/>
              <a:ext cx="22044" cy="21630"/>
            </a:xfrm>
            <a:custGeom>
              <a:rect b="b" l="l" r="r" t="t"/>
              <a:pathLst>
                <a:path extrusionOk="0" h="679" w="692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57"/>
            <p:cNvSpPr/>
            <p:nvPr/>
          </p:nvSpPr>
          <p:spPr>
            <a:xfrm>
              <a:off x="1745217" y="1515471"/>
              <a:ext cx="343269" cy="342505"/>
            </a:xfrm>
            <a:custGeom>
              <a:rect b="b" l="l" r="r" t="t"/>
              <a:pathLst>
                <a:path extrusionOk="0" h="10752" w="10776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35" name="Google Shape;9935;p57"/>
          <p:cNvSpPr/>
          <p:nvPr/>
        </p:nvSpPr>
        <p:spPr>
          <a:xfrm>
            <a:off x="3509220" y="1505437"/>
            <a:ext cx="365632" cy="363561"/>
          </a:xfrm>
          <a:custGeom>
            <a:rect b="b" l="l" r="r" t="t"/>
            <a:pathLst>
              <a:path extrusionOk="0" h="11413" w="11478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36" name="Google Shape;9936;p57"/>
          <p:cNvGrpSpPr/>
          <p:nvPr/>
        </p:nvGrpSpPr>
        <p:grpSpPr>
          <a:xfrm>
            <a:off x="3042703" y="1529137"/>
            <a:ext cx="411535" cy="315587"/>
            <a:chOff x="3042703" y="1529137"/>
            <a:chExt cx="411535" cy="315587"/>
          </a:xfrm>
        </p:grpSpPr>
        <p:sp>
          <p:nvSpPr>
            <p:cNvPr id="9937" name="Google Shape;9937;p57"/>
            <p:cNvSpPr/>
            <p:nvPr/>
          </p:nvSpPr>
          <p:spPr>
            <a:xfrm>
              <a:off x="3042703" y="1529137"/>
              <a:ext cx="411535" cy="315587"/>
            </a:xfrm>
            <a:custGeom>
              <a:rect b="b" l="l" r="r" t="t"/>
              <a:pathLst>
                <a:path extrusionOk="0" h="9907" w="12919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8" name="Google Shape;9938;p57"/>
            <p:cNvSpPr/>
            <p:nvPr/>
          </p:nvSpPr>
          <p:spPr>
            <a:xfrm>
              <a:off x="3077967" y="1557965"/>
              <a:ext cx="12169" cy="12551"/>
            </a:xfrm>
            <a:custGeom>
              <a:rect b="b" l="l" r="r" t="t"/>
              <a:pathLst>
                <a:path extrusionOk="0" h="394" w="382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9" name="Google Shape;9939;p57"/>
            <p:cNvSpPr/>
            <p:nvPr/>
          </p:nvSpPr>
          <p:spPr>
            <a:xfrm>
              <a:off x="3099978" y="1557965"/>
              <a:ext cx="12551" cy="12551"/>
            </a:xfrm>
            <a:custGeom>
              <a:rect b="b" l="l" r="r" t="t"/>
              <a:pathLst>
                <a:path extrusionOk="0" h="394" w="394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0" name="Google Shape;9940;p57"/>
            <p:cNvSpPr/>
            <p:nvPr/>
          </p:nvSpPr>
          <p:spPr>
            <a:xfrm>
              <a:off x="3122341" y="1557965"/>
              <a:ext cx="12551" cy="12551"/>
            </a:xfrm>
            <a:custGeom>
              <a:rect b="b" l="l" r="r" t="t"/>
              <a:pathLst>
                <a:path extrusionOk="0" h="394" w="394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1" name="Google Shape;9941;p57"/>
            <p:cNvSpPr/>
            <p:nvPr/>
          </p:nvSpPr>
          <p:spPr>
            <a:xfrm>
              <a:off x="3342331" y="1557965"/>
              <a:ext cx="79669" cy="12551"/>
            </a:xfrm>
            <a:custGeom>
              <a:rect b="b" l="l" r="r" t="t"/>
              <a:pathLst>
                <a:path extrusionOk="0" h="394" w="2501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2" name="Google Shape;9942;p57"/>
            <p:cNvSpPr/>
            <p:nvPr/>
          </p:nvSpPr>
          <p:spPr>
            <a:xfrm>
              <a:off x="3306303" y="1557965"/>
              <a:ext cx="26949" cy="12551"/>
            </a:xfrm>
            <a:custGeom>
              <a:rect b="b" l="l" r="r" t="t"/>
              <a:pathLst>
                <a:path extrusionOk="0" h="394" w="846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3" name="Google Shape;9943;p57"/>
            <p:cNvSpPr/>
            <p:nvPr/>
          </p:nvSpPr>
          <p:spPr>
            <a:xfrm>
              <a:off x="3165217" y="1622822"/>
              <a:ext cx="166888" cy="121750"/>
            </a:xfrm>
            <a:custGeom>
              <a:rect b="b" l="l" r="r" t="t"/>
              <a:pathLst>
                <a:path extrusionOk="0" h="3822" w="5239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57"/>
            <p:cNvSpPr/>
            <p:nvPr/>
          </p:nvSpPr>
          <p:spPr>
            <a:xfrm>
              <a:off x="3222843" y="1657226"/>
              <a:ext cx="54281" cy="53612"/>
            </a:xfrm>
            <a:custGeom>
              <a:rect b="b" l="l" r="r" t="t"/>
              <a:pathLst>
                <a:path extrusionOk="0" h="1683" w="1704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5" name="Google Shape;9945;p57"/>
            <p:cNvSpPr/>
            <p:nvPr/>
          </p:nvSpPr>
          <p:spPr>
            <a:xfrm>
              <a:off x="3087459" y="1800700"/>
              <a:ext cx="160454" cy="12519"/>
            </a:xfrm>
            <a:custGeom>
              <a:rect b="b" l="l" r="r" t="t"/>
              <a:pathLst>
                <a:path extrusionOk="0" h="393" w="5037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6" name="Google Shape;9946;p57"/>
            <p:cNvSpPr/>
            <p:nvPr/>
          </p:nvSpPr>
          <p:spPr>
            <a:xfrm>
              <a:off x="3368866" y="1800318"/>
              <a:ext cx="43673" cy="12169"/>
            </a:xfrm>
            <a:custGeom>
              <a:rect b="b" l="l" r="r" t="t"/>
              <a:pathLst>
                <a:path extrusionOk="0" h="382" w="1371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47" name="Google Shape;9947;p57"/>
          <p:cNvGrpSpPr/>
          <p:nvPr/>
        </p:nvGrpSpPr>
        <p:grpSpPr>
          <a:xfrm>
            <a:off x="2629289" y="1544682"/>
            <a:ext cx="350501" cy="284497"/>
            <a:chOff x="2629289" y="1544682"/>
            <a:chExt cx="350501" cy="284497"/>
          </a:xfrm>
        </p:grpSpPr>
        <p:sp>
          <p:nvSpPr>
            <p:cNvPr id="9948" name="Google Shape;9948;p57"/>
            <p:cNvSpPr/>
            <p:nvPr/>
          </p:nvSpPr>
          <p:spPr>
            <a:xfrm>
              <a:off x="2835614" y="1818507"/>
              <a:ext cx="10289" cy="10671"/>
            </a:xfrm>
            <a:custGeom>
              <a:rect b="b" l="l" r="r" t="t"/>
              <a:pathLst>
                <a:path extrusionOk="0" h="335" w="323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9" name="Google Shape;9949;p57"/>
            <p:cNvSpPr/>
            <p:nvPr/>
          </p:nvSpPr>
          <p:spPr>
            <a:xfrm>
              <a:off x="2629289" y="1544682"/>
              <a:ext cx="318614" cy="284497"/>
            </a:xfrm>
            <a:custGeom>
              <a:rect b="b" l="l" r="r" t="t"/>
              <a:pathLst>
                <a:path extrusionOk="0" h="8931" w="10002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0" name="Google Shape;9950;p57"/>
            <p:cNvSpPr/>
            <p:nvPr/>
          </p:nvSpPr>
          <p:spPr>
            <a:xfrm>
              <a:off x="2876962" y="1818507"/>
              <a:ext cx="30740" cy="10671"/>
            </a:xfrm>
            <a:custGeom>
              <a:rect b="b" l="l" r="r" t="t"/>
              <a:pathLst>
                <a:path extrusionOk="0" h="335" w="965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1" name="Google Shape;9951;p57"/>
            <p:cNvSpPr/>
            <p:nvPr/>
          </p:nvSpPr>
          <p:spPr>
            <a:xfrm>
              <a:off x="2969118" y="1818507"/>
              <a:ext cx="10671" cy="10671"/>
            </a:xfrm>
            <a:custGeom>
              <a:rect b="b" l="l" r="r" t="t"/>
              <a:pathLst>
                <a:path extrusionOk="0" h="335" w="335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2" name="Google Shape;9952;p57"/>
            <p:cNvSpPr/>
            <p:nvPr/>
          </p:nvSpPr>
          <p:spPr>
            <a:xfrm>
              <a:off x="2916780" y="1818507"/>
              <a:ext cx="34563" cy="10671"/>
            </a:xfrm>
            <a:custGeom>
              <a:rect b="b" l="l" r="r" t="t"/>
              <a:pathLst>
                <a:path extrusionOk="0" h="335" w="1085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53" name="Google Shape;9953;p57"/>
          <p:cNvGrpSpPr/>
          <p:nvPr/>
        </p:nvGrpSpPr>
        <p:grpSpPr>
          <a:xfrm>
            <a:off x="5305077" y="1502633"/>
            <a:ext cx="367893" cy="365218"/>
            <a:chOff x="5305077" y="1502633"/>
            <a:chExt cx="367893" cy="365218"/>
          </a:xfrm>
        </p:grpSpPr>
        <p:sp>
          <p:nvSpPr>
            <p:cNvPr id="9954" name="Google Shape;9954;p57"/>
            <p:cNvSpPr/>
            <p:nvPr/>
          </p:nvSpPr>
          <p:spPr>
            <a:xfrm>
              <a:off x="5305077" y="1502633"/>
              <a:ext cx="261338" cy="365218"/>
            </a:xfrm>
            <a:custGeom>
              <a:rect b="b" l="l" r="r" t="t"/>
              <a:pathLst>
                <a:path extrusionOk="0" h="11465" w="8204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5" name="Google Shape;9955;p57"/>
            <p:cNvSpPr/>
            <p:nvPr/>
          </p:nvSpPr>
          <p:spPr>
            <a:xfrm>
              <a:off x="5495092" y="1503111"/>
              <a:ext cx="177878" cy="233147"/>
            </a:xfrm>
            <a:custGeom>
              <a:rect b="b" l="l" r="r" t="t"/>
              <a:pathLst>
                <a:path extrusionOk="0" h="7319" w="5584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56" name="Google Shape;9956;p57"/>
          <p:cNvGrpSpPr/>
          <p:nvPr/>
        </p:nvGrpSpPr>
        <p:grpSpPr>
          <a:xfrm>
            <a:off x="7100170" y="1500117"/>
            <a:ext cx="368308" cy="367033"/>
            <a:chOff x="7100170" y="1500117"/>
            <a:chExt cx="368308" cy="367033"/>
          </a:xfrm>
        </p:grpSpPr>
        <p:sp>
          <p:nvSpPr>
            <p:cNvPr id="9957" name="Google Shape;9957;p57"/>
            <p:cNvSpPr/>
            <p:nvPr/>
          </p:nvSpPr>
          <p:spPr>
            <a:xfrm>
              <a:off x="7328698" y="1501041"/>
              <a:ext cx="139780" cy="97126"/>
            </a:xfrm>
            <a:custGeom>
              <a:rect b="b" l="l" r="r" t="t"/>
              <a:pathLst>
                <a:path extrusionOk="0" h="3049" w="4388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8" name="Google Shape;9958;p57"/>
            <p:cNvSpPr/>
            <p:nvPr/>
          </p:nvSpPr>
          <p:spPr>
            <a:xfrm>
              <a:off x="7100170" y="1500117"/>
              <a:ext cx="192691" cy="307942"/>
            </a:xfrm>
            <a:custGeom>
              <a:rect b="b" l="l" r="r" t="t"/>
              <a:pathLst>
                <a:path extrusionOk="0" h="9667" w="6049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9" name="Google Shape;9959;p57"/>
            <p:cNvSpPr/>
            <p:nvPr/>
          </p:nvSpPr>
          <p:spPr>
            <a:xfrm>
              <a:off x="7160089" y="1766170"/>
              <a:ext cx="19017" cy="18986"/>
            </a:xfrm>
            <a:custGeom>
              <a:rect b="b" l="l" r="r" t="t"/>
              <a:pathLst>
                <a:path extrusionOk="0" h="596" w="597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0" name="Google Shape;9960;p57"/>
            <p:cNvSpPr/>
            <p:nvPr/>
          </p:nvSpPr>
          <p:spPr>
            <a:xfrm>
              <a:off x="7295505" y="1540031"/>
              <a:ext cx="18986" cy="19081"/>
            </a:xfrm>
            <a:custGeom>
              <a:rect b="b" l="l" r="r" t="t"/>
              <a:pathLst>
                <a:path extrusionOk="0" h="599" w="596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1" name="Google Shape;9961;p57"/>
            <p:cNvSpPr/>
            <p:nvPr/>
          </p:nvSpPr>
          <p:spPr>
            <a:xfrm>
              <a:off x="7337968" y="1631519"/>
              <a:ext cx="19017" cy="19017"/>
            </a:xfrm>
            <a:custGeom>
              <a:rect b="b" l="l" r="r" t="t"/>
              <a:pathLst>
                <a:path extrusionOk="0" h="597" w="597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2" name="Google Shape;9962;p57"/>
            <p:cNvSpPr/>
            <p:nvPr/>
          </p:nvSpPr>
          <p:spPr>
            <a:xfrm>
              <a:off x="7275404" y="1612947"/>
              <a:ext cx="18986" cy="18986"/>
            </a:xfrm>
            <a:custGeom>
              <a:rect b="b" l="l" r="r" t="t"/>
              <a:pathLst>
                <a:path extrusionOk="0" h="596" w="596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3" name="Google Shape;9963;p57"/>
            <p:cNvSpPr/>
            <p:nvPr/>
          </p:nvSpPr>
          <p:spPr>
            <a:xfrm>
              <a:off x="7248837" y="1688029"/>
              <a:ext cx="19017" cy="19017"/>
            </a:xfrm>
            <a:custGeom>
              <a:rect b="b" l="l" r="r" t="t"/>
              <a:pathLst>
                <a:path extrusionOk="0" h="597" w="597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4" name="Google Shape;9964;p57"/>
            <p:cNvSpPr/>
            <p:nvPr/>
          </p:nvSpPr>
          <p:spPr>
            <a:xfrm>
              <a:off x="7413464" y="1587527"/>
              <a:ext cx="18986" cy="19017"/>
            </a:xfrm>
            <a:custGeom>
              <a:rect b="b" l="l" r="r" t="t"/>
              <a:pathLst>
                <a:path extrusionOk="0" h="597" w="596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5" name="Google Shape;9965;p57"/>
            <p:cNvSpPr/>
            <p:nvPr/>
          </p:nvSpPr>
          <p:spPr>
            <a:xfrm>
              <a:off x="7114218" y="1832906"/>
              <a:ext cx="18986" cy="19017"/>
            </a:xfrm>
            <a:custGeom>
              <a:rect b="b" l="l" r="r" t="t"/>
              <a:pathLst>
                <a:path extrusionOk="0" h="597" w="596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6" name="Google Shape;9966;p57"/>
            <p:cNvSpPr/>
            <p:nvPr/>
          </p:nvSpPr>
          <p:spPr>
            <a:xfrm>
              <a:off x="7128999" y="1785506"/>
              <a:ext cx="18986" cy="19017"/>
            </a:xfrm>
            <a:custGeom>
              <a:rect b="b" l="l" r="r" t="t"/>
              <a:pathLst>
                <a:path extrusionOk="0" h="597" w="596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7" name="Google Shape;9967;p57"/>
            <p:cNvSpPr/>
            <p:nvPr/>
          </p:nvSpPr>
          <p:spPr>
            <a:xfrm>
              <a:off x="7148335" y="1815481"/>
              <a:ext cx="18986" cy="18986"/>
            </a:xfrm>
            <a:custGeom>
              <a:rect b="b" l="l" r="r" t="t"/>
              <a:pathLst>
                <a:path extrusionOk="0" h="596" w="596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8" name="Google Shape;9968;p57"/>
            <p:cNvSpPr/>
            <p:nvPr/>
          </p:nvSpPr>
          <p:spPr>
            <a:xfrm>
              <a:off x="7158592" y="1661494"/>
              <a:ext cx="208236" cy="205656"/>
            </a:xfrm>
            <a:custGeom>
              <a:rect b="b" l="l" r="r" t="t"/>
              <a:pathLst>
                <a:path extrusionOk="0" h="6456" w="6537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9" name="Google Shape;9969;p57"/>
            <p:cNvSpPr/>
            <p:nvPr/>
          </p:nvSpPr>
          <p:spPr>
            <a:xfrm>
              <a:off x="7374696" y="1635660"/>
              <a:ext cx="93781" cy="28478"/>
            </a:xfrm>
            <a:custGeom>
              <a:rect b="b" l="l" r="r" t="t"/>
              <a:pathLst>
                <a:path extrusionOk="0" h="894" w="2944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70" name="Google Shape;9970;p57"/>
          <p:cNvSpPr/>
          <p:nvPr/>
        </p:nvSpPr>
        <p:spPr>
          <a:xfrm>
            <a:off x="7539642" y="1500180"/>
            <a:ext cx="372958" cy="366747"/>
          </a:xfrm>
          <a:custGeom>
            <a:rect b="b" l="l" r="r" t="t"/>
            <a:pathLst>
              <a:path extrusionOk="0" h="11513" w="11708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71" name="Google Shape;9971;p57"/>
          <p:cNvGrpSpPr/>
          <p:nvPr/>
        </p:nvGrpSpPr>
        <p:grpSpPr>
          <a:xfrm>
            <a:off x="6649231" y="1500021"/>
            <a:ext cx="390287" cy="367065"/>
            <a:chOff x="6649231" y="1500021"/>
            <a:chExt cx="390287" cy="367065"/>
          </a:xfrm>
        </p:grpSpPr>
        <p:sp>
          <p:nvSpPr>
            <p:cNvPr id="9972" name="Google Shape;9972;p57"/>
            <p:cNvSpPr/>
            <p:nvPr/>
          </p:nvSpPr>
          <p:spPr>
            <a:xfrm>
              <a:off x="6649231" y="1500021"/>
              <a:ext cx="390287" cy="367065"/>
            </a:xfrm>
            <a:custGeom>
              <a:rect b="b" l="l" r="r" t="t"/>
              <a:pathLst>
                <a:path extrusionOk="0" h="11523" w="12252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57"/>
            <p:cNvSpPr/>
            <p:nvPr/>
          </p:nvSpPr>
          <p:spPr>
            <a:xfrm>
              <a:off x="6759194" y="1602435"/>
              <a:ext cx="161983" cy="161409"/>
            </a:xfrm>
            <a:custGeom>
              <a:rect b="b" l="l" r="r" t="t"/>
              <a:pathLst>
                <a:path extrusionOk="0" h="5067" w="5085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4" name="Google Shape;9974;p57"/>
            <p:cNvSpPr/>
            <p:nvPr/>
          </p:nvSpPr>
          <p:spPr>
            <a:xfrm>
              <a:off x="6718229" y="1625179"/>
              <a:ext cx="15227" cy="14239"/>
            </a:xfrm>
            <a:custGeom>
              <a:rect b="b" l="l" r="r" t="t"/>
              <a:pathLst>
                <a:path extrusionOk="0" h="447" w="478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5" name="Google Shape;9975;p57"/>
            <p:cNvSpPr/>
            <p:nvPr/>
          </p:nvSpPr>
          <p:spPr>
            <a:xfrm>
              <a:off x="6712176" y="1588005"/>
              <a:ext cx="16533" cy="14048"/>
            </a:xfrm>
            <a:custGeom>
              <a:rect b="b" l="l" r="r" t="t"/>
              <a:pathLst>
                <a:path extrusionOk="0" h="441" w="519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57"/>
            <p:cNvSpPr/>
            <p:nvPr/>
          </p:nvSpPr>
          <p:spPr>
            <a:xfrm>
              <a:off x="6744796" y="1555003"/>
              <a:ext cx="16628" cy="14367"/>
            </a:xfrm>
            <a:custGeom>
              <a:rect b="b" l="l" r="r" t="t"/>
              <a:pathLst>
                <a:path extrusionOk="0" h="451" w="522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57"/>
            <p:cNvSpPr/>
            <p:nvPr/>
          </p:nvSpPr>
          <p:spPr>
            <a:xfrm>
              <a:off x="6750115" y="1593707"/>
              <a:ext cx="15577" cy="13952"/>
            </a:xfrm>
            <a:custGeom>
              <a:rect b="b" l="l" r="r" t="t"/>
              <a:pathLst>
                <a:path extrusionOk="0" h="438" w="489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57"/>
            <p:cNvSpPr/>
            <p:nvPr/>
          </p:nvSpPr>
          <p:spPr>
            <a:xfrm>
              <a:off x="6782353" y="1561852"/>
              <a:ext cx="16692" cy="14335"/>
            </a:xfrm>
            <a:custGeom>
              <a:rect b="b" l="l" r="r" t="t"/>
              <a:pathLst>
                <a:path extrusionOk="0" h="450" w="524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9" name="Google Shape;9979;p57"/>
            <p:cNvSpPr/>
            <p:nvPr/>
          </p:nvSpPr>
          <p:spPr>
            <a:xfrm>
              <a:off x="6884735" y="1791686"/>
              <a:ext cx="15227" cy="14239"/>
            </a:xfrm>
            <a:custGeom>
              <a:rect b="b" l="l" r="r" t="t"/>
              <a:pathLst>
                <a:path extrusionOk="0" h="447" w="478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0" name="Google Shape;9980;p57"/>
            <p:cNvSpPr/>
            <p:nvPr/>
          </p:nvSpPr>
          <p:spPr>
            <a:xfrm>
              <a:off x="6922292" y="1797738"/>
              <a:ext cx="15195" cy="14271"/>
            </a:xfrm>
            <a:custGeom>
              <a:rect b="b" l="l" r="r" t="t"/>
              <a:pathLst>
                <a:path extrusionOk="0" h="448" w="477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1" name="Google Shape;9981;p57"/>
            <p:cNvSpPr/>
            <p:nvPr/>
          </p:nvSpPr>
          <p:spPr>
            <a:xfrm>
              <a:off x="6954911" y="1765118"/>
              <a:ext cx="15195" cy="14271"/>
            </a:xfrm>
            <a:custGeom>
              <a:rect b="b" l="l" r="r" t="t"/>
              <a:pathLst>
                <a:path extrusionOk="0" h="448" w="477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2" name="Google Shape;9982;p57"/>
            <p:cNvSpPr/>
            <p:nvPr/>
          </p:nvSpPr>
          <p:spPr>
            <a:xfrm>
              <a:off x="6916590" y="1759831"/>
              <a:ext cx="16724" cy="14335"/>
            </a:xfrm>
            <a:custGeom>
              <a:rect b="b" l="l" r="r" t="t"/>
              <a:pathLst>
                <a:path extrusionOk="0" h="450" w="525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3" name="Google Shape;9983;p57"/>
            <p:cNvSpPr/>
            <p:nvPr/>
          </p:nvSpPr>
          <p:spPr>
            <a:xfrm>
              <a:off x="6948477" y="1727593"/>
              <a:ext cx="16979" cy="14367"/>
            </a:xfrm>
            <a:custGeom>
              <a:rect b="b" l="l" r="r" t="t"/>
              <a:pathLst>
                <a:path extrusionOk="0" h="451" w="533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84" name="Google Shape;9984;p57"/>
          <p:cNvGrpSpPr/>
          <p:nvPr/>
        </p:nvGrpSpPr>
        <p:grpSpPr>
          <a:xfrm>
            <a:off x="5746938" y="1543503"/>
            <a:ext cx="387261" cy="280356"/>
            <a:chOff x="5746938" y="1543503"/>
            <a:chExt cx="387261" cy="280356"/>
          </a:xfrm>
        </p:grpSpPr>
        <p:sp>
          <p:nvSpPr>
            <p:cNvPr id="9985" name="Google Shape;9985;p57"/>
            <p:cNvSpPr/>
            <p:nvPr/>
          </p:nvSpPr>
          <p:spPr>
            <a:xfrm>
              <a:off x="5746938" y="1543503"/>
              <a:ext cx="186256" cy="279591"/>
            </a:xfrm>
            <a:custGeom>
              <a:rect b="b" l="l" r="r" t="t"/>
              <a:pathLst>
                <a:path extrusionOk="0" h="8777" w="5847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6" name="Google Shape;9986;p57"/>
            <p:cNvSpPr/>
            <p:nvPr/>
          </p:nvSpPr>
          <p:spPr>
            <a:xfrm>
              <a:off x="5949090" y="1543949"/>
              <a:ext cx="185109" cy="279910"/>
            </a:xfrm>
            <a:custGeom>
              <a:rect b="b" l="l" r="r" t="t"/>
              <a:pathLst>
                <a:path extrusionOk="0" h="8787" w="5811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87" name="Google Shape;9987;p57"/>
          <p:cNvGrpSpPr/>
          <p:nvPr/>
        </p:nvGrpSpPr>
        <p:grpSpPr>
          <a:xfrm>
            <a:off x="6196730" y="1525346"/>
            <a:ext cx="369072" cy="317467"/>
            <a:chOff x="6196730" y="1525346"/>
            <a:chExt cx="369072" cy="317467"/>
          </a:xfrm>
        </p:grpSpPr>
        <p:sp>
          <p:nvSpPr>
            <p:cNvPr id="9988" name="Google Shape;9988;p57"/>
            <p:cNvSpPr/>
            <p:nvPr/>
          </p:nvSpPr>
          <p:spPr>
            <a:xfrm>
              <a:off x="6285478" y="1697140"/>
              <a:ext cx="193870" cy="145673"/>
            </a:xfrm>
            <a:custGeom>
              <a:rect b="b" l="l" r="r" t="t"/>
              <a:pathLst>
                <a:path extrusionOk="0" h="4573" w="6086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57"/>
            <p:cNvSpPr/>
            <p:nvPr/>
          </p:nvSpPr>
          <p:spPr>
            <a:xfrm>
              <a:off x="6391301" y="1525346"/>
              <a:ext cx="174502" cy="317467"/>
            </a:xfrm>
            <a:custGeom>
              <a:rect b="b" l="l" r="r" t="t"/>
              <a:pathLst>
                <a:path extrusionOk="0" h="9966" w="5478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0" name="Google Shape;9990;p57"/>
            <p:cNvSpPr/>
            <p:nvPr/>
          </p:nvSpPr>
          <p:spPr>
            <a:xfrm>
              <a:off x="6196730" y="1525346"/>
              <a:ext cx="172622" cy="317467"/>
            </a:xfrm>
            <a:custGeom>
              <a:rect b="b" l="l" r="r" t="t"/>
              <a:pathLst>
                <a:path extrusionOk="0" h="9966" w="5419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91" name="Google Shape;9991;p57"/>
          <p:cNvGrpSpPr/>
          <p:nvPr/>
        </p:nvGrpSpPr>
        <p:grpSpPr>
          <a:xfrm>
            <a:off x="4940592" y="1500690"/>
            <a:ext cx="246558" cy="367161"/>
            <a:chOff x="4940592" y="1500690"/>
            <a:chExt cx="246558" cy="367161"/>
          </a:xfrm>
        </p:grpSpPr>
        <p:sp>
          <p:nvSpPr>
            <p:cNvPr id="9992" name="Google Shape;9992;p57"/>
            <p:cNvSpPr/>
            <p:nvPr/>
          </p:nvSpPr>
          <p:spPr>
            <a:xfrm>
              <a:off x="4961075" y="1766934"/>
              <a:ext cx="44024" cy="74732"/>
            </a:xfrm>
            <a:custGeom>
              <a:rect b="b" l="l" r="r" t="t"/>
              <a:pathLst>
                <a:path extrusionOk="0" h="2346" w="1382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57"/>
            <p:cNvSpPr/>
            <p:nvPr/>
          </p:nvSpPr>
          <p:spPr>
            <a:xfrm>
              <a:off x="5009240" y="1623937"/>
              <a:ext cx="37207" cy="36824"/>
            </a:xfrm>
            <a:custGeom>
              <a:rect b="b" l="l" r="r" t="t"/>
              <a:pathLst>
                <a:path extrusionOk="0" h="1156" w="1168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57"/>
            <p:cNvSpPr/>
            <p:nvPr/>
          </p:nvSpPr>
          <p:spPr>
            <a:xfrm>
              <a:off x="5110125" y="1785123"/>
              <a:ext cx="50458" cy="50108"/>
            </a:xfrm>
            <a:custGeom>
              <a:rect b="b" l="l" r="r" t="t"/>
              <a:pathLst>
                <a:path extrusionOk="0" h="1573" w="1584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57"/>
            <p:cNvSpPr/>
            <p:nvPr/>
          </p:nvSpPr>
          <p:spPr>
            <a:xfrm>
              <a:off x="4940592" y="1500690"/>
              <a:ext cx="246558" cy="367161"/>
            </a:xfrm>
            <a:custGeom>
              <a:rect b="b" l="l" r="r" t="t"/>
              <a:pathLst>
                <a:path extrusionOk="0" h="11526" w="774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96" name="Google Shape;9996;p57"/>
          <p:cNvGrpSpPr/>
          <p:nvPr/>
        </p:nvGrpSpPr>
        <p:grpSpPr>
          <a:xfrm>
            <a:off x="7964906" y="1499894"/>
            <a:ext cx="380858" cy="367575"/>
            <a:chOff x="7964906" y="1499894"/>
            <a:chExt cx="380858" cy="367575"/>
          </a:xfrm>
        </p:grpSpPr>
        <p:sp>
          <p:nvSpPr>
            <p:cNvPr id="9997" name="Google Shape;9997;p57"/>
            <p:cNvSpPr/>
            <p:nvPr/>
          </p:nvSpPr>
          <p:spPr>
            <a:xfrm>
              <a:off x="7964906" y="1501359"/>
              <a:ext cx="377099" cy="365600"/>
            </a:xfrm>
            <a:custGeom>
              <a:rect b="b" l="l" r="r" t="t"/>
              <a:pathLst>
                <a:path extrusionOk="0" h="11477" w="11838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8" name="Google Shape;9998;p57"/>
            <p:cNvSpPr/>
            <p:nvPr/>
          </p:nvSpPr>
          <p:spPr>
            <a:xfrm>
              <a:off x="7965288" y="1499894"/>
              <a:ext cx="202948" cy="193870"/>
            </a:xfrm>
            <a:custGeom>
              <a:rect b="b" l="l" r="r" t="t"/>
              <a:pathLst>
                <a:path extrusionOk="0" h="6086" w="6371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9" name="Google Shape;9999;p57"/>
            <p:cNvSpPr/>
            <p:nvPr/>
          </p:nvSpPr>
          <p:spPr>
            <a:xfrm>
              <a:off x="8137879" y="1673440"/>
              <a:ext cx="207886" cy="194029"/>
            </a:xfrm>
            <a:custGeom>
              <a:rect b="b" l="l" r="r" t="t"/>
              <a:pathLst>
                <a:path extrusionOk="0" h="6091" w="6526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00" name="Google Shape;10000;p57"/>
          <p:cNvSpPr/>
          <p:nvPr/>
        </p:nvSpPr>
        <p:spPr>
          <a:xfrm>
            <a:off x="5779557" y="2902087"/>
            <a:ext cx="322787" cy="355788"/>
          </a:xfrm>
          <a:custGeom>
            <a:rect b="b" l="l" r="r" t="t"/>
            <a:pathLst>
              <a:path extrusionOk="0" h="11169" w="10133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01" name="Google Shape;10001;p57"/>
          <p:cNvGrpSpPr/>
          <p:nvPr/>
        </p:nvGrpSpPr>
        <p:grpSpPr>
          <a:xfrm>
            <a:off x="8007400" y="2902278"/>
            <a:ext cx="285230" cy="355597"/>
            <a:chOff x="8007400" y="2902278"/>
            <a:chExt cx="285230" cy="355597"/>
          </a:xfrm>
        </p:grpSpPr>
        <p:sp>
          <p:nvSpPr>
            <p:cNvPr id="10002" name="Google Shape;10002;p57"/>
            <p:cNvSpPr/>
            <p:nvPr/>
          </p:nvSpPr>
          <p:spPr>
            <a:xfrm>
              <a:off x="8134820" y="3165305"/>
              <a:ext cx="39851" cy="39851"/>
            </a:xfrm>
            <a:custGeom>
              <a:rect b="b" l="l" r="r" t="t"/>
              <a:pathLst>
                <a:path extrusionOk="0" h="1251" w="1251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3" name="Google Shape;10003;p57"/>
            <p:cNvSpPr/>
            <p:nvPr/>
          </p:nvSpPr>
          <p:spPr>
            <a:xfrm>
              <a:off x="8007400" y="2902278"/>
              <a:ext cx="285230" cy="355597"/>
            </a:xfrm>
            <a:custGeom>
              <a:rect b="b" l="l" r="r" t="t"/>
              <a:pathLst>
                <a:path extrusionOk="0" h="11163" w="8954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4" name="Google Shape;10004;p57"/>
          <p:cNvGrpSpPr/>
          <p:nvPr/>
        </p:nvGrpSpPr>
        <p:grpSpPr>
          <a:xfrm>
            <a:off x="6219124" y="2902788"/>
            <a:ext cx="318231" cy="355470"/>
            <a:chOff x="6219124" y="2902788"/>
            <a:chExt cx="318231" cy="355470"/>
          </a:xfrm>
        </p:grpSpPr>
        <p:sp>
          <p:nvSpPr>
            <p:cNvPr id="10005" name="Google Shape;10005;p57"/>
            <p:cNvSpPr/>
            <p:nvPr/>
          </p:nvSpPr>
          <p:spPr>
            <a:xfrm>
              <a:off x="6219124" y="2990994"/>
              <a:ext cx="140353" cy="267263"/>
            </a:xfrm>
            <a:custGeom>
              <a:rect b="b" l="l" r="r" t="t"/>
              <a:pathLst>
                <a:path extrusionOk="0" h="8390" w="4406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57"/>
            <p:cNvSpPr/>
            <p:nvPr/>
          </p:nvSpPr>
          <p:spPr>
            <a:xfrm>
              <a:off x="6268054" y="2902788"/>
              <a:ext cx="269302" cy="354705"/>
            </a:xfrm>
            <a:custGeom>
              <a:rect b="b" l="l" r="r" t="t"/>
              <a:pathLst>
                <a:path extrusionOk="0" h="11135" w="8454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7" name="Google Shape;10007;p57"/>
            <p:cNvSpPr/>
            <p:nvPr/>
          </p:nvSpPr>
          <p:spPr>
            <a:xfrm>
              <a:off x="6407993" y="2995773"/>
              <a:ext cx="31505" cy="37207"/>
            </a:xfrm>
            <a:custGeom>
              <a:rect b="b" l="l" r="r" t="t"/>
              <a:pathLst>
                <a:path extrusionOk="0" h="1168" w="989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8" name="Google Shape;10008;p57"/>
          <p:cNvGrpSpPr/>
          <p:nvPr/>
        </p:nvGrpSpPr>
        <p:grpSpPr>
          <a:xfrm>
            <a:off x="4969421" y="2902852"/>
            <a:ext cx="185109" cy="355406"/>
            <a:chOff x="4969421" y="2902852"/>
            <a:chExt cx="185109" cy="355406"/>
          </a:xfrm>
        </p:grpSpPr>
        <p:sp>
          <p:nvSpPr>
            <p:cNvPr id="10009" name="Google Shape;10009;p57"/>
            <p:cNvSpPr/>
            <p:nvPr/>
          </p:nvSpPr>
          <p:spPr>
            <a:xfrm>
              <a:off x="5022906" y="3084138"/>
              <a:ext cx="16310" cy="15959"/>
            </a:xfrm>
            <a:custGeom>
              <a:rect b="b" l="l" r="r" t="t"/>
              <a:pathLst>
                <a:path extrusionOk="0" h="501" w="512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0" name="Google Shape;10010;p57"/>
            <p:cNvSpPr/>
            <p:nvPr/>
          </p:nvSpPr>
          <p:spPr>
            <a:xfrm>
              <a:off x="5086998" y="3107265"/>
              <a:ext cx="13284" cy="13315"/>
            </a:xfrm>
            <a:custGeom>
              <a:rect b="b" l="l" r="r" t="t"/>
              <a:pathLst>
                <a:path extrusionOk="0" h="418" w="417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1" name="Google Shape;10011;p57"/>
            <p:cNvSpPr/>
            <p:nvPr/>
          </p:nvSpPr>
          <p:spPr>
            <a:xfrm>
              <a:off x="5039566" y="3205092"/>
              <a:ext cx="13315" cy="13347"/>
            </a:xfrm>
            <a:custGeom>
              <a:rect b="b" l="l" r="r" t="t"/>
              <a:pathLst>
                <a:path extrusionOk="0" h="419" w="418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57"/>
            <p:cNvSpPr/>
            <p:nvPr/>
          </p:nvSpPr>
          <p:spPr>
            <a:xfrm>
              <a:off x="5086998" y="3175530"/>
              <a:ext cx="13284" cy="13315"/>
            </a:xfrm>
            <a:custGeom>
              <a:rect b="b" l="l" r="r" t="t"/>
              <a:pathLst>
                <a:path extrusionOk="0" h="418" w="417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3" name="Google Shape;10013;p57"/>
            <p:cNvSpPr/>
            <p:nvPr/>
          </p:nvSpPr>
          <p:spPr>
            <a:xfrm>
              <a:off x="5033131" y="3137623"/>
              <a:ext cx="17106" cy="17106"/>
            </a:xfrm>
            <a:custGeom>
              <a:rect b="b" l="l" r="r" t="t"/>
              <a:pathLst>
                <a:path extrusionOk="0" h="537" w="537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4" name="Google Shape;10014;p57"/>
            <p:cNvSpPr/>
            <p:nvPr/>
          </p:nvSpPr>
          <p:spPr>
            <a:xfrm>
              <a:off x="4969421" y="2902852"/>
              <a:ext cx="185109" cy="355406"/>
            </a:xfrm>
            <a:custGeom>
              <a:rect b="b" l="l" r="r" t="t"/>
              <a:pathLst>
                <a:path extrusionOk="0" h="11157" w="5811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15" name="Google Shape;10015;p57"/>
          <p:cNvSpPr/>
          <p:nvPr/>
        </p:nvSpPr>
        <p:spPr>
          <a:xfrm>
            <a:off x="7574555" y="2903043"/>
            <a:ext cx="303387" cy="355597"/>
          </a:xfrm>
          <a:custGeom>
            <a:rect b="b" l="l" r="r" t="t"/>
            <a:pathLst>
              <a:path extrusionOk="0" h="11163" w="9524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16" name="Google Shape;10016;p57"/>
          <p:cNvSpPr/>
          <p:nvPr/>
        </p:nvSpPr>
        <p:spPr>
          <a:xfrm>
            <a:off x="7121800" y="2902852"/>
            <a:ext cx="318231" cy="354642"/>
          </a:xfrm>
          <a:custGeom>
            <a:rect b="b" l="l" r="r" t="t"/>
            <a:pathLst>
              <a:path extrusionOk="0" h="11133" w="999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17" name="Google Shape;10017;p57"/>
          <p:cNvGrpSpPr/>
          <p:nvPr/>
        </p:nvGrpSpPr>
        <p:grpSpPr>
          <a:xfrm>
            <a:off x="6685259" y="2902852"/>
            <a:ext cx="311414" cy="355406"/>
            <a:chOff x="6685259" y="2902852"/>
            <a:chExt cx="311414" cy="355406"/>
          </a:xfrm>
        </p:grpSpPr>
        <p:sp>
          <p:nvSpPr>
            <p:cNvPr id="10018" name="Google Shape;10018;p57"/>
            <p:cNvSpPr/>
            <p:nvPr/>
          </p:nvSpPr>
          <p:spPr>
            <a:xfrm>
              <a:off x="6835805" y="3045466"/>
              <a:ext cx="10671" cy="155134"/>
            </a:xfrm>
            <a:custGeom>
              <a:rect b="b" l="l" r="r" t="t"/>
              <a:pathLst>
                <a:path extrusionOk="0" h="4870" w="335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57"/>
            <p:cNvSpPr/>
            <p:nvPr/>
          </p:nvSpPr>
          <p:spPr>
            <a:xfrm>
              <a:off x="6765661" y="2938497"/>
              <a:ext cx="149846" cy="63774"/>
            </a:xfrm>
            <a:custGeom>
              <a:rect b="b" l="l" r="r" t="t"/>
              <a:pathLst>
                <a:path extrusionOk="0" h="2002" w="4704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0" name="Google Shape;10020;p57"/>
            <p:cNvSpPr/>
            <p:nvPr/>
          </p:nvSpPr>
          <p:spPr>
            <a:xfrm>
              <a:off x="6685259" y="2902852"/>
              <a:ext cx="311414" cy="355406"/>
            </a:xfrm>
            <a:custGeom>
              <a:rect b="b" l="l" r="r" t="t"/>
              <a:pathLst>
                <a:path extrusionOk="0" h="11157" w="9776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1" name="Google Shape;10021;p57"/>
          <p:cNvGrpSpPr/>
          <p:nvPr/>
        </p:nvGrpSpPr>
        <p:grpSpPr>
          <a:xfrm>
            <a:off x="5309250" y="2903170"/>
            <a:ext cx="359579" cy="355852"/>
            <a:chOff x="5309250" y="2903170"/>
            <a:chExt cx="359579" cy="355852"/>
          </a:xfrm>
        </p:grpSpPr>
        <p:sp>
          <p:nvSpPr>
            <p:cNvPr id="10022" name="Google Shape;10022;p57"/>
            <p:cNvSpPr/>
            <p:nvPr/>
          </p:nvSpPr>
          <p:spPr>
            <a:xfrm>
              <a:off x="5410517" y="3006317"/>
              <a:ext cx="77854" cy="76452"/>
            </a:xfrm>
            <a:custGeom>
              <a:rect b="b" l="l" r="r" t="t"/>
              <a:pathLst>
                <a:path extrusionOk="0" h="2400" w="2444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3" name="Google Shape;10023;p57"/>
            <p:cNvSpPr/>
            <p:nvPr/>
          </p:nvSpPr>
          <p:spPr>
            <a:xfrm>
              <a:off x="5309250" y="2903170"/>
              <a:ext cx="359579" cy="355852"/>
            </a:xfrm>
            <a:custGeom>
              <a:rect b="b" l="l" r="r" t="t"/>
              <a:pathLst>
                <a:path extrusionOk="0" h="11171" w="11288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4" name="Google Shape;10024;p57"/>
            <p:cNvSpPr/>
            <p:nvPr/>
          </p:nvSpPr>
          <p:spPr>
            <a:xfrm>
              <a:off x="5466263" y="3032979"/>
              <a:ext cx="127101" cy="146214"/>
            </a:xfrm>
            <a:custGeom>
              <a:rect b="b" l="l" r="r" t="t"/>
              <a:pathLst>
                <a:path extrusionOk="0" h="4590" w="399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5" name="Google Shape;10025;p57"/>
          <p:cNvGrpSpPr/>
          <p:nvPr/>
        </p:nvGrpSpPr>
        <p:grpSpPr>
          <a:xfrm>
            <a:off x="2199565" y="2421172"/>
            <a:ext cx="312179" cy="353431"/>
            <a:chOff x="2199565" y="2421172"/>
            <a:chExt cx="312179" cy="353431"/>
          </a:xfrm>
        </p:grpSpPr>
        <p:sp>
          <p:nvSpPr>
            <p:cNvPr id="10026" name="Google Shape;10026;p57"/>
            <p:cNvSpPr/>
            <p:nvPr/>
          </p:nvSpPr>
          <p:spPr>
            <a:xfrm>
              <a:off x="2199565" y="2421172"/>
              <a:ext cx="312179" cy="353431"/>
            </a:xfrm>
            <a:custGeom>
              <a:rect b="b" l="l" r="r" t="t"/>
              <a:pathLst>
                <a:path extrusionOk="0" h="11095" w="980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7" name="Google Shape;10027;p57"/>
            <p:cNvSpPr/>
            <p:nvPr/>
          </p:nvSpPr>
          <p:spPr>
            <a:xfrm>
              <a:off x="2335745" y="2471248"/>
              <a:ext cx="40997" cy="40615"/>
            </a:xfrm>
            <a:custGeom>
              <a:rect b="b" l="l" r="r" t="t"/>
              <a:pathLst>
                <a:path extrusionOk="0" h="1275" w="1287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8" name="Google Shape;10028;p57"/>
          <p:cNvGrpSpPr/>
          <p:nvPr/>
        </p:nvGrpSpPr>
        <p:grpSpPr>
          <a:xfrm>
            <a:off x="1750887" y="2425727"/>
            <a:ext cx="320143" cy="343269"/>
            <a:chOff x="1750887" y="2425727"/>
            <a:chExt cx="320143" cy="343269"/>
          </a:xfrm>
        </p:grpSpPr>
        <p:sp>
          <p:nvSpPr>
            <p:cNvPr id="10029" name="Google Shape;10029;p57"/>
            <p:cNvSpPr/>
            <p:nvPr/>
          </p:nvSpPr>
          <p:spPr>
            <a:xfrm>
              <a:off x="1750887" y="2425727"/>
              <a:ext cx="320143" cy="289052"/>
            </a:xfrm>
            <a:custGeom>
              <a:rect b="b" l="l" r="r" t="t"/>
              <a:pathLst>
                <a:path extrusionOk="0" h="9074" w="1005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0" name="Google Shape;10030;p57"/>
            <p:cNvSpPr/>
            <p:nvPr/>
          </p:nvSpPr>
          <p:spPr>
            <a:xfrm>
              <a:off x="1751652" y="2558467"/>
              <a:ext cx="319378" cy="210530"/>
            </a:xfrm>
            <a:custGeom>
              <a:rect b="b" l="l" r="r" t="t"/>
              <a:pathLst>
                <a:path extrusionOk="0" h="6609" w="10026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31" name="Google Shape;10031;p57"/>
          <p:cNvGrpSpPr/>
          <p:nvPr/>
        </p:nvGrpSpPr>
        <p:grpSpPr>
          <a:xfrm>
            <a:off x="1298037" y="2425727"/>
            <a:ext cx="338364" cy="342887"/>
            <a:chOff x="1298037" y="2425727"/>
            <a:chExt cx="338364" cy="342887"/>
          </a:xfrm>
        </p:grpSpPr>
        <p:sp>
          <p:nvSpPr>
            <p:cNvPr id="10032" name="Google Shape;10032;p57"/>
            <p:cNvSpPr/>
            <p:nvPr/>
          </p:nvSpPr>
          <p:spPr>
            <a:xfrm>
              <a:off x="1339384" y="2471631"/>
              <a:ext cx="256050" cy="136180"/>
            </a:xfrm>
            <a:custGeom>
              <a:rect b="b" l="l" r="r" t="t"/>
              <a:pathLst>
                <a:path extrusionOk="0" h="4275" w="8038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3" name="Google Shape;10033;p57"/>
            <p:cNvSpPr/>
            <p:nvPr/>
          </p:nvSpPr>
          <p:spPr>
            <a:xfrm>
              <a:off x="1341646" y="2618036"/>
              <a:ext cx="50490" cy="50458"/>
            </a:xfrm>
            <a:custGeom>
              <a:rect b="b" l="l" r="r" t="t"/>
              <a:pathLst>
                <a:path extrusionOk="0" h="1584" w="1585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4" name="Google Shape;10034;p57"/>
            <p:cNvSpPr/>
            <p:nvPr/>
          </p:nvSpPr>
          <p:spPr>
            <a:xfrm>
              <a:off x="1542301" y="2618036"/>
              <a:ext cx="50076" cy="50458"/>
            </a:xfrm>
            <a:custGeom>
              <a:rect b="b" l="l" r="r" t="t"/>
              <a:pathLst>
                <a:path extrusionOk="0" h="1584" w="1572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5" name="Google Shape;10035;p57"/>
            <p:cNvSpPr/>
            <p:nvPr/>
          </p:nvSpPr>
          <p:spPr>
            <a:xfrm>
              <a:off x="1298037" y="2425727"/>
              <a:ext cx="338364" cy="342887"/>
            </a:xfrm>
            <a:custGeom>
              <a:rect b="b" l="l" r="r" t="t"/>
              <a:pathLst>
                <a:path extrusionOk="0" h="10764" w="10622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36" name="Google Shape;10036;p57"/>
          <p:cNvSpPr/>
          <p:nvPr/>
        </p:nvSpPr>
        <p:spPr>
          <a:xfrm>
            <a:off x="848977" y="2418528"/>
            <a:ext cx="347060" cy="357286"/>
          </a:xfrm>
          <a:custGeom>
            <a:rect b="b" l="l" r="r" t="t"/>
            <a:pathLst>
              <a:path extrusionOk="0" h="11216" w="10895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37" name="Google Shape;10037;p57"/>
          <p:cNvGrpSpPr/>
          <p:nvPr/>
        </p:nvGrpSpPr>
        <p:grpSpPr>
          <a:xfrm>
            <a:off x="3974207" y="2429009"/>
            <a:ext cx="320143" cy="338491"/>
            <a:chOff x="3974207" y="2429009"/>
            <a:chExt cx="320143" cy="338491"/>
          </a:xfrm>
        </p:grpSpPr>
        <p:sp>
          <p:nvSpPr>
            <p:cNvPr id="10038" name="Google Shape;10038;p57"/>
            <p:cNvSpPr/>
            <p:nvPr/>
          </p:nvSpPr>
          <p:spPr>
            <a:xfrm>
              <a:off x="3974207" y="2429009"/>
              <a:ext cx="320143" cy="338491"/>
            </a:xfrm>
            <a:custGeom>
              <a:rect b="b" l="l" r="r" t="t"/>
              <a:pathLst>
                <a:path extrusionOk="0" h="10626" w="1005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9" name="Google Shape;10039;p57"/>
            <p:cNvSpPr/>
            <p:nvPr/>
          </p:nvSpPr>
          <p:spPr>
            <a:xfrm>
              <a:off x="4086846" y="2479977"/>
              <a:ext cx="207503" cy="245793"/>
            </a:xfrm>
            <a:custGeom>
              <a:rect b="b" l="l" r="r" t="t"/>
              <a:pathLst>
                <a:path extrusionOk="0" h="7716" w="6514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40" name="Google Shape;10040;p57"/>
          <p:cNvGrpSpPr/>
          <p:nvPr/>
        </p:nvGrpSpPr>
        <p:grpSpPr>
          <a:xfrm>
            <a:off x="2623237" y="2431047"/>
            <a:ext cx="355024" cy="332630"/>
            <a:chOff x="2623237" y="2431047"/>
            <a:chExt cx="355024" cy="332630"/>
          </a:xfrm>
        </p:grpSpPr>
        <p:sp>
          <p:nvSpPr>
            <p:cNvPr id="10041" name="Google Shape;10041;p57"/>
            <p:cNvSpPr/>
            <p:nvPr/>
          </p:nvSpPr>
          <p:spPr>
            <a:xfrm>
              <a:off x="2655856" y="2604370"/>
              <a:ext cx="48579" cy="64506"/>
            </a:xfrm>
            <a:custGeom>
              <a:rect b="b" l="l" r="r" t="t"/>
              <a:pathLst>
                <a:path extrusionOk="0" h="2025" w="1525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2" name="Google Shape;10042;p57"/>
            <p:cNvSpPr/>
            <p:nvPr/>
          </p:nvSpPr>
          <p:spPr>
            <a:xfrm>
              <a:off x="2623237" y="2431047"/>
              <a:ext cx="355024" cy="332630"/>
            </a:xfrm>
            <a:custGeom>
              <a:rect b="b" l="l" r="r" t="t"/>
              <a:pathLst>
                <a:path extrusionOk="0" h="10442" w="11145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57"/>
            <p:cNvSpPr/>
            <p:nvPr/>
          </p:nvSpPr>
          <p:spPr>
            <a:xfrm>
              <a:off x="2897827" y="2604753"/>
              <a:ext cx="48197" cy="64506"/>
            </a:xfrm>
            <a:custGeom>
              <a:rect b="b" l="l" r="r" t="t"/>
              <a:pathLst>
                <a:path extrusionOk="0" h="2025" w="1513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57"/>
            <p:cNvSpPr/>
            <p:nvPr/>
          </p:nvSpPr>
          <p:spPr>
            <a:xfrm>
              <a:off x="2775695" y="2551650"/>
              <a:ext cx="51223" cy="51223"/>
            </a:xfrm>
            <a:custGeom>
              <a:rect b="b" l="l" r="r" t="t"/>
              <a:pathLst>
                <a:path extrusionOk="0" h="1608" w="1608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45" name="Google Shape;10045;p57"/>
          <p:cNvGrpSpPr/>
          <p:nvPr/>
        </p:nvGrpSpPr>
        <p:grpSpPr>
          <a:xfrm>
            <a:off x="6657194" y="2434073"/>
            <a:ext cx="375507" cy="367925"/>
            <a:chOff x="6657194" y="2434073"/>
            <a:chExt cx="375507" cy="367925"/>
          </a:xfrm>
        </p:grpSpPr>
        <p:sp>
          <p:nvSpPr>
            <p:cNvPr id="10046" name="Google Shape;10046;p57"/>
            <p:cNvSpPr/>
            <p:nvPr/>
          </p:nvSpPr>
          <p:spPr>
            <a:xfrm>
              <a:off x="6657194" y="2434073"/>
              <a:ext cx="190780" cy="367925"/>
            </a:xfrm>
            <a:custGeom>
              <a:rect b="b" l="l" r="r" t="t"/>
              <a:pathLst>
                <a:path extrusionOk="0" h="11550" w="5989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7" name="Google Shape;10047;p57"/>
            <p:cNvSpPr/>
            <p:nvPr/>
          </p:nvSpPr>
          <p:spPr>
            <a:xfrm>
              <a:off x="6854409" y="2464399"/>
              <a:ext cx="178292" cy="162365"/>
            </a:xfrm>
            <a:custGeom>
              <a:rect b="b" l="l" r="r" t="t"/>
              <a:pathLst>
                <a:path extrusionOk="0" h="5097" w="5597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8" name="Google Shape;10048;p57"/>
            <p:cNvSpPr/>
            <p:nvPr/>
          </p:nvSpPr>
          <p:spPr>
            <a:xfrm>
              <a:off x="6854409" y="2631288"/>
              <a:ext cx="177528" cy="162365"/>
            </a:xfrm>
            <a:custGeom>
              <a:rect b="b" l="l" r="r" t="t"/>
              <a:pathLst>
                <a:path extrusionOk="0" h="5097" w="5573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49" name="Google Shape;10049;p57"/>
          <p:cNvGrpSpPr/>
          <p:nvPr/>
        </p:nvGrpSpPr>
        <p:grpSpPr>
          <a:xfrm>
            <a:off x="7101317" y="2441655"/>
            <a:ext cx="367925" cy="352380"/>
            <a:chOff x="7101317" y="2441655"/>
            <a:chExt cx="367925" cy="352380"/>
          </a:xfrm>
        </p:grpSpPr>
        <p:sp>
          <p:nvSpPr>
            <p:cNvPr id="10050" name="Google Shape;10050;p57"/>
            <p:cNvSpPr/>
            <p:nvPr/>
          </p:nvSpPr>
          <p:spPr>
            <a:xfrm>
              <a:off x="7101317" y="2441655"/>
              <a:ext cx="367925" cy="352380"/>
            </a:xfrm>
            <a:custGeom>
              <a:rect b="b" l="l" r="r" t="t"/>
              <a:pathLst>
                <a:path extrusionOk="0" h="11062" w="1155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1" name="Google Shape;10051;p57"/>
            <p:cNvSpPr/>
            <p:nvPr/>
          </p:nvSpPr>
          <p:spPr>
            <a:xfrm>
              <a:off x="7222302" y="2588443"/>
              <a:ext cx="124426" cy="124043"/>
            </a:xfrm>
            <a:custGeom>
              <a:rect b="b" l="l" r="r" t="t"/>
              <a:pathLst>
                <a:path extrusionOk="0" h="3894" w="3906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52" name="Google Shape;10052;p57"/>
          <p:cNvGrpSpPr/>
          <p:nvPr/>
        </p:nvGrpSpPr>
        <p:grpSpPr>
          <a:xfrm>
            <a:off x="5756399" y="2434456"/>
            <a:ext cx="367925" cy="367161"/>
            <a:chOff x="5756399" y="2434456"/>
            <a:chExt cx="367925" cy="367161"/>
          </a:xfrm>
        </p:grpSpPr>
        <p:sp>
          <p:nvSpPr>
            <p:cNvPr id="10053" name="Google Shape;10053;p57"/>
            <p:cNvSpPr/>
            <p:nvPr/>
          </p:nvSpPr>
          <p:spPr>
            <a:xfrm>
              <a:off x="5864865" y="2563023"/>
              <a:ext cx="39882" cy="68297"/>
            </a:xfrm>
            <a:custGeom>
              <a:rect b="b" l="l" r="r" t="t"/>
              <a:pathLst>
                <a:path extrusionOk="0" h="2144" w="1252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4" name="Google Shape;10054;p57"/>
            <p:cNvSpPr/>
            <p:nvPr/>
          </p:nvSpPr>
          <p:spPr>
            <a:xfrm>
              <a:off x="5920261" y="2563023"/>
              <a:ext cx="40233" cy="68297"/>
            </a:xfrm>
            <a:custGeom>
              <a:rect b="b" l="l" r="r" t="t"/>
              <a:pathLst>
                <a:path extrusionOk="0" h="2144" w="1263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5" name="Google Shape;10055;p57"/>
            <p:cNvSpPr/>
            <p:nvPr/>
          </p:nvSpPr>
          <p:spPr>
            <a:xfrm>
              <a:off x="5790165" y="2646451"/>
              <a:ext cx="39851" cy="68329"/>
            </a:xfrm>
            <a:custGeom>
              <a:rect b="b" l="l" r="r" t="t"/>
              <a:pathLst>
                <a:path extrusionOk="0" h="2145" w="1251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6" name="Google Shape;10056;p57"/>
            <p:cNvSpPr/>
            <p:nvPr/>
          </p:nvSpPr>
          <p:spPr>
            <a:xfrm>
              <a:off x="6050707" y="2646451"/>
              <a:ext cx="39882" cy="68329"/>
            </a:xfrm>
            <a:custGeom>
              <a:rect b="b" l="l" r="r" t="t"/>
              <a:pathLst>
                <a:path extrusionOk="0" h="2145" w="1252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7" name="Google Shape;10057;p57"/>
            <p:cNvSpPr/>
            <p:nvPr/>
          </p:nvSpPr>
          <p:spPr>
            <a:xfrm>
              <a:off x="5976007" y="2563023"/>
              <a:ext cx="39851" cy="68297"/>
            </a:xfrm>
            <a:custGeom>
              <a:rect b="b" l="l" r="r" t="t"/>
              <a:pathLst>
                <a:path extrusionOk="0" h="2144" w="1251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8" name="Google Shape;10058;p57"/>
            <p:cNvSpPr/>
            <p:nvPr/>
          </p:nvSpPr>
          <p:spPr>
            <a:xfrm>
              <a:off x="5919114" y="2453027"/>
              <a:ext cx="42877" cy="43673"/>
            </a:xfrm>
            <a:custGeom>
              <a:rect b="b" l="l" r="r" t="t"/>
              <a:pathLst>
                <a:path extrusionOk="0" h="1371" w="1346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9" name="Google Shape;10059;p57"/>
            <p:cNvSpPr/>
            <p:nvPr/>
          </p:nvSpPr>
          <p:spPr>
            <a:xfrm>
              <a:off x="5756399" y="2434456"/>
              <a:ext cx="367925" cy="367161"/>
            </a:xfrm>
            <a:custGeom>
              <a:rect b="b" l="l" r="r" t="t"/>
              <a:pathLst>
                <a:path extrusionOk="0" h="11526" w="1155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60" name="Google Shape;10060;p57"/>
          <p:cNvSpPr/>
          <p:nvPr/>
        </p:nvSpPr>
        <p:spPr>
          <a:xfrm>
            <a:off x="5304695" y="2434551"/>
            <a:ext cx="368308" cy="366970"/>
          </a:xfrm>
          <a:custGeom>
            <a:rect b="b" l="l" r="r" t="t"/>
            <a:pathLst>
              <a:path extrusionOk="0" h="11520" w="11562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61" name="Google Shape;10061;p57"/>
          <p:cNvSpPr/>
          <p:nvPr/>
        </p:nvSpPr>
        <p:spPr>
          <a:xfrm>
            <a:off x="7542031" y="2445541"/>
            <a:ext cx="370187" cy="344034"/>
          </a:xfrm>
          <a:custGeom>
            <a:rect b="b" l="l" r="r" t="t"/>
            <a:pathLst>
              <a:path extrusionOk="0" h="10800" w="11621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62" name="Google Shape;10062;p57"/>
          <p:cNvGrpSpPr/>
          <p:nvPr/>
        </p:nvGrpSpPr>
        <p:grpSpPr>
          <a:xfrm>
            <a:off x="7964906" y="2434073"/>
            <a:ext cx="373627" cy="367925"/>
            <a:chOff x="7964906" y="2434073"/>
            <a:chExt cx="373627" cy="367925"/>
          </a:xfrm>
        </p:grpSpPr>
        <p:sp>
          <p:nvSpPr>
            <p:cNvPr id="10063" name="Google Shape;10063;p57"/>
            <p:cNvSpPr/>
            <p:nvPr/>
          </p:nvSpPr>
          <p:spPr>
            <a:xfrm>
              <a:off x="8252397" y="2622942"/>
              <a:ext cx="46699" cy="46317"/>
            </a:xfrm>
            <a:custGeom>
              <a:rect b="b" l="l" r="r" t="t"/>
              <a:pathLst>
                <a:path extrusionOk="0" h="1454" w="1466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4" name="Google Shape;10064;p57"/>
            <p:cNvSpPr/>
            <p:nvPr/>
          </p:nvSpPr>
          <p:spPr>
            <a:xfrm>
              <a:off x="7964906" y="2434073"/>
              <a:ext cx="373627" cy="367925"/>
            </a:xfrm>
            <a:custGeom>
              <a:rect b="b" l="l" r="r" t="t"/>
              <a:pathLst>
                <a:path extrusionOk="0" h="11550" w="11729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65" name="Google Shape;10065;p57"/>
          <p:cNvGrpSpPr/>
          <p:nvPr/>
        </p:nvGrpSpPr>
        <p:grpSpPr>
          <a:xfrm>
            <a:off x="6194086" y="2437737"/>
            <a:ext cx="369837" cy="360471"/>
            <a:chOff x="6194086" y="2437737"/>
            <a:chExt cx="369837" cy="360471"/>
          </a:xfrm>
        </p:grpSpPr>
        <p:sp>
          <p:nvSpPr>
            <p:cNvPr id="10066" name="Google Shape;10066;p57"/>
            <p:cNvSpPr/>
            <p:nvPr/>
          </p:nvSpPr>
          <p:spPr>
            <a:xfrm>
              <a:off x="6194086" y="2437737"/>
              <a:ext cx="369837" cy="360471"/>
            </a:xfrm>
            <a:custGeom>
              <a:rect b="b" l="l" r="r" t="t"/>
              <a:pathLst>
                <a:path extrusionOk="0" h="11316" w="1161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7" name="Google Shape;10067;p57"/>
            <p:cNvSpPr/>
            <p:nvPr/>
          </p:nvSpPr>
          <p:spPr>
            <a:xfrm>
              <a:off x="6251362" y="2655721"/>
              <a:ext cx="89927" cy="88621"/>
            </a:xfrm>
            <a:custGeom>
              <a:rect b="b" l="l" r="r" t="t"/>
              <a:pathLst>
                <a:path extrusionOk="0" h="2782" w="2823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0071" name="Shape 10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2" name="Google Shape;10072;p58"/>
          <p:cNvSpPr txBox="1"/>
          <p:nvPr>
            <p:ph idx="4294967295" type="title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3" name="Google Shape;10073;p58"/>
          <p:cNvSpPr txBox="1"/>
          <p:nvPr>
            <p:ph idx="4294967295" type="title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074" name="Google Shape;10074;p58"/>
          <p:cNvGrpSpPr/>
          <p:nvPr/>
        </p:nvGrpSpPr>
        <p:grpSpPr>
          <a:xfrm>
            <a:off x="3541011" y="1508594"/>
            <a:ext cx="350166" cy="349434"/>
            <a:chOff x="3541011" y="1508594"/>
            <a:chExt cx="350166" cy="349434"/>
          </a:xfrm>
        </p:grpSpPr>
        <p:sp>
          <p:nvSpPr>
            <p:cNvPr id="10075" name="Google Shape;10075;p58"/>
            <p:cNvSpPr/>
            <p:nvPr/>
          </p:nvSpPr>
          <p:spPr>
            <a:xfrm>
              <a:off x="3600879" y="1568270"/>
              <a:ext cx="230049" cy="289758"/>
            </a:xfrm>
            <a:custGeom>
              <a:rect b="b" l="l" r="r" t="t"/>
              <a:pathLst>
                <a:path extrusionOk="0" h="9104" w="7228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58"/>
            <p:cNvSpPr/>
            <p:nvPr/>
          </p:nvSpPr>
          <p:spPr>
            <a:xfrm>
              <a:off x="3541011" y="1677980"/>
              <a:ext cx="48919" cy="10630"/>
            </a:xfrm>
            <a:custGeom>
              <a:rect b="b" l="l" r="r" t="t"/>
              <a:pathLst>
                <a:path extrusionOk="0" h="334" w="1537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7" name="Google Shape;10077;p58"/>
            <p:cNvSpPr/>
            <p:nvPr/>
          </p:nvSpPr>
          <p:spPr>
            <a:xfrm>
              <a:off x="3842259" y="1677980"/>
              <a:ext cx="48919" cy="10630"/>
            </a:xfrm>
            <a:custGeom>
              <a:rect b="b" l="l" r="r" t="t"/>
              <a:pathLst>
                <a:path extrusionOk="0" h="334" w="1537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8" name="Google Shape;10078;p58"/>
            <p:cNvSpPr/>
            <p:nvPr/>
          </p:nvSpPr>
          <p:spPr>
            <a:xfrm>
              <a:off x="3711161" y="1508594"/>
              <a:ext cx="10248" cy="48537"/>
            </a:xfrm>
            <a:custGeom>
              <a:rect b="b" l="l" r="r" t="t"/>
              <a:pathLst>
                <a:path extrusionOk="0" h="1525" w="322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9" name="Google Shape;10079;p58"/>
            <p:cNvSpPr/>
            <p:nvPr/>
          </p:nvSpPr>
          <p:spPr>
            <a:xfrm>
              <a:off x="3633470" y="1792018"/>
              <a:ext cx="22757" cy="29249"/>
            </a:xfrm>
            <a:custGeom>
              <a:rect b="b" l="l" r="r" t="t"/>
              <a:pathLst>
                <a:path extrusionOk="0" h="919" w="715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0" name="Google Shape;10080;p58"/>
            <p:cNvSpPr/>
            <p:nvPr/>
          </p:nvSpPr>
          <p:spPr>
            <a:xfrm>
              <a:off x="3775962" y="1545195"/>
              <a:ext cx="22757" cy="28995"/>
            </a:xfrm>
            <a:custGeom>
              <a:rect b="b" l="l" r="r" t="t"/>
              <a:pathLst>
                <a:path extrusionOk="0" h="911" w="715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1" name="Google Shape;10081;p58"/>
            <p:cNvSpPr/>
            <p:nvPr/>
          </p:nvSpPr>
          <p:spPr>
            <a:xfrm>
              <a:off x="3577390" y="1601498"/>
              <a:ext cx="31095" cy="21197"/>
            </a:xfrm>
            <a:custGeom>
              <a:rect b="b" l="l" r="r" t="t"/>
              <a:pathLst>
                <a:path extrusionOk="0" h="666" w="977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2" name="Google Shape;10082;p58"/>
            <p:cNvSpPr/>
            <p:nvPr/>
          </p:nvSpPr>
          <p:spPr>
            <a:xfrm>
              <a:off x="3823703" y="1743608"/>
              <a:ext cx="31095" cy="21197"/>
            </a:xfrm>
            <a:custGeom>
              <a:rect b="b" l="l" r="r" t="t"/>
              <a:pathLst>
                <a:path extrusionOk="0" h="666" w="977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3" name="Google Shape;10083;p58"/>
            <p:cNvSpPr/>
            <p:nvPr/>
          </p:nvSpPr>
          <p:spPr>
            <a:xfrm>
              <a:off x="3775962" y="1792018"/>
              <a:ext cx="22757" cy="29249"/>
            </a:xfrm>
            <a:custGeom>
              <a:rect b="b" l="l" r="r" t="t"/>
              <a:pathLst>
                <a:path extrusionOk="0" h="919" w="715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4" name="Google Shape;10084;p58"/>
            <p:cNvSpPr/>
            <p:nvPr/>
          </p:nvSpPr>
          <p:spPr>
            <a:xfrm>
              <a:off x="3633470" y="1545195"/>
              <a:ext cx="22757" cy="28995"/>
            </a:xfrm>
            <a:custGeom>
              <a:rect b="b" l="l" r="r" t="t"/>
              <a:pathLst>
                <a:path extrusionOk="0" h="911" w="715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5" name="Google Shape;10085;p58"/>
            <p:cNvSpPr/>
            <p:nvPr/>
          </p:nvSpPr>
          <p:spPr>
            <a:xfrm>
              <a:off x="3823703" y="1601498"/>
              <a:ext cx="31095" cy="21197"/>
            </a:xfrm>
            <a:custGeom>
              <a:rect b="b" l="l" r="r" t="t"/>
              <a:pathLst>
                <a:path extrusionOk="0" h="666" w="977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6" name="Google Shape;10086;p58"/>
            <p:cNvSpPr/>
            <p:nvPr/>
          </p:nvSpPr>
          <p:spPr>
            <a:xfrm>
              <a:off x="3577390" y="1743608"/>
              <a:ext cx="31095" cy="21197"/>
            </a:xfrm>
            <a:custGeom>
              <a:rect b="b" l="l" r="r" t="t"/>
              <a:pathLst>
                <a:path extrusionOk="0" h="666" w="977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7" name="Google Shape;10087;p58"/>
            <p:cNvSpPr/>
            <p:nvPr/>
          </p:nvSpPr>
          <p:spPr>
            <a:xfrm>
              <a:off x="3732358" y="1593032"/>
              <a:ext cx="71294" cy="62255"/>
            </a:xfrm>
            <a:custGeom>
              <a:rect b="b" l="l" r="r" t="t"/>
              <a:pathLst>
                <a:path extrusionOk="0" h="1956" w="224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88" name="Google Shape;10088;p58"/>
          <p:cNvGrpSpPr/>
          <p:nvPr/>
        </p:nvGrpSpPr>
        <p:grpSpPr>
          <a:xfrm>
            <a:off x="3122257" y="1508594"/>
            <a:ext cx="294850" cy="349434"/>
            <a:chOff x="3122257" y="1508594"/>
            <a:chExt cx="294850" cy="349434"/>
          </a:xfrm>
        </p:grpSpPr>
        <p:sp>
          <p:nvSpPr>
            <p:cNvPr id="10089" name="Google Shape;10089;p58"/>
            <p:cNvSpPr/>
            <p:nvPr/>
          </p:nvSpPr>
          <p:spPr>
            <a:xfrm>
              <a:off x="3226110" y="1659042"/>
              <a:ext cx="87557" cy="29568"/>
            </a:xfrm>
            <a:custGeom>
              <a:rect b="b" l="l" r="r" t="t"/>
              <a:pathLst>
                <a:path extrusionOk="0" h="929" w="2751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0" name="Google Shape;10090;p58"/>
            <p:cNvSpPr/>
            <p:nvPr/>
          </p:nvSpPr>
          <p:spPr>
            <a:xfrm>
              <a:off x="3171144" y="1612033"/>
              <a:ext cx="196694" cy="245613"/>
            </a:xfrm>
            <a:custGeom>
              <a:rect b="b" l="l" r="r" t="t"/>
              <a:pathLst>
                <a:path extrusionOk="0" h="7717" w="618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1" name="Google Shape;10091;p58"/>
            <p:cNvSpPr/>
            <p:nvPr/>
          </p:nvSpPr>
          <p:spPr>
            <a:xfrm>
              <a:off x="3204117" y="1836767"/>
              <a:ext cx="10630" cy="21261"/>
            </a:xfrm>
            <a:custGeom>
              <a:rect b="b" l="l" r="r" t="t"/>
              <a:pathLst>
                <a:path extrusionOk="0" h="668" w="334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58"/>
            <p:cNvSpPr/>
            <p:nvPr/>
          </p:nvSpPr>
          <p:spPr>
            <a:xfrm>
              <a:off x="3324616" y="1836767"/>
              <a:ext cx="10280" cy="21261"/>
            </a:xfrm>
            <a:custGeom>
              <a:rect b="b" l="l" r="r" t="t"/>
              <a:pathLst>
                <a:path extrusionOk="0" h="668" w="323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58"/>
            <p:cNvSpPr/>
            <p:nvPr/>
          </p:nvSpPr>
          <p:spPr>
            <a:xfrm>
              <a:off x="3122257" y="1508594"/>
              <a:ext cx="294850" cy="278554"/>
            </a:xfrm>
            <a:custGeom>
              <a:rect b="b" l="l" r="r" t="t"/>
              <a:pathLst>
                <a:path extrusionOk="0" h="8752" w="9264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94" name="Google Shape;10094;p58"/>
          <p:cNvGrpSpPr/>
          <p:nvPr/>
        </p:nvGrpSpPr>
        <p:grpSpPr>
          <a:xfrm>
            <a:off x="910723" y="1508212"/>
            <a:ext cx="251660" cy="350166"/>
            <a:chOff x="910723" y="1508212"/>
            <a:chExt cx="251660" cy="350166"/>
          </a:xfrm>
        </p:grpSpPr>
        <p:sp>
          <p:nvSpPr>
            <p:cNvPr id="10095" name="Google Shape;10095;p58"/>
            <p:cNvSpPr/>
            <p:nvPr/>
          </p:nvSpPr>
          <p:spPr>
            <a:xfrm>
              <a:off x="910723" y="1508212"/>
              <a:ext cx="251660" cy="350166"/>
            </a:xfrm>
            <a:custGeom>
              <a:rect b="b" l="l" r="r" t="t"/>
              <a:pathLst>
                <a:path extrusionOk="0" h="11002" w="7907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6" name="Google Shape;10096;p58"/>
            <p:cNvSpPr/>
            <p:nvPr/>
          </p:nvSpPr>
          <p:spPr>
            <a:xfrm>
              <a:off x="1031604" y="1530205"/>
              <a:ext cx="10280" cy="10248"/>
            </a:xfrm>
            <a:custGeom>
              <a:rect b="b" l="l" r="r" t="t"/>
              <a:pathLst>
                <a:path extrusionOk="0" h="322" w="323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7" name="Google Shape;10097;p58"/>
            <p:cNvSpPr/>
            <p:nvPr/>
          </p:nvSpPr>
          <p:spPr>
            <a:xfrm>
              <a:off x="932334" y="1551784"/>
              <a:ext cx="208088" cy="273653"/>
            </a:xfrm>
            <a:custGeom>
              <a:rect b="b" l="l" r="r" t="t"/>
              <a:pathLst>
                <a:path extrusionOk="0" h="8598" w="6538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58"/>
            <p:cNvSpPr/>
            <p:nvPr/>
          </p:nvSpPr>
          <p:spPr>
            <a:xfrm>
              <a:off x="965689" y="1661302"/>
              <a:ext cx="32241" cy="32241"/>
            </a:xfrm>
            <a:custGeom>
              <a:rect b="b" l="l" r="r" t="t"/>
              <a:pathLst>
                <a:path extrusionOk="0" h="1013" w="1013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9" name="Google Shape;10099;p58"/>
            <p:cNvSpPr/>
            <p:nvPr/>
          </p:nvSpPr>
          <p:spPr>
            <a:xfrm>
              <a:off x="965689" y="1710571"/>
              <a:ext cx="32241" cy="32241"/>
            </a:xfrm>
            <a:custGeom>
              <a:rect b="b" l="l" r="r" t="t"/>
              <a:pathLst>
                <a:path extrusionOk="0" h="1013" w="1013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0" name="Google Shape;10100;p58"/>
            <p:cNvSpPr/>
            <p:nvPr/>
          </p:nvSpPr>
          <p:spPr>
            <a:xfrm>
              <a:off x="965689" y="1760604"/>
              <a:ext cx="32241" cy="31859"/>
            </a:xfrm>
            <a:custGeom>
              <a:rect b="b" l="l" r="r" t="t"/>
              <a:pathLst>
                <a:path extrusionOk="0" h="1001" w="1013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1" name="Google Shape;10101;p58"/>
            <p:cNvSpPr/>
            <p:nvPr/>
          </p:nvSpPr>
          <p:spPr>
            <a:xfrm>
              <a:off x="1009643" y="1661302"/>
              <a:ext cx="59899" cy="10662"/>
            </a:xfrm>
            <a:custGeom>
              <a:rect b="b" l="l" r="r" t="t"/>
              <a:pathLst>
                <a:path extrusionOk="0" h="335" w="1882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58"/>
            <p:cNvSpPr/>
            <p:nvPr/>
          </p:nvSpPr>
          <p:spPr>
            <a:xfrm>
              <a:off x="1009643" y="1683677"/>
              <a:ext cx="98188" cy="10630"/>
            </a:xfrm>
            <a:custGeom>
              <a:rect b="b" l="l" r="r" t="t"/>
              <a:pathLst>
                <a:path extrusionOk="0" h="334" w="3085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58"/>
            <p:cNvSpPr/>
            <p:nvPr/>
          </p:nvSpPr>
          <p:spPr>
            <a:xfrm>
              <a:off x="1009643" y="1710571"/>
              <a:ext cx="59899" cy="10630"/>
            </a:xfrm>
            <a:custGeom>
              <a:rect b="b" l="l" r="r" t="t"/>
              <a:pathLst>
                <a:path extrusionOk="0" h="334" w="1882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4" name="Google Shape;10104;p58"/>
            <p:cNvSpPr/>
            <p:nvPr/>
          </p:nvSpPr>
          <p:spPr>
            <a:xfrm>
              <a:off x="1009643" y="1732946"/>
              <a:ext cx="98188" cy="10630"/>
            </a:xfrm>
            <a:custGeom>
              <a:rect b="b" l="l" r="r" t="t"/>
              <a:pathLst>
                <a:path extrusionOk="0" h="334" w="3085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5" name="Google Shape;10105;p58"/>
            <p:cNvSpPr/>
            <p:nvPr/>
          </p:nvSpPr>
          <p:spPr>
            <a:xfrm>
              <a:off x="1009643" y="1760604"/>
              <a:ext cx="59899" cy="10248"/>
            </a:xfrm>
            <a:custGeom>
              <a:rect b="b" l="l" r="r" t="t"/>
              <a:pathLst>
                <a:path extrusionOk="0" h="322" w="1882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6" name="Google Shape;10106;p58"/>
            <p:cNvSpPr/>
            <p:nvPr/>
          </p:nvSpPr>
          <p:spPr>
            <a:xfrm>
              <a:off x="1009643" y="1782183"/>
              <a:ext cx="98188" cy="10662"/>
            </a:xfrm>
            <a:custGeom>
              <a:rect b="b" l="l" r="r" t="t"/>
              <a:pathLst>
                <a:path extrusionOk="0" h="335" w="3085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7" name="Google Shape;10107;p58"/>
            <p:cNvSpPr/>
            <p:nvPr/>
          </p:nvSpPr>
          <p:spPr>
            <a:xfrm>
              <a:off x="1009643" y="1579473"/>
              <a:ext cx="98188" cy="10630"/>
            </a:xfrm>
            <a:custGeom>
              <a:rect b="b" l="l" r="r" t="t"/>
              <a:pathLst>
                <a:path extrusionOk="0" h="334" w="3085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8" name="Google Shape;10108;p58"/>
            <p:cNvSpPr/>
            <p:nvPr/>
          </p:nvSpPr>
          <p:spPr>
            <a:xfrm>
              <a:off x="965689" y="1628711"/>
              <a:ext cx="142142" cy="10662"/>
            </a:xfrm>
            <a:custGeom>
              <a:rect b="b" l="l" r="r" t="t"/>
              <a:pathLst>
                <a:path extrusionOk="0" h="335" w="4466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9" name="Google Shape;10109;p58"/>
            <p:cNvSpPr/>
            <p:nvPr/>
          </p:nvSpPr>
          <p:spPr>
            <a:xfrm>
              <a:off x="1009643" y="1601434"/>
              <a:ext cx="26926" cy="10280"/>
            </a:xfrm>
            <a:custGeom>
              <a:rect b="b" l="l" r="r" t="t"/>
              <a:pathLst>
                <a:path extrusionOk="0" h="323" w="846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0" name="Google Shape;10110;p58"/>
            <p:cNvSpPr/>
            <p:nvPr/>
          </p:nvSpPr>
          <p:spPr>
            <a:xfrm>
              <a:off x="1047550" y="1601434"/>
              <a:ext cx="26926" cy="10280"/>
            </a:xfrm>
            <a:custGeom>
              <a:rect b="b" l="l" r="r" t="t"/>
              <a:pathLst>
                <a:path extrusionOk="0" h="323" w="846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1" name="Google Shape;10111;p58"/>
            <p:cNvSpPr/>
            <p:nvPr/>
          </p:nvSpPr>
          <p:spPr>
            <a:xfrm>
              <a:off x="966071" y="1579473"/>
              <a:ext cx="32241" cy="32241"/>
            </a:xfrm>
            <a:custGeom>
              <a:rect b="b" l="l" r="r" t="t"/>
              <a:pathLst>
                <a:path extrusionOk="0" h="1013" w="1013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12" name="Google Shape;10112;p58"/>
          <p:cNvGrpSpPr/>
          <p:nvPr/>
        </p:nvGrpSpPr>
        <p:grpSpPr>
          <a:xfrm>
            <a:off x="1308631" y="1507830"/>
            <a:ext cx="350166" cy="350198"/>
            <a:chOff x="1308631" y="1507830"/>
            <a:chExt cx="350166" cy="350198"/>
          </a:xfrm>
        </p:grpSpPr>
        <p:sp>
          <p:nvSpPr>
            <p:cNvPr id="10113" name="Google Shape;10113;p58"/>
            <p:cNvSpPr/>
            <p:nvPr/>
          </p:nvSpPr>
          <p:spPr>
            <a:xfrm>
              <a:off x="1308631" y="1507830"/>
              <a:ext cx="350166" cy="350198"/>
            </a:xfrm>
            <a:custGeom>
              <a:rect b="b" l="l" r="r" t="t"/>
              <a:pathLst>
                <a:path extrusionOk="0" h="11003" w="11002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4" name="Google Shape;10114;p58"/>
            <p:cNvSpPr/>
            <p:nvPr/>
          </p:nvSpPr>
          <p:spPr>
            <a:xfrm>
              <a:off x="1373049" y="1574063"/>
              <a:ext cx="181544" cy="179730"/>
            </a:xfrm>
            <a:custGeom>
              <a:rect b="b" l="l" r="r" t="t"/>
              <a:pathLst>
                <a:path extrusionOk="0" h="5647" w="5704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5" name="Google Shape;10115;p58"/>
            <p:cNvSpPr/>
            <p:nvPr/>
          </p:nvSpPr>
          <p:spPr>
            <a:xfrm>
              <a:off x="1411338" y="1606368"/>
              <a:ext cx="182276" cy="186477"/>
            </a:xfrm>
            <a:custGeom>
              <a:rect b="b" l="l" r="r" t="t"/>
              <a:pathLst>
                <a:path extrusionOk="0" h="5859" w="5727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58"/>
            <p:cNvSpPr/>
            <p:nvPr/>
          </p:nvSpPr>
          <p:spPr>
            <a:xfrm>
              <a:off x="1461721" y="1634026"/>
              <a:ext cx="43986" cy="15564"/>
            </a:xfrm>
            <a:custGeom>
              <a:rect b="b" l="l" r="r" t="t"/>
              <a:pathLst>
                <a:path extrusionOk="0" h="489" w="1382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17" name="Google Shape;10117;p58"/>
          <p:cNvGrpSpPr/>
          <p:nvPr/>
        </p:nvGrpSpPr>
        <p:grpSpPr>
          <a:xfrm>
            <a:off x="1756921" y="1509739"/>
            <a:ext cx="345997" cy="345997"/>
            <a:chOff x="1756921" y="1509739"/>
            <a:chExt cx="345997" cy="345997"/>
          </a:xfrm>
        </p:grpSpPr>
        <p:sp>
          <p:nvSpPr>
            <p:cNvPr id="10118" name="Google Shape;10118;p58"/>
            <p:cNvSpPr/>
            <p:nvPr/>
          </p:nvSpPr>
          <p:spPr>
            <a:xfrm>
              <a:off x="1756921" y="1509739"/>
              <a:ext cx="345997" cy="345997"/>
            </a:xfrm>
            <a:custGeom>
              <a:rect b="b" l="l" r="r" t="t"/>
              <a:pathLst>
                <a:path extrusionOk="0" h="10871" w="10871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9" name="Google Shape;10119;p58"/>
            <p:cNvSpPr/>
            <p:nvPr/>
          </p:nvSpPr>
          <p:spPr>
            <a:xfrm>
              <a:off x="1781937" y="1535488"/>
              <a:ext cx="295614" cy="295614"/>
            </a:xfrm>
            <a:custGeom>
              <a:rect b="b" l="l" r="r" t="t"/>
              <a:pathLst>
                <a:path extrusionOk="0" h="9288" w="9288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0" name="Google Shape;10120;p58"/>
            <p:cNvSpPr/>
            <p:nvPr/>
          </p:nvSpPr>
          <p:spPr>
            <a:xfrm>
              <a:off x="1806954" y="1677980"/>
              <a:ext cx="17441" cy="10630"/>
            </a:xfrm>
            <a:custGeom>
              <a:rect b="b" l="l" r="r" t="t"/>
              <a:pathLst>
                <a:path extrusionOk="0" h="334" w="548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1" name="Google Shape;10121;p58"/>
            <p:cNvSpPr/>
            <p:nvPr/>
          </p:nvSpPr>
          <p:spPr>
            <a:xfrm>
              <a:off x="1924429" y="1560122"/>
              <a:ext cx="128106" cy="128488"/>
            </a:xfrm>
            <a:custGeom>
              <a:rect b="b" l="l" r="r" t="t"/>
              <a:pathLst>
                <a:path extrusionOk="0" h="4037" w="4025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58"/>
            <p:cNvSpPr/>
            <p:nvPr/>
          </p:nvSpPr>
          <p:spPr>
            <a:xfrm>
              <a:off x="1924811" y="1788644"/>
              <a:ext cx="10630" cy="17823"/>
            </a:xfrm>
            <a:custGeom>
              <a:rect b="b" l="l" r="r" t="t"/>
              <a:pathLst>
                <a:path extrusionOk="0" h="560" w="334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58"/>
            <p:cNvSpPr/>
            <p:nvPr/>
          </p:nvSpPr>
          <p:spPr>
            <a:xfrm>
              <a:off x="1841423" y="1594719"/>
              <a:ext cx="16328" cy="15086"/>
            </a:xfrm>
            <a:custGeom>
              <a:rect b="b" l="l" r="r" t="t"/>
              <a:pathLst>
                <a:path extrusionOk="0" h="474" w="513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58"/>
            <p:cNvSpPr/>
            <p:nvPr/>
          </p:nvSpPr>
          <p:spPr>
            <a:xfrm>
              <a:off x="2002470" y="1756243"/>
              <a:ext cx="16709" cy="15755"/>
            </a:xfrm>
            <a:custGeom>
              <a:rect b="b" l="l" r="r" t="t"/>
              <a:pathLst>
                <a:path extrusionOk="0" h="495" w="525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5" name="Google Shape;10125;p58"/>
            <p:cNvSpPr/>
            <p:nvPr/>
          </p:nvSpPr>
          <p:spPr>
            <a:xfrm>
              <a:off x="2002470" y="1594719"/>
              <a:ext cx="16328" cy="15086"/>
            </a:xfrm>
            <a:custGeom>
              <a:rect b="b" l="l" r="r" t="t"/>
              <a:pathLst>
                <a:path extrusionOk="0" h="474" w="513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6" name="Google Shape;10126;p58"/>
            <p:cNvSpPr/>
            <p:nvPr/>
          </p:nvSpPr>
          <p:spPr>
            <a:xfrm>
              <a:off x="1841041" y="1756530"/>
              <a:ext cx="16709" cy="15468"/>
            </a:xfrm>
            <a:custGeom>
              <a:rect b="b" l="l" r="r" t="t"/>
              <a:pathLst>
                <a:path extrusionOk="0" h="486" w="525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58"/>
            <p:cNvSpPr/>
            <p:nvPr/>
          </p:nvSpPr>
          <p:spPr>
            <a:xfrm>
              <a:off x="1816025" y="1632084"/>
              <a:ext cx="17855" cy="13336"/>
            </a:xfrm>
            <a:custGeom>
              <a:rect b="b" l="l" r="r" t="t"/>
              <a:pathLst>
                <a:path extrusionOk="0" h="419" w="561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8" name="Google Shape;10128;p58"/>
            <p:cNvSpPr/>
            <p:nvPr/>
          </p:nvSpPr>
          <p:spPr>
            <a:xfrm>
              <a:off x="2026341" y="1721297"/>
              <a:ext cx="17855" cy="13177"/>
            </a:xfrm>
            <a:custGeom>
              <a:rect b="b" l="l" r="r" t="t"/>
              <a:pathLst>
                <a:path extrusionOk="0" h="414" w="561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9" name="Google Shape;10129;p58"/>
            <p:cNvSpPr/>
            <p:nvPr/>
          </p:nvSpPr>
          <p:spPr>
            <a:xfrm>
              <a:off x="1967619" y="1569702"/>
              <a:ext cx="14036" cy="16996"/>
            </a:xfrm>
            <a:custGeom>
              <a:rect b="b" l="l" r="r" t="t"/>
              <a:pathLst>
                <a:path extrusionOk="0" h="534" w="441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0" name="Google Shape;10130;p58"/>
            <p:cNvSpPr/>
            <p:nvPr/>
          </p:nvSpPr>
          <p:spPr>
            <a:xfrm>
              <a:off x="1877802" y="1780019"/>
              <a:ext cx="14450" cy="16996"/>
            </a:xfrm>
            <a:custGeom>
              <a:rect b="b" l="l" r="r" t="t"/>
              <a:pathLst>
                <a:path extrusionOk="0" h="534" w="454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58"/>
            <p:cNvSpPr/>
            <p:nvPr/>
          </p:nvSpPr>
          <p:spPr>
            <a:xfrm>
              <a:off x="1879711" y="1568652"/>
              <a:ext cx="14418" cy="16900"/>
            </a:xfrm>
            <a:custGeom>
              <a:rect b="b" l="l" r="r" t="t"/>
              <a:pathLst>
                <a:path extrusionOk="0" h="531" w="453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58"/>
            <p:cNvSpPr/>
            <p:nvPr/>
          </p:nvSpPr>
          <p:spPr>
            <a:xfrm>
              <a:off x="1965709" y="1780846"/>
              <a:ext cx="14068" cy="16900"/>
            </a:xfrm>
            <a:custGeom>
              <a:rect b="b" l="l" r="r" t="t"/>
              <a:pathLst>
                <a:path extrusionOk="0" h="531" w="442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58"/>
            <p:cNvSpPr/>
            <p:nvPr/>
          </p:nvSpPr>
          <p:spPr>
            <a:xfrm>
              <a:off x="2026723" y="1633644"/>
              <a:ext cx="17855" cy="13304"/>
            </a:xfrm>
            <a:custGeom>
              <a:rect b="b" l="l" r="r" t="t"/>
              <a:pathLst>
                <a:path extrusionOk="0" h="418" w="561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4" name="Google Shape;10134;p58"/>
            <p:cNvSpPr/>
            <p:nvPr/>
          </p:nvSpPr>
          <p:spPr>
            <a:xfrm>
              <a:off x="1814911" y="1719419"/>
              <a:ext cx="18205" cy="13177"/>
            </a:xfrm>
            <a:custGeom>
              <a:rect b="b" l="l" r="r" t="t"/>
              <a:pathLst>
                <a:path extrusionOk="0" h="414" w="572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35" name="Google Shape;10135;p58"/>
          <p:cNvGrpSpPr/>
          <p:nvPr/>
        </p:nvGrpSpPr>
        <p:grpSpPr>
          <a:xfrm>
            <a:off x="2216956" y="1510503"/>
            <a:ext cx="318721" cy="345615"/>
            <a:chOff x="2216956" y="1510503"/>
            <a:chExt cx="318721" cy="345615"/>
          </a:xfrm>
        </p:grpSpPr>
        <p:sp>
          <p:nvSpPr>
            <p:cNvPr id="10136" name="Google Shape;10136;p58"/>
            <p:cNvSpPr/>
            <p:nvPr/>
          </p:nvSpPr>
          <p:spPr>
            <a:xfrm>
              <a:off x="2386724" y="1510503"/>
              <a:ext cx="142524" cy="151594"/>
            </a:xfrm>
            <a:custGeom>
              <a:rect b="b" l="l" r="r" t="t"/>
              <a:pathLst>
                <a:path extrusionOk="0" h="4763" w="4478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7" name="Google Shape;10137;p58"/>
            <p:cNvSpPr/>
            <p:nvPr/>
          </p:nvSpPr>
          <p:spPr>
            <a:xfrm>
              <a:off x="2423102" y="1541185"/>
              <a:ext cx="77723" cy="77723"/>
            </a:xfrm>
            <a:custGeom>
              <a:rect b="b" l="l" r="r" t="t"/>
              <a:pathLst>
                <a:path extrusionOk="0" h="2442" w="2442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8" name="Google Shape;10138;p58"/>
            <p:cNvSpPr/>
            <p:nvPr/>
          </p:nvSpPr>
          <p:spPr>
            <a:xfrm>
              <a:off x="2216956" y="1538543"/>
              <a:ext cx="318721" cy="317575"/>
            </a:xfrm>
            <a:custGeom>
              <a:rect b="b" l="l" r="r" t="t"/>
              <a:pathLst>
                <a:path extrusionOk="0" h="9978" w="10014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9" name="Google Shape;10139;p58"/>
            <p:cNvSpPr/>
            <p:nvPr/>
          </p:nvSpPr>
          <p:spPr>
            <a:xfrm>
              <a:off x="2275327" y="1662448"/>
              <a:ext cx="100066" cy="39434"/>
            </a:xfrm>
            <a:custGeom>
              <a:rect b="b" l="l" r="r" t="t"/>
              <a:pathLst>
                <a:path extrusionOk="0" h="1239" w="3144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0" name="Google Shape;10140;p58"/>
            <p:cNvSpPr/>
            <p:nvPr/>
          </p:nvSpPr>
          <p:spPr>
            <a:xfrm>
              <a:off x="2371192" y="1745422"/>
              <a:ext cx="101211" cy="60663"/>
            </a:xfrm>
            <a:custGeom>
              <a:rect b="b" l="l" r="r" t="t"/>
              <a:pathLst>
                <a:path extrusionOk="0" h="1906" w="318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41" name="Google Shape;10141;p58"/>
          <p:cNvGrpSpPr/>
          <p:nvPr/>
        </p:nvGrpSpPr>
        <p:grpSpPr>
          <a:xfrm>
            <a:off x="3988156" y="1568461"/>
            <a:ext cx="349052" cy="230049"/>
            <a:chOff x="3988156" y="1568461"/>
            <a:chExt cx="349052" cy="230049"/>
          </a:xfrm>
        </p:grpSpPr>
        <p:sp>
          <p:nvSpPr>
            <p:cNvPr id="10142" name="Google Shape;10142;p58"/>
            <p:cNvSpPr/>
            <p:nvPr/>
          </p:nvSpPr>
          <p:spPr>
            <a:xfrm>
              <a:off x="3988156" y="1571135"/>
              <a:ext cx="349052" cy="227376"/>
            </a:xfrm>
            <a:custGeom>
              <a:rect b="b" l="l" r="r" t="t"/>
              <a:pathLst>
                <a:path extrusionOk="0" h="7144" w="10967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58"/>
            <p:cNvSpPr/>
            <p:nvPr/>
          </p:nvSpPr>
          <p:spPr>
            <a:xfrm>
              <a:off x="4188256" y="1568461"/>
              <a:ext cx="146661" cy="61809"/>
            </a:xfrm>
            <a:custGeom>
              <a:rect b="b" l="l" r="r" t="t"/>
              <a:pathLst>
                <a:path extrusionOk="0" h="1942" w="4608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58"/>
            <p:cNvSpPr/>
            <p:nvPr/>
          </p:nvSpPr>
          <p:spPr>
            <a:xfrm>
              <a:off x="4123805" y="1677598"/>
              <a:ext cx="13304" cy="13304"/>
            </a:xfrm>
            <a:custGeom>
              <a:rect b="b" l="l" r="r" t="t"/>
              <a:pathLst>
                <a:path extrusionOk="0" h="418" w="418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58"/>
            <p:cNvSpPr/>
            <p:nvPr/>
          </p:nvSpPr>
          <p:spPr>
            <a:xfrm>
              <a:off x="4096147" y="1677598"/>
              <a:ext cx="13304" cy="13304"/>
            </a:xfrm>
            <a:custGeom>
              <a:rect b="b" l="l" r="r" t="t"/>
              <a:pathLst>
                <a:path extrusionOk="0" h="418" w="418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6" name="Google Shape;10146;p58"/>
            <p:cNvSpPr/>
            <p:nvPr/>
          </p:nvSpPr>
          <p:spPr>
            <a:xfrm>
              <a:off x="4068871" y="1677598"/>
              <a:ext cx="13686" cy="13304"/>
            </a:xfrm>
            <a:custGeom>
              <a:rect b="b" l="l" r="r" t="t"/>
              <a:pathLst>
                <a:path extrusionOk="0" h="418" w="43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7" name="Google Shape;10147;p58"/>
            <p:cNvSpPr/>
            <p:nvPr/>
          </p:nvSpPr>
          <p:spPr>
            <a:xfrm>
              <a:off x="4041594" y="1677598"/>
              <a:ext cx="13304" cy="13304"/>
            </a:xfrm>
            <a:custGeom>
              <a:rect b="b" l="l" r="r" t="t"/>
              <a:pathLst>
                <a:path extrusionOk="0" h="418" w="418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8" name="Google Shape;10148;p58"/>
            <p:cNvSpPr/>
            <p:nvPr/>
          </p:nvSpPr>
          <p:spPr>
            <a:xfrm>
              <a:off x="4239402" y="1677598"/>
              <a:ext cx="13304" cy="13304"/>
            </a:xfrm>
            <a:custGeom>
              <a:rect b="b" l="l" r="r" t="t"/>
              <a:pathLst>
                <a:path extrusionOk="0" h="418" w="418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49" name="Google Shape;10149;p58"/>
          <p:cNvGrpSpPr/>
          <p:nvPr/>
        </p:nvGrpSpPr>
        <p:grpSpPr>
          <a:xfrm>
            <a:off x="2633037" y="1499873"/>
            <a:ext cx="379002" cy="366112"/>
            <a:chOff x="2633037" y="1499873"/>
            <a:chExt cx="379002" cy="366112"/>
          </a:xfrm>
        </p:grpSpPr>
        <p:sp>
          <p:nvSpPr>
            <p:cNvPr id="10150" name="Google Shape;10150;p58"/>
            <p:cNvSpPr/>
            <p:nvPr/>
          </p:nvSpPr>
          <p:spPr>
            <a:xfrm>
              <a:off x="2798635" y="1499873"/>
              <a:ext cx="20497" cy="106145"/>
            </a:xfrm>
            <a:custGeom>
              <a:rect b="b" l="l" r="r" t="t"/>
              <a:pathLst>
                <a:path extrusionOk="0" h="3335" w="644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1" name="Google Shape;10151;p58"/>
            <p:cNvSpPr/>
            <p:nvPr/>
          </p:nvSpPr>
          <p:spPr>
            <a:xfrm>
              <a:off x="2847140" y="1499873"/>
              <a:ext cx="20115" cy="106145"/>
            </a:xfrm>
            <a:custGeom>
              <a:rect b="b" l="l" r="r" t="t"/>
              <a:pathLst>
                <a:path extrusionOk="0" h="3335" w="632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58"/>
            <p:cNvSpPr/>
            <p:nvPr/>
          </p:nvSpPr>
          <p:spPr>
            <a:xfrm>
              <a:off x="2652738" y="1825405"/>
              <a:ext cx="359301" cy="40580"/>
            </a:xfrm>
            <a:custGeom>
              <a:rect b="b" l="l" r="r" t="t"/>
              <a:pathLst>
                <a:path extrusionOk="0" h="1275" w="11289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3" name="Google Shape;10153;p58"/>
            <p:cNvSpPr/>
            <p:nvPr/>
          </p:nvSpPr>
          <p:spPr>
            <a:xfrm>
              <a:off x="2657289" y="1641983"/>
              <a:ext cx="64833" cy="73935"/>
            </a:xfrm>
            <a:custGeom>
              <a:rect b="b" l="l" r="r" t="t"/>
              <a:pathLst>
                <a:path extrusionOk="0" h="2323" w="2037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4" name="Google Shape;10154;p58"/>
            <p:cNvSpPr/>
            <p:nvPr/>
          </p:nvSpPr>
          <p:spPr>
            <a:xfrm>
              <a:off x="2633037" y="1617730"/>
              <a:ext cx="325945" cy="195198"/>
            </a:xfrm>
            <a:custGeom>
              <a:rect b="b" l="l" r="r" t="t"/>
              <a:pathLst>
                <a:path extrusionOk="0" h="6133" w="10241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5" name="Google Shape;10155;p58"/>
            <p:cNvSpPr/>
            <p:nvPr/>
          </p:nvSpPr>
          <p:spPr>
            <a:xfrm>
              <a:off x="2826293" y="1674574"/>
              <a:ext cx="99334" cy="106145"/>
            </a:xfrm>
            <a:custGeom>
              <a:rect b="b" l="l" r="r" t="t"/>
              <a:pathLst>
                <a:path extrusionOk="0" h="3335" w="3121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56" name="Google Shape;10156;p58"/>
          <p:cNvGrpSpPr/>
          <p:nvPr/>
        </p:nvGrpSpPr>
        <p:grpSpPr>
          <a:xfrm>
            <a:off x="6675256" y="1516169"/>
            <a:ext cx="327823" cy="357009"/>
            <a:chOff x="6675256" y="1516169"/>
            <a:chExt cx="327823" cy="357009"/>
          </a:xfrm>
        </p:grpSpPr>
        <p:sp>
          <p:nvSpPr>
            <p:cNvPr id="10157" name="Google Shape;10157;p58"/>
            <p:cNvSpPr/>
            <p:nvPr/>
          </p:nvSpPr>
          <p:spPr>
            <a:xfrm>
              <a:off x="6675256" y="1516169"/>
              <a:ext cx="111078" cy="188737"/>
            </a:xfrm>
            <a:custGeom>
              <a:rect b="b" l="l" r="r" t="t"/>
              <a:pathLst>
                <a:path extrusionOk="0" h="5930" w="349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58"/>
            <p:cNvSpPr/>
            <p:nvPr/>
          </p:nvSpPr>
          <p:spPr>
            <a:xfrm>
              <a:off x="6696103" y="1679507"/>
              <a:ext cx="10630" cy="26162"/>
            </a:xfrm>
            <a:custGeom>
              <a:rect b="b" l="l" r="r" t="t"/>
              <a:pathLst>
                <a:path extrusionOk="0" h="822" w="334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58"/>
            <p:cNvSpPr/>
            <p:nvPr/>
          </p:nvSpPr>
          <p:spPr>
            <a:xfrm>
              <a:off x="6752183" y="1679507"/>
              <a:ext cx="10280" cy="26162"/>
            </a:xfrm>
            <a:custGeom>
              <a:rect b="b" l="l" r="r" t="t"/>
              <a:pathLst>
                <a:path extrusionOk="0" h="822" w="323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0" name="Google Shape;10160;p58"/>
            <p:cNvSpPr/>
            <p:nvPr/>
          </p:nvSpPr>
          <p:spPr>
            <a:xfrm>
              <a:off x="6919310" y="1734060"/>
              <a:ext cx="45131" cy="15946"/>
            </a:xfrm>
            <a:custGeom>
              <a:rect b="b" l="l" r="r" t="t"/>
              <a:pathLst>
                <a:path extrusionOk="0" h="501" w="1418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1" name="Google Shape;10161;p58"/>
            <p:cNvSpPr/>
            <p:nvPr/>
          </p:nvSpPr>
          <p:spPr>
            <a:xfrm>
              <a:off x="6879907" y="1706020"/>
              <a:ext cx="123172" cy="167158"/>
            </a:xfrm>
            <a:custGeom>
              <a:rect b="b" l="l" r="r" t="t"/>
              <a:pathLst>
                <a:path extrusionOk="0" h="5252" w="387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58"/>
            <p:cNvSpPr/>
            <p:nvPr/>
          </p:nvSpPr>
          <p:spPr>
            <a:xfrm>
              <a:off x="6902632" y="1840173"/>
              <a:ext cx="10630" cy="32623"/>
            </a:xfrm>
            <a:custGeom>
              <a:rect b="b" l="l" r="r" t="t"/>
              <a:pathLst>
                <a:path extrusionOk="0" h="1025" w="334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3" name="Google Shape;10163;p58"/>
            <p:cNvSpPr/>
            <p:nvPr/>
          </p:nvSpPr>
          <p:spPr>
            <a:xfrm>
              <a:off x="6970075" y="1840173"/>
              <a:ext cx="10280" cy="32623"/>
            </a:xfrm>
            <a:custGeom>
              <a:rect b="b" l="l" r="r" t="t"/>
              <a:pathLst>
                <a:path extrusionOk="0" h="1025" w="323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4" name="Google Shape;10164;p58"/>
            <p:cNvSpPr/>
            <p:nvPr/>
          </p:nvSpPr>
          <p:spPr>
            <a:xfrm>
              <a:off x="6772267" y="1594241"/>
              <a:ext cx="182690" cy="100830"/>
            </a:xfrm>
            <a:custGeom>
              <a:rect b="b" l="l" r="r" t="t"/>
              <a:pathLst>
                <a:path extrusionOk="0" h="3168" w="574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58"/>
            <p:cNvSpPr/>
            <p:nvPr/>
          </p:nvSpPr>
          <p:spPr>
            <a:xfrm>
              <a:off x="6716950" y="1716268"/>
              <a:ext cx="181926" cy="100448"/>
            </a:xfrm>
            <a:custGeom>
              <a:rect b="b" l="l" r="r" t="t"/>
              <a:pathLst>
                <a:path extrusionOk="0" h="3156" w="5716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66" name="Google Shape;10166;p58"/>
          <p:cNvGrpSpPr/>
          <p:nvPr/>
        </p:nvGrpSpPr>
        <p:grpSpPr>
          <a:xfrm>
            <a:off x="8020159" y="1516551"/>
            <a:ext cx="300897" cy="356627"/>
            <a:chOff x="8020159" y="1516551"/>
            <a:chExt cx="300897" cy="356627"/>
          </a:xfrm>
        </p:grpSpPr>
        <p:sp>
          <p:nvSpPr>
            <p:cNvPr id="10167" name="Google Shape;10167;p58"/>
            <p:cNvSpPr/>
            <p:nvPr/>
          </p:nvSpPr>
          <p:spPr>
            <a:xfrm>
              <a:off x="8126240" y="1669482"/>
              <a:ext cx="88703" cy="30523"/>
            </a:xfrm>
            <a:custGeom>
              <a:rect b="b" l="l" r="r" t="t"/>
              <a:pathLst>
                <a:path extrusionOk="0" h="959" w="2787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8" name="Google Shape;10168;p58"/>
            <p:cNvSpPr/>
            <p:nvPr/>
          </p:nvSpPr>
          <p:spPr>
            <a:xfrm>
              <a:off x="8069778" y="1621518"/>
              <a:ext cx="200513" cy="251278"/>
            </a:xfrm>
            <a:custGeom>
              <a:rect b="b" l="l" r="r" t="t"/>
              <a:pathLst>
                <a:path extrusionOk="0" h="7895" w="630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9" name="Google Shape;10169;p58"/>
            <p:cNvSpPr/>
            <p:nvPr/>
          </p:nvSpPr>
          <p:spPr>
            <a:xfrm>
              <a:off x="8103515" y="1851535"/>
              <a:ext cx="10630" cy="21643"/>
            </a:xfrm>
            <a:custGeom>
              <a:rect b="b" l="l" r="r" t="t"/>
              <a:pathLst>
                <a:path extrusionOk="0" h="680" w="334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0" name="Google Shape;10170;p58"/>
            <p:cNvSpPr/>
            <p:nvPr/>
          </p:nvSpPr>
          <p:spPr>
            <a:xfrm>
              <a:off x="8226306" y="1851535"/>
              <a:ext cx="10248" cy="21643"/>
            </a:xfrm>
            <a:custGeom>
              <a:rect b="b" l="l" r="r" t="t"/>
              <a:pathLst>
                <a:path extrusionOk="0" h="680" w="322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1" name="Google Shape;10171;p58"/>
            <p:cNvSpPr/>
            <p:nvPr/>
          </p:nvSpPr>
          <p:spPr>
            <a:xfrm>
              <a:off x="8020159" y="1516551"/>
              <a:ext cx="300897" cy="284251"/>
            </a:xfrm>
            <a:custGeom>
              <a:rect b="b" l="l" r="r" t="t"/>
              <a:pathLst>
                <a:path extrusionOk="0" h="8931" w="9454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72" name="Google Shape;10172;p58"/>
          <p:cNvGrpSpPr/>
          <p:nvPr/>
        </p:nvGrpSpPr>
        <p:grpSpPr>
          <a:xfrm>
            <a:off x="5377363" y="1516169"/>
            <a:ext cx="257357" cy="356627"/>
            <a:chOff x="5377363" y="1516169"/>
            <a:chExt cx="257357" cy="356627"/>
          </a:xfrm>
        </p:grpSpPr>
        <p:sp>
          <p:nvSpPr>
            <p:cNvPr id="10173" name="Google Shape;10173;p58"/>
            <p:cNvSpPr/>
            <p:nvPr/>
          </p:nvSpPr>
          <p:spPr>
            <a:xfrm>
              <a:off x="5377363" y="1516169"/>
              <a:ext cx="257357" cy="356627"/>
            </a:xfrm>
            <a:custGeom>
              <a:rect b="b" l="l" r="r" t="t"/>
              <a:pathLst>
                <a:path extrusionOk="0" h="11205" w="8086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58"/>
            <p:cNvSpPr/>
            <p:nvPr/>
          </p:nvSpPr>
          <p:spPr>
            <a:xfrm>
              <a:off x="5501681" y="1538925"/>
              <a:ext cx="10248" cy="10248"/>
            </a:xfrm>
            <a:custGeom>
              <a:rect b="b" l="l" r="r" t="t"/>
              <a:pathLst>
                <a:path extrusionOk="0" h="322" w="322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58"/>
            <p:cNvSpPr/>
            <p:nvPr/>
          </p:nvSpPr>
          <p:spPr>
            <a:xfrm>
              <a:off x="5401233" y="1560886"/>
              <a:ext cx="211112" cy="278554"/>
            </a:xfrm>
            <a:custGeom>
              <a:rect b="b" l="l" r="r" t="t"/>
              <a:pathLst>
                <a:path extrusionOk="0" h="8752" w="6633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58"/>
            <p:cNvSpPr/>
            <p:nvPr/>
          </p:nvSpPr>
          <p:spPr>
            <a:xfrm>
              <a:off x="5434207" y="1672664"/>
              <a:ext cx="33387" cy="33387"/>
            </a:xfrm>
            <a:custGeom>
              <a:rect b="b" l="l" r="r" t="t"/>
              <a:pathLst>
                <a:path extrusionOk="0" h="1049" w="1049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58"/>
            <p:cNvSpPr/>
            <p:nvPr/>
          </p:nvSpPr>
          <p:spPr>
            <a:xfrm>
              <a:off x="5434207" y="1723079"/>
              <a:ext cx="33387" cy="33005"/>
            </a:xfrm>
            <a:custGeom>
              <a:rect b="b" l="l" r="r" t="t"/>
              <a:pathLst>
                <a:path extrusionOk="0" h="1037" w="1049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58"/>
            <p:cNvSpPr/>
            <p:nvPr/>
          </p:nvSpPr>
          <p:spPr>
            <a:xfrm>
              <a:off x="5434207" y="1773112"/>
              <a:ext cx="33387" cy="33355"/>
            </a:xfrm>
            <a:custGeom>
              <a:rect b="b" l="l" r="r" t="t"/>
              <a:pathLst>
                <a:path extrusionOk="0" h="1048" w="1049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58"/>
            <p:cNvSpPr/>
            <p:nvPr/>
          </p:nvSpPr>
          <p:spPr>
            <a:xfrm>
              <a:off x="5478924" y="1672664"/>
              <a:ext cx="60663" cy="10662"/>
            </a:xfrm>
            <a:custGeom>
              <a:rect b="b" l="l" r="r" t="t"/>
              <a:pathLst>
                <a:path extrusionOk="0" h="335" w="1906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0" name="Google Shape;10180;p58"/>
            <p:cNvSpPr/>
            <p:nvPr/>
          </p:nvSpPr>
          <p:spPr>
            <a:xfrm>
              <a:off x="5478924" y="1695039"/>
              <a:ext cx="99716" cy="10630"/>
            </a:xfrm>
            <a:custGeom>
              <a:rect b="b" l="l" r="r" t="t"/>
              <a:pathLst>
                <a:path extrusionOk="0" h="334" w="3133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1" name="Google Shape;10181;p58"/>
            <p:cNvSpPr/>
            <p:nvPr/>
          </p:nvSpPr>
          <p:spPr>
            <a:xfrm>
              <a:off x="5478924" y="1723079"/>
              <a:ext cx="60663" cy="10248"/>
            </a:xfrm>
            <a:custGeom>
              <a:rect b="b" l="l" r="r" t="t"/>
              <a:pathLst>
                <a:path extrusionOk="0" h="322" w="1906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58"/>
            <p:cNvSpPr/>
            <p:nvPr/>
          </p:nvSpPr>
          <p:spPr>
            <a:xfrm>
              <a:off x="5478924" y="1745422"/>
              <a:ext cx="99716" cy="10280"/>
            </a:xfrm>
            <a:custGeom>
              <a:rect b="b" l="l" r="r" t="t"/>
              <a:pathLst>
                <a:path extrusionOk="0" h="323" w="3133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58"/>
            <p:cNvSpPr/>
            <p:nvPr/>
          </p:nvSpPr>
          <p:spPr>
            <a:xfrm>
              <a:off x="5478924" y="1773112"/>
              <a:ext cx="60663" cy="10630"/>
            </a:xfrm>
            <a:custGeom>
              <a:rect b="b" l="l" r="r" t="t"/>
              <a:pathLst>
                <a:path extrusionOk="0" h="334" w="1906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4" name="Google Shape;10184;p58"/>
            <p:cNvSpPr/>
            <p:nvPr/>
          </p:nvSpPr>
          <p:spPr>
            <a:xfrm>
              <a:off x="5478924" y="1795455"/>
              <a:ext cx="99716" cy="10630"/>
            </a:xfrm>
            <a:custGeom>
              <a:rect b="b" l="l" r="r" t="t"/>
              <a:pathLst>
                <a:path extrusionOk="0" h="334" w="3133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5" name="Google Shape;10185;p58"/>
            <p:cNvSpPr/>
            <p:nvPr/>
          </p:nvSpPr>
          <p:spPr>
            <a:xfrm>
              <a:off x="5478924" y="1588926"/>
              <a:ext cx="99716" cy="10662"/>
            </a:xfrm>
            <a:custGeom>
              <a:rect b="b" l="l" r="r" t="t"/>
              <a:pathLst>
                <a:path extrusionOk="0" h="335" w="3133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6" name="Google Shape;10186;p58"/>
            <p:cNvSpPr/>
            <p:nvPr/>
          </p:nvSpPr>
          <p:spPr>
            <a:xfrm>
              <a:off x="5434207" y="1639341"/>
              <a:ext cx="144783" cy="10248"/>
            </a:xfrm>
            <a:custGeom>
              <a:rect b="b" l="l" r="r" t="t"/>
              <a:pathLst>
                <a:path extrusionOk="0" h="322" w="4549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7" name="Google Shape;10187;p58"/>
            <p:cNvSpPr/>
            <p:nvPr/>
          </p:nvSpPr>
          <p:spPr>
            <a:xfrm>
              <a:off x="5479306" y="1611301"/>
              <a:ext cx="26926" cy="10248"/>
            </a:xfrm>
            <a:custGeom>
              <a:rect b="b" l="l" r="r" t="t"/>
              <a:pathLst>
                <a:path extrusionOk="0" h="322" w="846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58"/>
            <p:cNvSpPr/>
            <p:nvPr/>
          </p:nvSpPr>
          <p:spPr>
            <a:xfrm>
              <a:off x="5518327" y="1611301"/>
              <a:ext cx="26958" cy="10248"/>
            </a:xfrm>
            <a:custGeom>
              <a:rect b="b" l="l" r="r" t="t"/>
              <a:pathLst>
                <a:path extrusionOk="0" h="322" w="847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58"/>
            <p:cNvSpPr/>
            <p:nvPr/>
          </p:nvSpPr>
          <p:spPr>
            <a:xfrm>
              <a:off x="5434207" y="1588926"/>
              <a:ext cx="32623" cy="32623"/>
            </a:xfrm>
            <a:custGeom>
              <a:rect b="b" l="l" r="r" t="t"/>
              <a:pathLst>
                <a:path extrusionOk="0" h="1025" w="1025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90" name="Google Shape;10190;p58"/>
          <p:cNvGrpSpPr/>
          <p:nvPr/>
        </p:nvGrpSpPr>
        <p:grpSpPr>
          <a:xfrm>
            <a:off x="4880567" y="1535870"/>
            <a:ext cx="356245" cy="317607"/>
            <a:chOff x="4880567" y="1535870"/>
            <a:chExt cx="356245" cy="317607"/>
          </a:xfrm>
        </p:grpSpPr>
        <p:sp>
          <p:nvSpPr>
            <p:cNvPr id="10191" name="Google Shape;10191;p58"/>
            <p:cNvSpPr/>
            <p:nvPr/>
          </p:nvSpPr>
          <p:spPr>
            <a:xfrm>
              <a:off x="5103774" y="1535870"/>
              <a:ext cx="100448" cy="128138"/>
            </a:xfrm>
            <a:custGeom>
              <a:rect b="b" l="l" r="r" t="t"/>
              <a:pathLst>
                <a:path extrusionOk="0" h="4026" w="3156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2" name="Google Shape;10192;p58"/>
            <p:cNvSpPr/>
            <p:nvPr/>
          </p:nvSpPr>
          <p:spPr>
            <a:xfrm>
              <a:off x="4880567" y="1552929"/>
              <a:ext cx="200895" cy="300547"/>
            </a:xfrm>
            <a:custGeom>
              <a:rect b="b" l="l" r="r" t="t"/>
              <a:pathLst>
                <a:path extrusionOk="0" h="9443" w="6312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58"/>
            <p:cNvSpPr/>
            <p:nvPr/>
          </p:nvSpPr>
          <p:spPr>
            <a:xfrm>
              <a:off x="4919620" y="1820471"/>
              <a:ext cx="10248" cy="33005"/>
            </a:xfrm>
            <a:custGeom>
              <a:rect b="b" l="l" r="r" t="t"/>
              <a:pathLst>
                <a:path extrusionOk="0" h="1037" w="322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4" name="Google Shape;10194;p58"/>
            <p:cNvSpPr/>
            <p:nvPr/>
          </p:nvSpPr>
          <p:spPr>
            <a:xfrm>
              <a:off x="5031398" y="1820471"/>
              <a:ext cx="10248" cy="33005"/>
            </a:xfrm>
            <a:custGeom>
              <a:rect b="b" l="l" r="r" t="t"/>
              <a:pathLst>
                <a:path extrusionOk="0" h="1037" w="322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5" name="Google Shape;10195;p58"/>
            <p:cNvSpPr/>
            <p:nvPr/>
          </p:nvSpPr>
          <p:spPr>
            <a:xfrm>
              <a:off x="5070418" y="1552547"/>
              <a:ext cx="166394" cy="173969"/>
            </a:xfrm>
            <a:custGeom>
              <a:rect b="b" l="l" r="r" t="t"/>
              <a:pathLst>
                <a:path extrusionOk="0" h="5466" w="5228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96" name="Google Shape;10196;p58"/>
          <p:cNvGrpSpPr/>
          <p:nvPr/>
        </p:nvGrpSpPr>
        <p:grpSpPr>
          <a:xfrm>
            <a:off x="5771483" y="1515787"/>
            <a:ext cx="357359" cy="357391"/>
            <a:chOff x="5771483" y="1515787"/>
            <a:chExt cx="357359" cy="357391"/>
          </a:xfrm>
        </p:grpSpPr>
        <p:sp>
          <p:nvSpPr>
            <p:cNvPr id="10197" name="Google Shape;10197;p58"/>
            <p:cNvSpPr/>
            <p:nvPr/>
          </p:nvSpPr>
          <p:spPr>
            <a:xfrm>
              <a:off x="5771483" y="1515787"/>
              <a:ext cx="357359" cy="357391"/>
            </a:xfrm>
            <a:custGeom>
              <a:rect b="b" l="l" r="r" t="t"/>
              <a:pathLst>
                <a:path extrusionOk="0" h="11229" w="11228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58"/>
            <p:cNvSpPr/>
            <p:nvPr/>
          </p:nvSpPr>
          <p:spPr>
            <a:xfrm>
              <a:off x="5837429" y="1583070"/>
              <a:ext cx="185713" cy="183613"/>
            </a:xfrm>
            <a:custGeom>
              <a:rect b="b" l="l" r="r" t="t"/>
              <a:pathLst>
                <a:path extrusionOk="0" h="5769" w="5835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58"/>
            <p:cNvSpPr/>
            <p:nvPr/>
          </p:nvSpPr>
          <p:spPr>
            <a:xfrm>
              <a:off x="5876068" y="1616584"/>
              <a:ext cx="186859" cy="189501"/>
            </a:xfrm>
            <a:custGeom>
              <a:rect b="b" l="l" r="r" t="t"/>
              <a:pathLst>
                <a:path extrusionOk="0" h="5954" w="5871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0" name="Google Shape;10200;p58"/>
            <p:cNvSpPr/>
            <p:nvPr/>
          </p:nvSpPr>
          <p:spPr>
            <a:xfrm>
              <a:off x="5928360" y="1644624"/>
              <a:ext cx="45131" cy="16328"/>
            </a:xfrm>
            <a:custGeom>
              <a:rect b="b" l="l" r="r" t="t"/>
              <a:pathLst>
                <a:path extrusionOk="0" h="513" w="1418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1" name="Google Shape;10201;p58"/>
          <p:cNvGrpSpPr/>
          <p:nvPr/>
        </p:nvGrpSpPr>
        <p:grpSpPr>
          <a:xfrm>
            <a:off x="7121669" y="1533610"/>
            <a:ext cx="321362" cy="321362"/>
            <a:chOff x="7121669" y="1533610"/>
            <a:chExt cx="321362" cy="321362"/>
          </a:xfrm>
        </p:grpSpPr>
        <p:sp>
          <p:nvSpPr>
            <p:cNvPr id="10202" name="Google Shape;10202;p58"/>
            <p:cNvSpPr/>
            <p:nvPr/>
          </p:nvSpPr>
          <p:spPr>
            <a:xfrm>
              <a:off x="7121669" y="1600289"/>
              <a:ext cx="142142" cy="192556"/>
            </a:xfrm>
            <a:custGeom>
              <a:rect b="b" l="l" r="r" t="t"/>
              <a:pathLst>
                <a:path extrusionOk="0" h="6050" w="4466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3" name="Google Shape;10203;p58"/>
            <p:cNvSpPr/>
            <p:nvPr/>
          </p:nvSpPr>
          <p:spPr>
            <a:xfrm>
              <a:off x="7170938" y="1533610"/>
              <a:ext cx="223206" cy="53852"/>
            </a:xfrm>
            <a:custGeom>
              <a:rect b="b" l="l" r="r" t="t"/>
              <a:pathLst>
                <a:path extrusionOk="0" h="1692" w="7013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4" name="Google Shape;10204;p58"/>
            <p:cNvSpPr/>
            <p:nvPr/>
          </p:nvSpPr>
          <p:spPr>
            <a:xfrm>
              <a:off x="7175107" y="1804558"/>
              <a:ext cx="215249" cy="50415"/>
            </a:xfrm>
            <a:custGeom>
              <a:rect b="b" l="l" r="r" t="t"/>
              <a:pathLst>
                <a:path extrusionOk="0" h="1584" w="6763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5" name="Google Shape;10205;p58"/>
            <p:cNvSpPr/>
            <p:nvPr/>
          </p:nvSpPr>
          <p:spPr>
            <a:xfrm>
              <a:off x="7300539" y="1600289"/>
              <a:ext cx="142492" cy="191793"/>
            </a:xfrm>
            <a:custGeom>
              <a:rect b="b" l="l" r="r" t="t"/>
              <a:pathLst>
                <a:path extrusionOk="0" h="6026" w="4477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6" name="Google Shape;10206;p58"/>
          <p:cNvGrpSpPr/>
          <p:nvPr/>
        </p:nvGrpSpPr>
        <p:grpSpPr>
          <a:xfrm>
            <a:off x="7562766" y="1514864"/>
            <a:ext cx="327059" cy="360192"/>
            <a:chOff x="7562766" y="1514864"/>
            <a:chExt cx="327059" cy="360192"/>
          </a:xfrm>
        </p:grpSpPr>
        <p:sp>
          <p:nvSpPr>
            <p:cNvPr id="10207" name="Google Shape;10207;p58"/>
            <p:cNvSpPr/>
            <p:nvPr/>
          </p:nvSpPr>
          <p:spPr>
            <a:xfrm>
              <a:off x="7662418" y="1600289"/>
              <a:ext cx="127724" cy="165248"/>
            </a:xfrm>
            <a:custGeom>
              <a:rect b="b" l="l" r="r" t="t"/>
              <a:pathLst>
                <a:path extrusionOk="0" h="5192" w="4013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8" name="Google Shape;10208;p58"/>
            <p:cNvSpPr/>
            <p:nvPr/>
          </p:nvSpPr>
          <p:spPr>
            <a:xfrm>
              <a:off x="7599527" y="1548951"/>
              <a:ext cx="258853" cy="154841"/>
            </a:xfrm>
            <a:custGeom>
              <a:rect b="b" l="l" r="r" t="t"/>
              <a:pathLst>
                <a:path extrusionOk="0" h="4865" w="8133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9" name="Google Shape;10209;p58"/>
            <p:cNvSpPr/>
            <p:nvPr/>
          </p:nvSpPr>
          <p:spPr>
            <a:xfrm>
              <a:off x="7599909" y="1648380"/>
              <a:ext cx="242175" cy="190679"/>
            </a:xfrm>
            <a:custGeom>
              <a:rect b="b" l="l" r="r" t="t"/>
              <a:pathLst>
                <a:path extrusionOk="0" h="5991" w="7609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0" name="Google Shape;10210;p58"/>
            <p:cNvSpPr/>
            <p:nvPr/>
          </p:nvSpPr>
          <p:spPr>
            <a:xfrm>
              <a:off x="7562766" y="1514864"/>
              <a:ext cx="327059" cy="360192"/>
            </a:xfrm>
            <a:custGeom>
              <a:rect b="b" l="l" r="r" t="t"/>
              <a:pathLst>
                <a:path extrusionOk="0" h="11317" w="10276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11" name="Google Shape;10211;p58"/>
          <p:cNvGrpSpPr/>
          <p:nvPr/>
        </p:nvGrpSpPr>
        <p:grpSpPr>
          <a:xfrm>
            <a:off x="6221229" y="1498673"/>
            <a:ext cx="361636" cy="362183"/>
            <a:chOff x="6259175" y="1559008"/>
            <a:chExt cx="271743" cy="272093"/>
          </a:xfrm>
        </p:grpSpPr>
        <p:sp>
          <p:nvSpPr>
            <p:cNvPr id="10212" name="Google Shape;10212;p58"/>
            <p:cNvSpPr/>
            <p:nvPr/>
          </p:nvSpPr>
          <p:spPr>
            <a:xfrm>
              <a:off x="6259175" y="1559008"/>
              <a:ext cx="271743" cy="272093"/>
            </a:xfrm>
            <a:custGeom>
              <a:rect b="b" l="l" r="r" t="t"/>
              <a:pathLst>
                <a:path extrusionOk="0" h="8549" w="8538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3" name="Google Shape;10213;p58"/>
            <p:cNvSpPr/>
            <p:nvPr/>
          </p:nvSpPr>
          <p:spPr>
            <a:xfrm>
              <a:off x="6278145" y="1577946"/>
              <a:ext cx="231927" cy="232309"/>
            </a:xfrm>
            <a:custGeom>
              <a:rect b="b" l="l" r="r" t="t"/>
              <a:pathLst>
                <a:path extrusionOk="0" h="7299" w="7287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4" name="Google Shape;10214;p58"/>
            <p:cNvSpPr/>
            <p:nvPr/>
          </p:nvSpPr>
          <p:spPr>
            <a:xfrm>
              <a:off x="6297846" y="1690870"/>
              <a:ext cx="13272" cy="7607"/>
            </a:xfrm>
            <a:custGeom>
              <a:rect b="b" l="l" r="r" t="t"/>
              <a:pathLst>
                <a:path extrusionOk="0" h="239" w="417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5" name="Google Shape;10215;p58"/>
            <p:cNvSpPr/>
            <p:nvPr/>
          </p:nvSpPr>
          <p:spPr>
            <a:xfrm>
              <a:off x="6390687" y="1598029"/>
              <a:ext cx="100448" cy="100448"/>
            </a:xfrm>
            <a:custGeom>
              <a:rect b="b" l="l" r="r" t="t"/>
              <a:pathLst>
                <a:path extrusionOk="0" h="3156" w="3156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6" name="Google Shape;10216;p58"/>
            <p:cNvSpPr/>
            <p:nvPr/>
          </p:nvSpPr>
          <p:spPr>
            <a:xfrm>
              <a:off x="6390305" y="1778013"/>
              <a:ext cx="7607" cy="13304"/>
            </a:xfrm>
            <a:custGeom>
              <a:rect b="b" l="l" r="r" t="t"/>
              <a:pathLst>
                <a:path extrusionOk="0" h="418" w="239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7" name="Google Shape;10217;p58"/>
            <p:cNvSpPr/>
            <p:nvPr/>
          </p:nvSpPr>
          <p:spPr>
            <a:xfrm>
              <a:off x="6324358" y="1624923"/>
              <a:ext cx="12922" cy="11776"/>
            </a:xfrm>
            <a:custGeom>
              <a:rect b="b" l="l" r="r" t="t"/>
              <a:pathLst>
                <a:path extrusionOk="0" h="370" w="406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8" name="Google Shape;10218;p58"/>
            <p:cNvSpPr/>
            <p:nvPr/>
          </p:nvSpPr>
          <p:spPr>
            <a:xfrm>
              <a:off x="6451700" y="1752265"/>
              <a:ext cx="12890" cy="11776"/>
            </a:xfrm>
            <a:custGeom>
              <a:rect b="b" l="l" r="r" t="t"/>
              <a:pathLst>
                <a:path extrusionOk="0" h="370" w="405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9" name="Google Shape;10219;p58"/>
            <p:cNvSpPr/>
            <p:nvPr/>
          </p:nvSpPr>
          <p:spPr>
            <a:xfrm>
              <a:off x="6451700" y="1624923"/>
              <a:ext cx="12890" cy="11776"/>
            </a:xfrm>
            <a:custGeom>
              <a:rect b="b" l="l" r="r" t="t"/>
              <a:pathLst>
                <a:path extrusionOk="0" h="370" w="405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0" name="Google Shape;10220;p58"/>
            <p:cNvSpPr/>
            <p:nvPr/>
          </p:nvSpPr>
          <p:spPr>
            <a:xfrm>
              <a:off x="6324358" y="1751883"/>
              <a:ext cx="12922" cy="11776"/>
            </a:xfrm>
            <a:custGeom>
              <a:rect b="b" l="l" r="r" t="t"/>
              <a:pathLst>
                <a:path extrusionOk="0" h="370" w="406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1" name="Google Shape;10221;p58"/>
            <p:cNvSpPr/>
            <p:nvPr/>
          </p:nvSpPr>
          <p:spPr>
            <a:xfrm>
              <a:off x="6304657" y="1653823"/>
              <a:ext cx="14036" cy="10567"/>
            </a:xfrm>
            <a:custGeom>
              <a:rect b="b" l="l" r="r" t="t"/>
              <a:pathLst>
                <a:path extrusionOk="0" h="332" w="441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2" name="Google Shape;10222;p58"/>
            <p:cNvSpPr/>
            <p:nvPr/>
          </p:nvSpPr>
          <p:spPr>
            <a:xfrm>
              <a:off x="6469874" y="1724511"/>
              <a:ext cx="14068" cy="10344"/>
            </a:xfrm>
            <a:custGeom>
              <a:rect b="b" l="l" r="r" t="t"/>
              <a:pathLst>
                <a:path extrusionOk="0" h="325" w="442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3" name="Google Shape;10223;p58"/>
            <p:cNvSpPr/>
            <p:nvPr/>
          </p:nvSpPr>
          <p:spPr>
            <a:xfrm>
              <a:off x="6424392" y="1605158"/>
              <a:ext cx="11394" cy="13368"/>
            </a:xfrm>
            <a:custGeom>
              <a:rect b="b" l="l" r="r" t="t"/>
              <a:pathLst>
                <a:path extrusionOk="0" h="420" w="358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58"/>
            <p:cNvSpPr/>
            <p:nvPr/>
          </p:nvSpPr>
          <p:spPr>
            <a:xfrm>
              <a:off x="6353926" y="1770916"/>
              <a:ext cx="11394" cy="13208"/>
            </a:xfrm>
            <a:custGeom>
              <a:rect b="b" l="l" r="r" t="t"/>
              <a:pathLst>
                <a:path extrusionOk="0" h="415" w="358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5" name="Google Shape;10225;p58"/>
            <p:cNvSpPr/>
            <p:nvPr/>
          </p:nvSpPr>
          <p:spPr>
            <a:xfrm>
              <a:off x="6355040" y="1604363"/>
              <a:ext cx="11044" cy="13399"/>
            </a:xfrm>
            <a:custGeom>
              <a:rect b="b" l="l" r="r" t="t"/>
              <a:pathLst>
                <a:path extrusionOk="0" h="421" w="347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6" name="Google Shape;10226;p58"/>
            <p:cNvSpPr/>
            <p:nvPr/>
          </p:nvSpPr>
          <p:spPr>
            <a:xfrm>
              <a:off x="6422514" y="1771489"/>
              <a:ext cx="11012" cy="13017"/>
            </a:xfrm>
            <a:custGeom>
              <a:rect b="b" l="l" r="r" t="t"/>
              <a:pathLst>
                <a:path extrusionOk="0" h="409" w="346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7" name="Google Shape;10227;p58"/>
            <p:cNvSpPr/>
            <p:nvPr/>
          </p:nvSpPr>
          <p:spPr>
            <a:xfrm>
              <a:off x="6470637" y="1655541"/>
              <a:ext cx="14036" cy="10726"/>
            </a:xfrm>
            <a:custGeom>
              <a:rect b="b" l="l" r="r" t="t"/>
              <a:pathLst>
                <a:path extrusionOk="0" h="337" w="441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58"/>
            <p:cNvSpPr/>
            <p:nvPr/>
          </p:nvSpPr>
          <p:spPr>
            <a:xfrm>
              <a:off x="6303893" y="1723175"/>
              <a:ext cx="13686" cy="10153"/>
            </a:xfrm>
            <a:custGeom>
              <a:rect b="b" l="l" r="r" t="t"/>
              <a:pathLst>
                <a:path extrusionOk="0" h="319" w="43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29" name="Google Shape;10229;p58"/>
          <p:cNvGrpSpPr/>
          <p:nvPr/>
        </p:nvGrpSpPr>
        <p:grpSpPr>
          <a:xfrm>
            <a:off x="2661459" y="2015001"/>
            <a:ext cx="322508" cy="273494"/>
            <a:chOff x="2661459" y="2015001"/>
            <a:chExt cx="322508" cy="273494"/>
          </a:xfrm>
        </p:grpSpPr>
        <p:sp>
          <p:nvSpPr>
            <p:cNvPr id="10230" name="Google Shape;10230;p58"/>
            <p:cNvSpPr/>
            <p:nvPr/>
          </p:nvSpPr>
          <p:spPr>
            <a:xfrm>
              <a:off x="2661459" y="2028878"/>
              <a:ext cx="322508" cy="259617"/>
            </a:xfrm>
            <a:custGeom>
              <a:rect b="b" l="l" r="r" t="t"/>
              <a:pathLst>
                <a:path extrusionOk="0" h="8157" w="10133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1" name="Google Shape;10231;p58"/>
            <p:cNvSpPr/>
            <p:nvPr/>
          </p:nvSpPr>
          <p:spPr>
            <a:xfrm>
              <a:off x="2946442" y="2015001"/>
              <a:ext cx="37525" cy="26799"/>
            </a:xfrm>
            <a:custGeom>
              <a:rect b="b" l="l" r="r" t="t"/>
              <a:pathLst>
                <a:path extrusionOk="0" h="842" w="1179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2" name="Google Shape;10232;p58"/>
          <p:cNvGrpSpPr/>
          <p:nvPr/>
        </p:nvGrpSpPr>
        <p:grpSpPr>
          <a:xfrm>
            <a:off x="6671087" y="2009304"/>
            <a:ext cx="332757" cy="281833"/>
            <a:chOff x="6671087" y="2009304"/>
            <a:chExt cx="332757" cy="281833"/>
          </a:xfrm>
        </p:grpSpPr>
        <p:sp>
          <p:nvSpPr>
            <p:cNvPr id="10233" name="Google Shape;10233;p58"/>
            <p:cNvSpPr/>
            <p:nvPr/>
          </p:nvSpPr>
          <p:spPr>
            <a:xfrm>
              <a:off x="6671087" y="2023658"/>
              <a:ext cx="331993" cy="267478"/>
            </a:xfrm>
            <a:custGeom>
              <a:rect b="b" l="l" r="r" t="t"/>
              <a:pathLst>
                <a:path extrusionOk="0" h="8404" w="10431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4" name="Google Shape;10234;p58"/>
            <p:cNvSpPr/>
            <p:nvPr/>
          </p:nvSpPr>
          <p:spPr>
            <a:xfrm>
              <a:off x="6965173" y="2009304"/>
              <a:ext cx="38670" cy="27181"/>
            </a:xfrm>
            <a:custGeom>
              <a:rect b="b" l="l" r="r" t="t"/>
              <a:pathLst>
                <a:path extrusionOk="0" h="854" w="1215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35" name="Google Shape;10235;p58"/>
          <p:cNvSpPr/>
          <p:nvPr/>
        </p:nvSpPr>
        <p:spPr>
          <a:xfrm>
            <a:off x="1745940" y="1967132"/>
            <a:ext cx="368371" cy="368340"/>
          </a:xfrm>
          <a:custGeom>
            <a:rect b="b" l="l" r="r" t="t"/>
            <a:pathLst>
              <a:path extrusionOk="0" h="11573" w="11574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36" name="Google Shape;10236;p58"/>
          <p:cNvGrpSpPr/>
          <p:nvPr/>
        </p:nvGrpSpPr>
        <p:grpSpPr>
          <a:xfrm>
            <a:off x="2201806" y="1976585"/>
            <a:ext cx="349784" cy="349434"/>
            <a:chOff x="2201806" y="1976585"/>
            <a:chExt cx="349784" cy="349434"/>
          </a:xfrm>
        </p:grpSpPr>
        <p:sp>
          <p:nvSpPr>
            <p:cNvPr id="10237" name="Google Shape;10237;p58"/>
            <p:cNvSpPr/>
            <p:nvPr/>
          </p:nvSpPr>
          <p:spPr>
            <a:xfrm>
              <a:off x="2231755" y="2073373"/>
              <a:ext cx="319835" cy="252647"/>
            </a:xfrm>
            <a:custGeom>
              <a:rect b="b" l="l" r="r" t="t"/>
              <a:pathLst>
                <a:path extrusionOk="0" h="7938" w="10049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8" name="Google Shape;10238;p58"/>
            <p:cNvSpPr/>
            <p:nvPr/>
          </p:nvSpPr>
          <p:spPr>
            <a:xfrm>
              <a:off x="2201806" y="1976585"/>
              <a:ext cx="319484" cy="252424"/>
            </a:xfrm>
            <a:custGeom>
              <a:rect b="b" l="l" r="r" t="t"/>
              <a:pathLst>
                <a:path extrusionOk="0" h="7931" w="10038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9" name="Google Shape;10239;p58"/>
            <p:cNvSpPr/>
            <p:nvPr/>
          </p:nvSpPr>
          <p:spPr>
            <a:xfrm>
              <a:off x="2331789" y="2068662"/>
              <a:ext cx="16709" cy="27340"/>
            </a:xfrm>
            <a:custGeom>
              <a:rect b="b" l="l" r="r" t="t"/>
              <a:pathLst>
                <a:path extrusionOk="0" h="859" w="525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58"/>
            <p:cNvSpPr/>
            <p:nvPr/>
          </p:nvSpPr>
          <p:spPr>
            <a:xfrm>
              <a:off x="2243118" y="2021653"/>
              <a:ext cx="265664" cy="261908"/>
            </a:xfrm>
            <a:custGeom>
              <a:rect b="b" l="l" r="r" t="t"/>
              <a:pathLst>
                <a:path extrusionOk="0" h="8229" w="8347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41" name="Google Shape;10241;p58"/>
          <p:cNvGrpSpPr/>
          <p:nvPr/>
        </p:nvGrpSpPr>
        <p:grpSpPr>
          <a:xfrm>
            <a:off x="3094217" y="1976585"/>
            <a:ext cx="350198" cy="350548"/>
            <a:chOff x="3094217" y="1976585"/>
            <a:chExt cx="350198" cy="350548"/>
          </a:xfrm>
        </p:grpSpPr>
        <p:sp>
          <p:nvSpPr>
            <p:cNvPr id="10242" name="Google Shape;10242;p58"/>
            <p:cNvSpPr/>
            <p:nvPr/>
          </p:nvSpPr>
          <p:spPr>
            <a:xfrm>
              <a:off x="3094217" y="2129039"/>
              <a:ext cx="131543" cy="197362"/>
            </a:xfrm>
            <a:custGeom>
              <a:rect b="b" l="l" r="r" t="t"/>
              <a:pathLst>
                <a:path extrusionOk="0" h="6201" w="4133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3" name="Google Shape;10243;p58"/>
            <p:cNvSpPr/>
            <p:nvPr/>
          </p:nvSpPr>
          <p:spPr>
            <a:xfrm>
              <a:off x="3116592" y="2293778"/>
              <a:ext cx="10630" cy="32241"/>
            </a:xfrm>
            <a:custGeom>
              <a:rect b="b" l="l" r="r" t="t"/>
              <a:pathLst>
                <a:path extrusionOk="0" h="1013" w="33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4" name="Google Shape;10244;p58"/>
            <p:cNvSpPr/>
            <p:nvPr/>
          </p:nvSpPr>
          <p:spPr>
            <a:xfrm>
              <a:off x="3193519" y="2293778"/>
              <a:ext cx="10248" cy="32241"/>
            </a:xfrm>
            <a:custGeom>
              <a:rect b="b" l="l" r="r" t="t"/>
              <a:pathLst>
                <a:path extrusionOk="0" h="1013" w="322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5" name="Google Shape;10245;p58"/>
            <p:cNvSpPr/>
            <p:nvPr/>
          </p:nvSpPr>
          <p:spPr>
            <a:xfrm>
              <a:off x="3346227" y="2166755"/>
              <a:ext cx="54966" cy="18301"/>
            </a:xfrm>
            <a:custGeom>
              <a:rect b="b" l="l" r="r" t="t"/>
              <a:pathLst>
                <a:path extrusionOk="0" h="575" w="1727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6" name="Google Shape;10246;p58"/>
            <p:cNvSpPr/>
            <p:nvPr/>
          </p:nvSpPr>
          <p:spPr>
            <a:xfrm>
              <a:off x="3302655" y="2134991"/>
              <a:ext cx="141760" cy="192143"/>
            </a:xfrm>
            <a:custGeom>
              <a:rect b="b" l="l" r="r" t="t"/>
              <a:pathLst>
                <a:path extrusionOk="0" h="6037" w="4454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7" name="Google Shape;10247;p58"/>
            <p:cNvSpPr/>
            <p:nvPr/>
          </p:nvSpPr>
          <p:spPr>
            <a:xfrm>
              <a:off x="3330313" y="2288463"/>
              <a:ext cx="10248" cy="37938"/>
            </a:xfrm>
            <a:custGeom>
              <a:rect b="b" l="l" r="r" t="t"/>
              <a:pathLst>
                <a:path extrusionOk="0" h="1192" w="322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8" name="Google Shape;10248;p58"/>
            <p:cNvSpPr/>
            <p:nvPr/>
          </p:nvSpPr>
          <p:spPr>
            <a:xfrm>
              <a:off x="3406859" y="2288463"/>
              <a:ext cx="10630" cy="37938"/>
            </a:xfrm>
            <a:custGeom>
              <a:rect b="b" l="l" r="r" t="t"/>
              <a:pathLst>
                <a:path extrusionOk="0" h="1192" w="334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9" name="Google Shape;10249;p58"/>
            <p:cNvSpPr/>
            <p:nvPr/>
          </p:nvSpPr>
          <p:spPr>
            <a:xfrm>
              <a:off x="3149183" y="1976585"/>
              <a:ext cx="219419" cy="183072"/>
            </a:xfrm>
            <a:custGeom>
              <a:rect b="b" l="l" r="r" t="t"/>
              <a:pathLst>
                <a:path extrusionOk="0" h="5752" w="6894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0" name="Google Shape;10250;p58"/>
            <p:cNvSpPr/>
            <p:nvPr/>
          </p:nvSpPr>
          <p:spPr>
            <a:xfrm>
              <a:off x="3187822" y="2009177"/>
              <a:ext cx="26926" cy="10280"/>
            </a:xfrm>
            <a:custGeom>
              <a:rect b="b" l="l" r="r" t="t"/>
              <a:pathLst>
                <a:path extrusionOk="0" h="323" w="846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1" name="Google Shape;10251;p58"/>
            <p:cNvSpPr/>
            <p:nvPr/>
          </p:nvSpPr>
          <p:spPr>
            <a:xfrm>
              <a:off x="3226110" y="2009177"/>
              <a:ext cx="81478" cy="10280"/>
            </a:xfrm>
            <a:custGeom>
              <a:rect b="b" l="l" r="r" t="t"/>
              <a:pathLst>
                <a:path extrusionOk="0" h="323" w="256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2" name="Google Shape;10252;p58"/>
            <p:cNvSpPr/>
            <p:nvPr/>
          </p:nvSpPr>
          <p:spPr>
            <a:xfrm>
              <a:off x="3187822" y="2036453"/>
              <a:ext cx="119767" cy="10662"/>
            </a:xfrm>
            <a:custGeom>
              <a:rect b="b" l="l" r="r" t="t"/>
              <a:pathLst>
                <a:path extrusionOk="0" h="335" w="3763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3" name="Google Shape;10253;p58"/>
            <p:cNvSpPr/>
            <p:nvPr/>
          </p:nvSpPr>
          <p:spPr>
            <a:xfrm>
              <a:off x="3187822" y="2064143"/>
              <a:ext cx="81510" cy="10248"/>
            </a:xfrm>
            <a:custGeom>
              <a:rect b="b" l="l" r="r" t="t"/>
              <a:pathLst>
                <a:path extrusionOk="0" h="322" w="2561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4" name="Google Shape;10254;p58"/>
            <p:cNvSpPr/>
            <p:nvPr/>
          </p:nvSpPr>
          <p:spPr>
            <a:xfrm>
              <a:off x="3280663" y="2064143"/>
              <a:ext cx="26926" cy="10248"/>
            </a:xfrm>
            <a:custGeom>
              <a:rect b="b" l="l" r="r" t="t"/>
              <a:pathLst>
                <a:path extrusionOk="0" h="322" w="846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5" name="Google Shape;10255;p58"/>
          <p:cNvGrpSpPr/>
          <p:nvPr/>
        </p:nvGrpSpPr>
        <p:grpSpPr>
          <a:xfrm>
            <a:off x="870939" y="1975821"/>
            <a:ext cx="332375" cy="350071"/>
            <a:chOff x="870939" y="1975821"/>
            <a:chExt cx="332375" cy="350071"/>
          </a:xfrm>
        </p:grpSpPr>
        <p:sp>
          <p:nvSpPr>
            <p:cNvPr id="10256" name="Google Shape;10256;p58"/>
            <p:cNvSpPr/>
            <p:nvPr/>
          </p:nvSpPr>
          <p:spPr>
            <a:xfrm>
              <a:off x="870939" y="1975821"/>
              <a:ext cx="332375" cy="350071"/>
            </a:xfrm>
            <a:custGeom>
              <a:rect b="b" l="l" r="r" t="t"/>
              <a:pathLst>
                <a:path extrusionOk="0" h="10999" w="10443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7" name="Google Shape;10257;p58"/>
            <p:cNvSpPr/>
            <p:nvPr/>
          </p:nvSpPr>
          <p:spPr>
            <a:xfrm>
              <a:off x="955059" y="2135755"/>
              <a:ext cx="164134" cy="75877"/>
            </a:xfrm>
            <a:custGeom>
              <a:rect b="b" l="l" r="r" t="t"/>
              <a:pathLst>
                <a:path extrusionOk="0" h="2384" w="5157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58"/>
            <p:cNvSpPr/>
            <p:nvPr/>
          </p:nvSpPr>
          <p:spPr>
            <a:xfrm>
              <a:off x="955059" y="2224999"/>
              <a:ext cx="164134" cy="75240"/>
            </a:xfrm>
            <a:custGeom>
              <a:rect b="b" l="l" r="r" t="t"/>
              <a:pathLst>
                <a:path extrusionOk="0" h="2364" w="5157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9" name="Google Shape;10259;p58"/>
            <p:cNvSpPr/>
            <p:nvPr/>
          </p:nvSpPr>
          <p:spPr>
            <a:xfrm>
              <a:off x="1021387" y="2183496"/>
              <a:ext cx="18969" cy="69766"/>
            </a:xfrm>
            <a:custGeom>
              <a:rect b="b" l="l" r="r" t="t"/>
              <a:pathLst>
                <a:path extrusionOk="0" h="2192" w="596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60" name="Google Shape;10260;p58"/>
          <p:cNvSpPr/>
          <p:nvPr/>
        </p:nvSpPr>
        <p:spPr>
          <a:xfrm>
            <a:off x="1276039" y="1961817"/>
            <a:ext cx="414967" cy="378970"/>
          </a:xfrm>
          <a:custGeom>
            <a:rect b="b" l="l" r="r" t="t"/>
            <a:pathLst>
              <a:path extrusionOk="0" h="11907" w="13038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61" name="Google Shape;10261;p58"/>
          <p:cNvGrpSpPr/>
          <p:nvPr/>
        </p:nvGrpSpPr>
        <p:grpSpPr>
          <a:xfrm>
            <a:off x="3979435" y="1976585"/>
            <a:ext cx="345265" cy="349848"/>
            <a:chOff x="3979435" y="1976585"/>
            <a:chExt cx="345265" cy="349848"/>
          </a:xfrm>
        </p:grpSpPr>
        <p:sp>
          <p:nvSpPr>
            <p:cNvPr id="10262" name="Google Shape;10262;p58"/>
            <p:cNvSpPr/>
            <p:nvPr/>
          </p:nvSpPr>
          <p:spPr>
            <a:xfrm>
              <a:off x="3979435" y="1976585"/>
              <a:ext cx="345265" cy="349848"/>
            </a:xfrm>
            <a:custGeom>
              <a:rect b="b" l="l" r="r" t="t"/>
              <a:pathLst>
                <a:path extrusionOk="0" h="10992" w="10848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3" name="Google Shape;10263;p58"/>
            <p:cNvSpPr/>
            <p:nvPr/>
          </p:nvSpPr>
          <p:spPr>
            <a:xfrm>
              <a:off x="4044236" y="2176685"/>
              <a:ext cx="144783" cy="123077"/>
            </a:xfrm>
            <a:custGeom>
              <a:rect b="b" l="l" r="r" t="t"/>
              <a:pathLst>
                <a:path extrusionOk="0" h="3867" w="4549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4" name="Google Shape;10264;p58"/>
            <p:cNvSpPr/>
            <p:nvPr/>
          </p:nvSpPr>
          <p:spPr>
            <a:xfrm>
              <a:off x="4046910" y="2065957"/>
              <a:ext cx="204269" cy="100893"/>
            </a:xfrm>
            <a:custGeom>
              <a:rect b="b" l="l" r="r" t="t"/>
              <a:pathLst>
                <a:path extrusionOk="0" h="3170" w="6418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5" name="Google Shape;10265;p58"/>
            <p:cNvSpPr/>
            <p:nvPr/>
          </p:nvSpPr>
          <p:spPr>
            <a:xfrm>
              <a:off x="4195735" y="2118027"/>
              <a:ext cx="84247" cy="174224"/>
            </a:xfrm>
            <a:custGeom>
              <a:rect b="b" l="l" r="r" t="t"/>
              <a:pathLst>
                <a:path extrusionOk="0" h="5474" w="2647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58"/>
            <p:cNvSpPr/>
            <p:nvPr/>
          </p:nvSpPr>
          <p:spPr>
            <a:xfrm>
              <a:off x="4109037" y="2161153"/>
              <a:ext cx="81510" cy="55348"/>
            </a:xfrm>
            <a:custGeom>
              <a:rect b="b" l="l" r="r" t="t"/>
              <a:pathLst>
                <a:path extrusionOk="0" h="1739" w="2561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7" name="Google Shape;10267;p58"/>
            <p:cNvSpPr/>
            <p:nvPr/>
          </p:nvSpPr>
          <p:spPr>
            <a:xfrm>
              <a:off x="4157160" y="2083080"/>
              <a:ext cx="10662" cy="29218"/>
            </a:xfrm>
            <a:custGeom>
              <a:rect b="b" l="l" r="r" t="t"/>
              <a:pathLst>
                <a:path extrusionOk="0" h="918" w="335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8" name="Google Shape;10268;p58"/>
            <p:cNvSpPr/>
            <p:nvPr/>
          </p:nvSpPr>
          <p:spPr>
            <a:xfrm>
              <a:off x="4109419" y="2096034"/>
              <a:ext cx="21261" cy="26862"/>
            </a:xfrm>
            <a:custGeom>
              <a:rect b="b" l="l" r="r" t="t"/>
              <a:pathLst>
                <a:path extrusionOk="0" h="844" w="668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9" name="Google Shape;10269;p58"/>
            <p:cNvSpPr/>
            <p:nvPr/>
          </p:nvSpPr>
          <p:spPr>
            <a:xfrm>
              <a:off x="4074950" y="2130121"/>
              <a:ext cx="28454" cy="19669"/>
            </a:xfrm>
            <a:custGeom>
              <a:rect b="b" l="l" r="r" t="t"/>
              <a:pathLst>
                <a:path extrusionOk="0" h="618" w="894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58"/>
            <p:cNvSpPr/>
            <p:nvPr/>
          </p:nvSpPr>
          <p:spPr>
            <a:xfrm>
              <a:off x="4063555" y="2177067"/>
              <a:ext cx="29218" cy="10630"/>
            </a:xfrm>
            <a:custGeom>
              <a:rect b="b" l="l" r="r" t="t"/>
              <a:pathLst>
                <a:path extrusionOk="0" h="334" w="918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1" name="Google Shape;10271;p58"/>
            <p:cNvSpPr/>
            <p:nvPr/>
          </p:nvSpPr>
          <p:spPr>
            <a:xfrm>
              <a:off x="4073804" y="2215005"/>
              <a:ext cx="29600" cy="20051"/>
            </a:xfrm>
            <a:custGeom>
              <a:rect b="b" l="l" r="r" t="t"/>
              <a:pathLst>
                <a:path extrusionOk="0" h="630" w="93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2" name="Google Shape;10272;p58"/>
            <p:cNvSpPr/>
            <p:nvPr/>
          </p:nvSpPr>
          <p:spPr>
            <a:xfrm>
              <a:off x="4109419" y="2242472"/>
              <a:ext cx="21261" cy="26703"/>
            </a:xfrm>
            <a:custGeom>
              <a:rect b="b" l="l" r="r" t="t"/>
              <a:pathLst>
                <a:path extrusionOk="0" h="839" w="668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3" name="Google Shape;10273;p58"/>
            <p:cNvSpPr/>
            <p:nvPr/>
          </p:nvSpPr>
          <p:spPr>
            <a:xfrm>
              <a:off x="4157924" y="2252466"/>
              <a:ext cx="10248" cy="29600"/>
            </a:xfrm>
            <a:custGeom>
              <a:rect b="b" l="l" r="r" t="t"/>
              <a:pathLst>
                <a:path extrusionOk="0" h="930" w="322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58"/>
            <p:cNvSpPr/>
            <p:nvPr/>
          </p:nvSpPr>
          <p:spPr>
            <a:xfrm>
              <a:off x="4194685" y="2242472"/>
              <a:ext cx="21261" cy="27022"/>
            </a:xfrm>
            <a:custGeom>
              <a:rect b="b" l="l" r="r" t="t"/>
              <a:pathLst>
                <a:path extrusionOk="0" h="849" w="668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5" name="Google Shape;10275;p58"/>
            <p:cNvSpPr/>
            <p:nvPr/>
          </p:nvSpPr>
          <p:spPr>
            <a:xfrm>
              <a:off x="4222343" y="2215387"/>
              <a:ext cx="27690" cy="19669"/>
            </a:xfrm>
            <a:custGeom>
              <a:rect b="b" l="l" r="r" t="t"/>
              <a:pathLst>
                <a:path extrusionOk="0" h="618" w="87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6" name="Google Shape;10276;p58"/>
            <p:cNvSpPr/>
            <p:nvPr/>
          </p:nvSpPr>
          <p:spPr>
            <a:xfrm>
              <a:off x="4232941" y="2177067"/>
              <a:ext cx="29600" cy="10630"/>
            </a:xfrm>
            <a:custGeom>
              <a:rect b="b" l="l" r="r" t="t"/>
              <a:pathLst>
                <a:path extrusionOk="0" h="334" w="93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7" name="Google Shape;10277;p58"/>
            <p:cNvSpPr/>
            <p:nvPr/>
          </p:nvSpPr>
          <p:spPr>
            <a:xfrm>
              <a:off x="4221579" y="2130694"/>
              <a:ext cx="28454" cy="19478"/>
            </a:xfrm>
            <a:custGeom>
              <a:rect b="b" l="l" r="r" t="t"/>
              <a:pathLst>
                <a:path extrusionOk="0" h="612" w="894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8" name="Google Shape;10278;p58"/>
            <p:cNvSpPr/>
            <p:nvPr/>
          </p:nvSpPr>
          <p:spPr>
            <a:xfrm>
              <a:off x="4194685" y="2095652"/>
              <a:ext cx="20879" cy="26862"/>
            </a:xfrm>
            <a:custGeom>
              <a:rect b="b" l="l" r="r" t="t"/>
              <a:pathLst>
                <a:path extrusionOk="0" h="844" w="656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79" name="Google Shape;10279;p58"/>
          <p:cNvGrpSpPr/>
          <p:nvPr/>
        </p:nvGrpSpPr>
        <p:grpSpPr>
          <a:xfrm>
            <a:off x="3576626" y="1975821"/>
            <a:ext cx="284251" cy="351694"/>
            <a:chOff x="3576626" y="1975821"/>
            <a:chExt cx="284251" cy="351694"/>
          </a:xfrm>
        </p:grpSpPr>
        <p:sp>
          <p:nvSpPr>
            <p:cNvPr id="10280" name="Google Shape;10280;p58"/>
            <p:cNvSpPr/>
            <p:nvPr/>
          </p:nvSpPr>
          <p:spPr>
            <a:xfrm>
              <a:off x="3576626" y="2145971"/>
              <a:ext cx="284251" cy="181544"/>
            </a:xfrm>
            <a:custGeom>
              <a:rect b="b" l="l" r="r" t="t"/>
              <a:pathLst>
                <a:path extrusionOk="0" h="5704" w="8931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1" name="Google Shape;10281;p58"/>
            <p:cNvSpPr/>
            <p:nvPr/>
          </p:nvSpPr>
          <p:spPr>
            <a:xfrm>
              <a:off x="3656195" y="1975821"/>
              <a:ext cx="120149" cy="164134"/>
            </a:xfrm>
            <a:custGeom>
              <a:rect b="b" l="l" r="r" t="t"/>
              <a:pathLst>
                <a:path extrusionOk="0" h="5157" w="3775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2" name="Google Shape;10282;p58"/>
            <p:cNvSpPr/>
            <p:nvPr/>
          </p:nvSpPr>
          <p:spPr>
            <a:xfrm>
              <a:off x="3700149" y="2113380"/>
              <a:ext cx="32241" cy="10280"/>
            </a:xfrm>
            <a:custGeom>
              <a:rect b="b" l="l" r="r" t="t"/>
              <a:pathLst>
                <a:path extrusionOk="0" h="323" w="1013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83" name="Google Shape;10283;p58"/>
          <p:cNvGrpSpPr/>
          <p:nvPr/>
        </p:nvGrpSpPr>
        <p:grpSpPr>
          <a:xfrm>
            <a:off x="2722090" y="2890162"/>
            <a:ext cx="238770" cy="371841"/>
            <a:chOff x="2722090" y="2890162"/>
            <a:chExt cx="238770" cy="371841"/>
          </a:xfrm>
        </p:grpSpPr>
        <p:sp>
          <p:nvSpPr>
            <p:cNvPr id="10284" name="Google Shape;10284;p58"/>
            <p:cNvSpPr/>
            <p:nvPr/>
          </p:nvSpPr>
          <p:spPr>
            <a:xfrm>
              <a:off x="2722090" y="2890162"/>
              <a:ext cx="238770" cy="371841"/>
            </a:xfrm>
            <a:custGeom>
              <a:rect b="b" l="l" r="r" t="t"/>
              <a:pathLst>
                <a:path extrusionOk="0" h="11683" w="7502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5" name="Google Shape;10285;p58"/>
            <p:cNvSpPr/>
            <p:nvPr/>
          </p:nvSpPr>
          <p:spPr>
            <a:xfrm>
              <a:off x="2882023" y="2951111"/>
              <a:ext cx="21993" cy="16837"/>
            </a:xfrm>
            <a:custGeom>
              <a:rect b="b" l="l" r="r" t="t"/>
              <a:pathLst>
                <a:path extrusionOk="0" h="529" w="691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6" name="Google Shape;10286;p58"/>
            <p:cNvSpPr/>
            <p:nvPr/>
          </p:nvSpPr>
          <p:spPr>
            <a:xfrm>
              <a:off x="2804332" y="2960341"/>
              <a:ext cx="11012" cy="15946"/>
            </a:xfrm>
            <a:custGeom>
              <a:rect b="b" l="l" r="r" t="t"/>
              <a:pathLst>
                <a:path extrusionOk="0" h="501" w="346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87" name="Google Shape;10287;p58"/>
          <p:cNvSpPr/>
          <p:nvPr/>
        </p:nvSpPr>
        <p:spPr>
          <a:xfrm>
            <a:off x="5775652" y="1969392"/>
            <a:ext cx="361147" cy="360797"/>
          </a:xfrm>
          <a:custGeom>
            <a:rect b="b" l="l" r="r" t="t"/>
            <a:pathLst>
              <a:path extrusionOk="0" h="11336" w="11347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88" name="Google Shape;10288;p58"/>
          <p:cNvGrpSpPr/>
          <p:nvPr/>
        </p:nvGrpSpPr>
        <p:grpSpPr>
          <a:xfrm>
            <a:off x="6216367" y="1970156"/>
            <a:ext cx="361147" cy="361147"/>
            <a:chOff x="6216367" y="1970156"/>
            <a:chExt cx="361147" cy="361147"/>
          </a:xfrm>
        </p:grpSpPr>
        <p:sp>
          <p:nvSpPr>
            <p:cNvPr id="10289" name="Google Shape;10289;p58"/>
            <p:cNvSpPr/>
            <p:nvPr/>
          </p:nvSpPr>
          <p:spPr>
            <a:xfrm>
              <a:off x="6247813" y="2069522"/>
              <a:ext cx="329701" cy="261781"/>
            </a:xfrm>
            <a:custGeom>
              <a:rect b="b" l="l" r="r" t="t"/>
              <a:pathLst>
                <a:path extrusionOk="0" h="8225" w="10359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0" name="Google Shape;10290;p58"/>
            <p:cNvSpPr/>
            <p:nvPr/>
          </p:nvSpPr>
          <p:spPr>
            <a:xfrm>
              <a:off x="6216367" y="1970156"/>
              <a:ext cx="329701" cy="260731"/>
            </a:xfrm>
            <a:custGeom>
              <a:rect b="b" l="l" r="r" t="t"/>
              <a:pathLst>
                <a:path extrusionOk="0" h="8192" w="10359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1" name="Google Shape;10291;p58"/>
            <p:cNvSpPr/>
            <p:nvPr/>
          </p:nvSpPr>
          <p:spPr>
            <a:xfrm>
              <a:off x="6351252" y="2064875"/>
              <a:ext cx="17855" cy="28072"/>
            </a:xfrm>
            <a:custGeom>
              <a:rect b="b" l="l" r="r" t="t"/>
              <a:pathLst>
                <a:path extrusionOk="0" h="882" w="561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2" name="Google Shape;10292;p58"/>
            <p:cNvSpPr/>
            <p:nvPr/>
          </p:nvSpPr>
          <p:spPr>
            <a:xfrm>
              <a:off x="6260321" y="2016688"/>
              <a:ext cx="272857" cy="269929"/>
            </a:xfrm>
            <a:custGeom>
              <a:rect b="b" l="l" r="r" t="t"/>
              <a:pathLst>
                <a:path extrusionOk="0" h="8481" w="8573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93" name="Google Shape;10293;p58"/>
          <p:cNvGrpSpPr/>
          <p:nvPr/>
        </p:nvGrpSpPr>
        <p:grpSpPr>
          <a:xfrm>
            <a:off x="1289311" y="2926222"/>
            <a:ext cx="408156" cy="299783"/>
            <a:chOff x="1289311" y="2926222"/>
            <a:chExt cx="408156" cy="299783"/>
          </a:xfrm>
        </p:grpSpPr>
        <p:sp>
          <p:nvSpPr>
            <p:cNvPr id="10294" name="Google Shape;10294;p58"/>
            <p:cNvSpPr/>
            <p:nvPr/>
          </p:nvSpPr>
          <p:spPr>
            <a:xfrm>
              <a:off x="1334029" y="2952385"/>
              <a:ext cx="318339" cy="216395"/>
            </a:xfrm>
            <a:custGeom>
              <a:rect b="b" l="l" r="r" t="t"/>
              <a:pathLst>
                <a:path extrusionOk="0" h="6799" w="10002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5" name="Google Shape;10295;p58"/>
            <p:cNvSpPr/>
            <p:nvPr/>
          </p:nvSpPr>
          <p:spPr>
            <a:xfrm>
              <a:off x="1289311" y="2926222"/>
              <a:ext cx="408156" cy="299783"/>
            </a:xfrm>
            <a:custGeom>
              <a:rect b="b" l="l" r="r" t="t"/>
              <a:pathLst>
                <a:path extrusionOk="0" h="9419" w="12824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96" name="Google Shape;10296;p58"/>
          <p:cNvGrpSpPr/>
          <p:nvPr/>
        </p:nvGrpSpPr>
        <p:grpSpPr>
          <a:xfrm>
            <a:off x="7978465" y="1969392"/>
            <a:ext cx="361147" cy="360797"/>
            <a:chOff x="7978465" y="1969392"/>
            <a:chExt cx="361147" cy="360797"/>
          </a:xfrm>
        </p:grpSpPr>
        <p:sp>
          <p:nvSpPr>
            <p:cNvPr id="10297" name="Google Shape;10297;p58"/>
            <p:cNvSpPr/>
            <p:nvPr/>
          </p:nvSpPr>
          <p:spPr>
            <a:xfrm>
              <a:off x="8136871" y="2285821"/>
              <a:ext cx="44368" cy="44368"/>
            </a:xfrm>
            <a:custGeom>
              <a:rect b="b" l="l" r="r" t="t"/>
              <a:pathLst>
                <a:path extrusionOk="0" h="1394" w="1394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8" name="Google Shape;10298;p58"/>
            <p:cNvSpPr/>
            <p:nvPr/>
          </p:nvSpPr>
          <p:spPr>
            <a:xfrm>
              <a:off x="8210010" y="2121719"/>
              <a:ext cx="56112" cy="56112"/>
            </a:xfrm>
            <a:custGeom>
              <a:rect b="b" l="l" r="r" t="t"/>
              <a:pathLst>
                <a:path extrusionOk="0" h="1763" w="1763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9" name="Google Shape;10299;p58"/>
            <p:cNvSpPr/>
            <p:nvPr/>
          </p:nvSpPr>
          <p:spPr>
            <a:xfrm>
              <a:off x="8051987" y="2121719"/>
              <a:ext cx="55730" cy="56112"/>
            </a:xfrm>
            <a:custGeom>
              <a:rect b="b" l="l" r="r" t="t"/>
              <a:pathLst>
                <a:path extrusionOk="0" h="1763" w="1751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0" name="Google Shape;10300;p58"/>
            <p:cNvSpPr/>
            <p:nvPr/>
          </p:nvSpPr>
          <p:spPr>
            <a:xfrm>
              <a:off x="7978465" y="2285821"/>
              <a:ext cx="44749" cy="44368"/>
            </a:xfrm>
            <a:custGeom>
              <a:rect b="b" l="l" r="r" t="t"/>
              <a:pathLst>
                <a:path extrusionOk="0" h="1394" w="1406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1" name="Google Shape;10301;p58"/>
            <p:cNvSpPr/>
            <p:nvPr/>
          </p:nvSpPr>
          <p:spPr>
            <a:xfrm>
              <a:off x="8294894" y="2285821"/>
              <a:ext cx="44718" cy="44368"/>
            </a:xfrm>
            <a:custGeom>
              <a:rect b="b" l="l" r="r" t="t"/>
              <a:pathLst>
                <a:path extrusionOk="0" h="1394" w="1405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2" name="Google Shape;10302;p58"/>
            <p:cNvSpPr/>
            <p:nvPr/>
          </p:nvSpPr>
          <p:spPr>
            <a:xfrm>
              <a:off x="8119811" y="1969392"/>
              <a:ext cx="78455" cy="78487"/>
            </a:xfrm>
            <a:custGeom>
              <a:rect b="b" l="l" r="r" t="t"/>
              <a:pathLst>
                <a:path extrusionOk="0" h="2466" w="2465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3" name="Google Shape;10303;p58"/>
            <p:cNvSpPr/>
            <p:nvPr/>
          </p:nvSpPr>
          <p:spPr>
            <a:xfrm>
              <a:off x="8012202" y="2189575"/>
              <a:ext cx="134917" cy="89690"/>
            </a:xfrm>
            <a:custGeom>
              <a:rect b="b" l="l" r="r" t="t"/>
              <a:pathLst>
                <a:path extrusionOk="0" h="2818" w="4239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4" name="Google Shape;10304;p58"/>
            <p:cNvSpPr/>
            <p:nvPr/>
          </p:nvSpPr>
          <p:spPr>
            <a:xfrm>
              <a:off x="8099346" y="2059973"/>
              <a:ext cx="119385" cy="56016"/>
            </a:xfrm>
            <a:custGeom>
              <a:rect b="b" l="l" r="r" t="t"/>
              <a:pathLst>
                <a:path extrusionOk="0" h="1760" w="3751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5" name="Google Shape;10305;p58"/>
            <p:cNvSpPr/>
            <p:nvPr/>
          </p:nvSpPr>
          <p:spPr>
            <a:xfrm>
              <a:off x="8170194" y="2189925"/>
              <a:ext cx="135331" cy="89849"/>
            </a:xfrm>
            <a:custGeom>
              <a:rect b="b" l="l" r="r" t="t"/>
              <a:pathLst>
                <a:path extrusionOk="0" h="2823" w="4252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06" name="Google Shape;10306;p58"/>
          <p:cNvSpPr/>
          <p:nvPr/>
        </p:nvSpPr>
        <p:spPr>
          <a:xfrm>
            <a:off x="2206357" y="2890607"/>
            <a:ext cx="372159" cy="372159"/>
          </a:xfrm>
          <a:custGeom>
            <a:rect b="b" l="l" r="r" t="t"/>
            <a:pathLst>
              <a:path extrusionOk="0" h="11693" w="11693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07" name="Google Shape;10307;p58"/>
          <p:cNvGrpSpPr/>
          <p:nvPr/>
        </p:nvGrpSpPr>
        <p:grpSpPr>
          <a:xfrm>
            <a:off x="854261" y="2908813"/>
            <a:ext cx="377474" cy="335748"/>
            <a:chOff x="854261" y="2908813"/>
            <a:chExt cx="377474" cy="335748"/>
          </a:xfrm>
        </p:grpSpPr>
        <p:sp>
          <p:nvSpPr>
            <p:cNvPr id="10308" name="Google Shape;10308;p58"/>
            <p:cNvSpPr/>
            <p:nvPr/>
          </p:nvSpPr>
          <p:spPr>
            <a:xfrm>
              <a:off x="896337" y="3079695"/>
              <a:ext cx="47391" cy="17091"/>
            </a:xfrm>
            <a:custGeom>
              <a:rect b="b" l="l" r="r" t="t"/>
              <a:pathLst>
                <a:path extrusionOk="0" h="537" w="1489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9" name="Google Shape;10309;p58"/>
            <p:cNvSpPr/>
            <p:nvPr/>
          </p:nvSpPr>
          <p:spPr>
            <a:xfrm>
              <a:off x="878514" y="3191855"/>
              <a:ext cx="11426" cy="52706"/>
            </a:xfrm>
            <a:custGeom>
              <a:rect b="b" l="l" r="r" t="t"/>
              <a:pathLst>
                <a:path extrusionOk="0" h="1656" w="359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0" name="Google Shape;10310;p58"/>
            <p:cNvSpPr/>
            <p:nvPr/>
          </p:nvSpPr>
          <p:spPr>
            <a:xfrm>
              <a:off x="854261" y="3050159"/>
              <a:ext cx="219451" cy="194052"/>
            </a:xfrm>
            <a:custGeom>
              <a:rect b="b" l="l" r="r" t="t"/>
              <a:pathLst>
                <a:path extrusionOk="0" h="6097" w="6895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1" name="Google Shape;10311;p58"/>
            <p:cNvSpPr/>
            <p:nvPr/>
          </p:nvSpPr>
          <p:spPr>
            <a:xfrm>
              <a:off x="1008115" y="2908813"/>
              <a:ext cx="223620" cy="188355"/>
            </a:xfrm>
            <a:custGeom>
              <a:rect b="b" l="l" r="r" t="t"/>
              <a:pathLst>
                <a:path extrusionOk="0" h="5918" w="7026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2" name="Google Shape;10312;p58"/>
            <p:cNvSpPr/>
            <p:nvPr/>
          </p:nvSpPr>
          <p:spPr>
            <a:xfrm>
              <a:off x="1037301" y="2944046"/>
              <a:ext cx="165248" cy="105763"/>
            </a:xfrm>
            <a:custGeom>
              <a:rect b="b" l="l" r="r" t="t"/>
              <a:pathLst>
                <a:path extrusionOk="0" h="3323" w="5192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13" name="Google Shape;10313;p58"/>
          <p:cNvGrpSpPr/>
          <p:nvPr/>
        </p:nvGrpSpPr>
        <p:grpSpPr>
          <a:xfrm>
            <a:off x="1749728" y="2894777"/>
            <a:ext cx="386927" cy="363438"/>
            <a:chOff x="1749728" y="2894777"/>
            <a:chExt cx="386927" cy="363438"/>
          </a:xfrm>
        </p:grpSpPr>
        <p:sp>
          <p:nvSpPr>
            <p:cNvPr id="10314" name="Google Shape;10314;p58"/>
            <p:cNvSpPr/>
            <p:nvPr/>
          </p:nvSpPr>
          <p:spPr>
            <a:xfrm>
              <a:off x="1809595" y="3025333"/>
              <a:ext cx="97424" cy="32432"/>
            </a:xfrm>
            <a:custGeom>
              <a:rect b="b" l="l" r="r" t="t"/>
              <a:pathLst>
                <a:path extrusionOk="0" h="1019" w="3061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5" name="Google Shape;10315;p58"/>
            <p:cNvSpPr/>
            <p:nvPr/>
          </p:nvSpPr>
          <p:spPr>
            <a:xfrm>
              <a:off x="1749728" y="2974346"/>
              <a:ext cx="216777" cy="283869"/>
            </a:xfrm>
            <a:custGeom>
              <a:rect b="b" l="l" r="r" t="t"/>
              <a:pathLst>
                <a:path extrusionOk="0" h="8919" w="6811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6" name="Google Shape;10316;p58"/>
            <p:cNvSpPr/>
            <p:nvPr/>
          </p:nvSpPr>
          <p:spPr>
            <a:xfrm>
              <a:off x="1785725" y="3222186"/>
              <a:ext cx="11394" cy="35647"/>
            </a:xfrm>
            <a:custGeom>
              <a:rect b="b" l="l" r="r" t="t"/>
              <a:pathLst>
                <a:path extrusionOk="0" h="1120" w="358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7" name="Google Shape;10317;p58"/>
            <p:cNvSpPr/>
            <p:nvPr/>
          </p:nvSpPr>
          <p:spPr>
            <a:xfrm>
              <a:off x="1919114" y="3222186"/>
              <a:ext cx="11394" cy="35647"/>
            </a:xfrm>
            <a:custGeom>
              <a:rect b="b" l="l" r="r" t="t"/>
              <a:pathLst>
                <a:path extrusionOk="0" h="1120" w="358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8" name="Google Shape;10318;p58"/>
            <p:cNvSpPr/>
            <p:nvPr/>
          </p:nvSpPr>
          <p:spPr>
            <a:xfrm>
              <a:off x="1956257" y="2931156"/>
              <a:ext cx="180398" cy="188737"/>
            </a:xfrm>
            <a:custGeom>
              <a:rect b="b" l="l" r="r" t="t"/>
              <a:pathLst>
                <a:path extrusionOk="0" h="5930" w="5668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9" name="Google Shape;10319;p58"/>
            <p:cNvSpPr/>
            <p:nvPr/>
          </p:nvSpPr>
          <p:spPr>
            <a:xfrm>
              <a:off x="2027487" y="2894777"/>
              <a:ext cx="36029" cy="108786"/>
            </a:xfrm>
            <a:custGeom>
              <a:rect b="b" l="l" r="r" t="t"/>
              <a:pathLst>
                <a:path extrusionOk="0" h="3418" w="1132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0" name="Google Shape;10320;p58"/>
            <p:cNvSpPr/>
            <p:nvPr/>
          </p:nvSpPr>
          <p:spPr>
            <a:xfrm>
              <a:off x="2027487" y="3009992"/>
              <a:ext cx="36029" cy="36029"/>
            </a:xfrm>
            <a:custGeom>
              <a:rect b="b" l="l" r="r" t="t"/>
              <a:pathLst>
                <a:path extrusionOk="0" h="1132" w="1132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21" name="Google Shape;10321;p58"/>
          <p:cNvGrpSpPr/>
          <p:nvPr/>
        </p:nvGrpSpPr>
        <p:grpSpPr>
          <a:xfrm>
            <a:off x="7098912" y="1969392"/>
            <a:ext cx="359651" cy="361560"/>
            <a:chOff x="7098912" y="1969392"/>
            <a:chExt cx="359651" cy="361560"/>
          </a:xfrm>
        </p:grpSpPr>
        <p:sp>
          <p:nvSpPr>
            <p:cNvPr id="10322" name="Google Shape;10322;p58"/>
            <p:cNvSpPr/>
            <p:nvPr/>
          </p:nvSpPr>
          <p:spPr>
            <a:xfrm>
              <a:off x="7098912" y="2127607"/>
              <a:ext cx="134567" cy="202582"/>
            </a:xfrm>
            <a:custGeom>
              <a:rect b="b" l="l" r="r" t="t"/>
              <a:pathLst>
                <a:path extrusionOk="0" h="6365" w="4228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3" name="Google Shape;10323;p58"/>
            <p:cNvSpPr/>
            <p:nvPr/>
          </p:nvSpPr>
          <p:spPr>
            <a:xfrm>
              <a:off x="7120141" y="2297184"/>
              <a:ext cx="10662" cy="33005"/>
            </a:xfrm>
            <a:custGeom>
              <a:rect b="b" l="l" r="r" t="t"/>
              <a:pathLst>
                <a:path extrusionOk="0" h="1037" w="335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4" name="Google Shape;10324;p58"/>
            <p:cNvSpPr/>
            <p:nvPr/>
          </p:nvSpPr>
          <p:spPr>
            <a:xfrm>
              <a:off x="7199360" y="2297184"/>
              <a:ext cx="10248" cy="33005"/>
            </a:xfrm>
            <a:custGeom>
              <a:rect b="b" l="l" r="r" t="t"/>
              <a:pathLst>
                <a:path extrusionOk="0" h="1037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5" name="Google Shape;10325;p58"/>
            <p:cNvSpPr/>
            <p:nvPr/>
          </p:nvSpPr>
          <p:spPr>
            <a:xfrm>
              <a:off x="7357001" y="2165704"/>
              <a:ext cx="56876" cy="17823"/>
            </a:xfrm>
            <a:custGeom>
              <a:rect b="b" l="l" r="r" t="t"/>
              <a:pathLst>
                <a:path extrusionOk="0" h="560" w="1787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6" name="Google Shape;10326;p58"/>
            <p:cNvSpPr/>
            <p:nvPr/>
          </p:nvSpPr>
          <p:spPr>
            <a:xfrm>
              <a:off x="7312666" y="2133113"/>
              <a:ext cx="145897" cy="197840"/>
            </a:xfrm>
            <a:custGeom>
              <a:rect b="b" l="l" r="r" t="t"/>
              <a:pathLst>
                <a:path extrusionOk="0" h="6216" w="4584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7" name="Google Shape;10327;p58"/>
            <p:cNvSpPr/>
            <p:nvPr/>
          </p:nvSpPr>
          <p:spPr>
            <a:xfrm>
              <a:off x="7340324" y="2291486"/>
              <a:ext cx="10630" cy="38702"/>
            </a:xfrm>
            <a:custGeom>
              <a:rect b="b" l="l" r="r" t="t"/>
              <a:pathLst>
                <a:path extrusionOk="0" h="1216" w="334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8" name="Google Shape;10328;p58"/>
            <p:cNvSpPr/>
            <p:nvPr/>
          </p:nvSpPr>
          <p:spPr>
            <a:xfrm>
              <a:off x="7419511" y="2291486"/>
              <a:ext cx="10630" cy="38702"/>
            </a:xfrm>
            <a:custGeom>
              <a:rect b="b" l="l" r="r" t="t"/>
              <a:pathLst>
                <a:path extrusionOk="0" h="1216" w="334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9" name="Google Shape;10329;p58"/>
            <p:cNvSpPr/>
            <p:nvPr/>
          </p:nvSpPr>
          <p:spPr>
            <a:xfrm>
              <a:off x="7153878" y="1969392"/>
              <a:ext cx="225498" cy="188355"/>
            </a:xfrm>
            <a:custGeom>
              <a:rect b="b" l="l" r="r" t="t"/>
              <a:pathLst>
                <a:path extrusionOk="0" h="5918" w="7085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0" name="Google Shape;10330;p58"/>
            <p:cNvSpPr/>
            <p:nvPr/>
          </p:nvSpPr>
          <p:spPr>
            <a:xfrm>
              <a:off x="7193663" y="2003511"/>
              <a:ext cx="27308" cy="10248"/>
            </a:xfrm>
            <a:custGeom>
              <a:rect b="b" l="l" r="r" t="t"/>
              <a:pathLst>
                <a:path extrusionOk="0" h="322" w="858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1" name="Google Shape;10331;p58"/>
            <p:cNvSpPr/>
            <p:nvPr/>
          </p:nvSpPr>
          <p:spPr>
            <a:xfrm>
              <a:off x="7233065" y="2003511"/>
              <a:ext cx="83802" cy="10248"/>
            </a:xfrm>
            <a:custGeom>
              <a:rect b="b" l="l" r="r" t="t"/>
              <a:pathLst>
                <a:path extrusionOk="0" h="322" w="2633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2" name="Google Shape;10332;p58"/>
            <p:cNvSpPr/>
            <p:nvPr/>
          </p:nvSpPr>
          <p:spPr>
            <a:xfrm>
              <a:off x="7193281" y="2031933"/>
              <a:ext cx="123936" cy="10248"/>
            </a:xfrm>
            <a:custGeom>
              <a:rect b="b" l="l" r="r" t="t"/>
              <a:pathLst>
                <a:path extrusionOk="0" h="322" w="3894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3" name="Google Shape;10333;p58"/>
            <p:cNvSpPr/>
            <p:nvPr/>
          </p:nvSpPr>
          <p:spPr>
            <a:xfrm>
              <a:off x="7193663" y="2059973"/>
              <a:ext cx="83770" cy="10248"/>
            </a:xfrm>
            <a:custGeom>
              <a:rect b="b" l="l" r="r" t="t"/>
              <a:pathLst>
                <a:path extrusionOk="0" h="322" w="2632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4" name="Google Shape;10334;p58"/>
            <p:cNvSpPr/>
            <p:nvPr/>
          </p:nvSpPr>
          <p:spPr>
            <a:xfrm>
              <a:off x="7289145" y="2059973"/>
              <a:ext cx="27722" cy="10248"/>
            </a:xfrm>
            <a:custGeom>
              <a:rect b="b" l="l" r="r" t="t"/>
              <a:pathLst>
                <a:path extrusionOk="0" h="322" w="871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35" name="Google Shape;10335;p58"/>
          <p:cNvSpPr/>
          <p:nvPr/>
        </p:nvSpPr>
        <p:spPr>
          <a:xfrm>
            <a:off x="3094217" y="2895159"/>
            <a:ext cx="394152" cy="361529"/>
          </a:xfrm>
          <a:custGeom>
            <a:rect b="b" l="l" r="r" t="t"/>
            <a:pathLst>
              <a:path extrusionOk="0" h="11359" w="12384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36" name="Google Shape;10336;p58"/>
          <p:cNvGrpSpPr/>
          <p:nvPr/>
        </p:nvGrpSpPr>
        <p:grpSpPr>
          <a:xfrm>
            <a:off x="5352728" y="1990239"/>
            <a:ext cx="327091" cy="322508"/>
            <a:chOff x="5352728" y="1990239"/>
            <a:chExt cx="327091" cy="322508"/>
          </a:xfrm>
        </p:grpSpPr>
        <p:sp>
          <p:nvSpPr>
            <p:cNvPr id="10337" name="Google Shape;10337;p58"/>
            <p:cNvSpPr/>
            <p:nvPr/>
          </p:nvSpPr>
          <p:spPr>
            <a:xfrm>
              <a:off x="5575935" y="2093297"/>
              <a:ext cx="103885" cy="217923"/>
            </a:xfrm>
            <a:custGeom>
              <a:rect b="b" l="l" r="r" t="t"/>
              <a:pathLst>
                <a:path extrusionOk="0" h="6847" w="3264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8" name="Google Shape;10338;p58"/>
            <p:cNvSpPr/>
            <p:nvPr/>
          </p:nvSpPr>
          <p:spPr>
            <a:xfrm>
              <a:off x="5426250" y="1990239"/>
              <a:ext cx="191029" cy="322508"/>
            </a:xfrm>
            <a:custGeom>
              <a:rect b="b" l="l" r="r" t="t"/>
              <a:pathLst>
                <a:path extrusionOk="0" h="10133" w="6002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9" name="Google Shape;10339;p58"/>
            <p:cNvSpPr/>
            <p:nvPr/>
          </p:nvSpPr>
          <p:spPr>
            <a:xfrm>
              <a:off x="5352728" y="2121719"/>
              <a:ext cx="103503" cy="189501"/>
            </a:xfrm>
            <a:custGeom>
              <a:rect b="b" l="l" r="r" t="t"/>
              <a:pathLst>
                <a:path extrusionOk="0" h="5954" w="3252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40" name="Google Shape;10340;p58"/>
          <p:cNvGrpSpPr/>
          <p:nvPr/>
        </p:nvGrpSpPr>
        <p:grpSpPr>
          <a:xfrm>
            <a:off x="7538896" y="1970156"/>
            <a:ext cx="361147" cy="361529"/>
            <a:chOff x="7538896" y="1970156"/>
            <a:chExt cx="361147" cy="361529"/>
          </a:xfrm>
        </p:grpSpPr>
        <p:sp>
          <p:nvSpPr>
            <p:cNvPr id="10341" name="Google Shape;10341;p58"/>
            <p:cNvSpPr/>
            <p:nvPr/>
          </p:nvSpPr>
          <p:spPr>
            <a:xfrm>
              <a:off x="7538896" y="1970156"/>
              <a:ext cx="361147" cy="361529"/>
            </a:xfrm>
            <a:custGeom>
              <a:rect b="b" l="l" r="r" t="t"/>
              <a:pathLst>
                <a:path extrusionOk="0" h="11359" w="11347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58"/>
            <p:cNvSpPr/>
            <p:nvPr/>
          </p:nvSpPr>
          <p:spPr>
            <a:xfrm>
              <a:off x="7685907" y="2066784"/>
              <a:ext cx="101211" cy="11394"/>
            </a:xfrm>
            <a:custGeom>
              <a:rect b="b" l="l" r="r" t="t"/>
              <a:pathLst>
                <a:path extrusionOk="0" h="358" w="318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3" name="Google Shape;10343;p58"/>
            <p:cNvSpPr/>
            <p:nvPr/>
          </p:nvSpPr>
          <p:spPr>
            <a:xfrm>
              <a:off x="7685907" y="2106187"/>
              <a:ext cx="147075" cy="11394"/>
            </a:xfrm>
            <a:custGeom>
              <a:rect b="b" l="l" r="r" t="t"/>
              <a:pathLst>
                <a:path extrusionOk="0" h="358" w="4621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4" name="Google Shape;10344;p58"/>
            <p:cNvSpPr/>
            <p:nvPr/>
          </p:nvSpPr>
          <p:spPr>
            <a:xfrm>
              <a:off x="7685907" y="2145239"/>
              <a:ext cx="147075" cy="11394"/>
            </a:xfrm>
            <a:custGeom>
              <a:rect b="b" l="l" r="r" t="t"/>
              <a:pathLst>
                <a:path extrusionOk="0" h="358" w="4621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5" name="Google Shape;10345;p58"/>
            <p:cNvSpPr/>
            <p:nvPr/>
          </p:nvSpPr>
          <p:spPr>
            <a:xfrm>
              <a:off x="7685907" y="2184260"/>
              <a:ext cx="147075" cy="11394"/>
            </a:xfrm>
            <a:custGeom>
              <a:rect b="b" l="l" r="r" t="t"/>
              <a:pathLst>
                <a:path extrusionOk="0" h="358" w="4621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6" name="Google Shape;10346;p58"/>
            <p:cNvSpPr/>
            <p:nvPr/>
          </p:nvSpPr>
          <p:spPr>
            <a:xfrm>
              <a:off x="7685907" y="2223280"/>
              <a:ext cx="147075" cy="11394"/>
            </a:xfrm>
            <a:custGeom>
              <a:rect b="b" l="l" r="r" t="t"/>
              <a:pathLst>
                <a:path extrusionOk="0" h="358" w="4621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47" name="Google Shape;10347;p58"/>
          <p:cNvGrpSpPr/>
          <p:nvPr/>
        </p:nvGrpSpPr>
        <p:grpSpPr>
          <a:xfrm>
            <a:off x="4896099" y="1970920"/>
            <a:ext cx="358155" cy="358123"/>
            <a:chOff x="4896099" y="1970920"/>
            <a:chExt cx="358155" cy="358123"/>
          </a:xfrm>
        </p:grpSpPr>
        <p:sp>
          <p:nvSpPr>
            <p:cNvPr id="10348" name="Google Shape;10348;p58"/>
            <p:cNvSpPr/>
            <p:nvPr/>
          </p:nvSpPr>
          <p:spPr>
            <a:xfrm>
              <a:off x="4896099" y="1970920"/>
              <a:ext cx="358155" cy="358123"/>
            </a:xfrm>
            <a:custGeom>
              <a:rect b="b" l="l" r="r" t="t"/>
              <a:pathLst>
                <a:path extrusionOk="0" h="11252" w="11253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9" name="Google Shape;10349;p58"/>
            <p:cNvSpPr/>
            <p:nvPr/>
          </p:nvSpPr>
          <p:spPr>
            <a:xfrm>
              <a:off x="4991454" y="2067835"/>
              <a:ext cx="166999" cy="164325"/>
            </a:xfrm>
            <a:custGeom>
              <a:rect b="b" l="l" r="r" t="t"/>
              <a:pathLst>
                <a:path extrusionOk="0" h="5163" w="5247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0" name="Google Shape;10350;p58"/>
            <p:cNvSpPr/>
            <p:nvPr/>
          </p:nvSpPr>
          <p:spPr>
            <a:xfrm>
              <a:off x="4923789" y="1998578"/>
              <a:ext cx="302043" cy="302425"/>
            </a:xfrm>
            <a:custGeom>
              <a:rect b="b" l="l" r="r" t="t"/>
              <a:pathLst>
                <a:path extrusionOk="0" h="9502" w="949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51" name="Google Shape;10351;p58"/>
          <p:cNvGrpSpPr/>
          <p:nvPr/>
        </p:nvGrpSpPr>
        <p:grpSpPr>
          <a:xfrm>
            <a:off x="4048787" y="2977019"/>
            <a:ext cx="283488" cy="198604"/>
            <a:chOff x="4048787" y="2977019"/>
            <a:chExt cx="283488" cy="198604"/>
          </a:xfrm>
        </p:grpSpPr>
        <p:sp>
          <p:nvSpPr>
            <p:cNvPr id="10352" name="Google Shape;10352;p58"/>
            <p:cNvSpPr/>
            <p:nvPr/>
          </p:nvSpPr>
          <p:spPr>
            <a:xfrm>
              <a:off x="4277659" y="3015880"/>
              <a:ext cx="25048" cy="19128"/>
            </a:xfrm>
            <a:custGeom>
              <a:rect b="b" l="l" r="r" t="t"/>
              <a:pathLst>
                <a:path extrusionOk="0" h="601" w="787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3" name="Google Shape;10353;p58"/>
            <p:cNvSpPr/>
            <p:nvPr/>
          </p:nvSpPr>
          <p:spPr>
            <a:xfrm>
              <a:off x="4101462" y="2977019"/>
              <a:ext cx="165630" cy="42458"/>
            </a:xfrm>
            <a:custGeom>
              <a:rect b="b" l="l" r="r" t="t"/>
              <a:pathLst>
                <a:path extrusionOk="0" h="1334" w="5204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4" name="Google Shape;10354;p58"/>
            <p:cNvSpPr/>
            <p:nvPr/>
          </p:nvSpPr>
          <p:spPr>
            <a:xfrm>
              <a:off x="4048787" y="3000508"/>
              <a:ext cx="283488" cy="175115"/>
            </a:xfrm>
            <a:custGeom>
              <a:rect b="b" l="l" r="r" t="t"/>
              <a:pathLst>
                <a:path extrusionOk="0" h="5502" w="8907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5" name="Google Shape;10355;p58"/>
            <p:cNvSpPr/>
            <p:nvPr/>
          </p:nvSpPr>
          <p:spPr>
            <a:xfrm>
              <a:off x="4126478" y="3024347"/>
              <a:ext cx="129220" cy="127437"/>
            </a:xfrm>
            <a:custGeom>
              <a:rect b="b" l="l" r="r" t="t"/>
              <a:pathLst>
                <a:path extrusionOk="0" h="4004" w="406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6" name="Google Shape;10356;p58"/>
            <p:cNvSpPr/>
            <p:nvPr/>
          </p:nvSpPr>
          <p:spPr>
            <a:xfrm>
              <a:off x="4156778" y="3054678"/>
              <a:ext cx="68238" cy="68270"/>
            </a:xfrm>
            <a:custGeom>
              <a:rect b="b" l="l" r="r" t="t"/>
              <a:pathLst>
                <a:path extrusionOk="0" h="2145" w="2144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7" name="Google Shape;10357;p58"/>
            <p:cNvSpPr/>
            <p:nvPr/>
          </p:nvSpPr>
          <p:spPr>
            <a:xfrm>
              <a:off x="4198090" y="3060375"/>
              <a:ext cx="20879" cy="20879"/>
            </a:xfrm>
            <a:custGeom>
              <a:rect b="b" l="l" r="r" t="t"/>
              <a:pathLst>
                <a:path extrusionOk="0" h="656" w="656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58" name="Google Shape;10358;p58"/>
          <p:cNvGrpSpPr/>
          <p:nvPr/>
        </p:nvGrpSpPr>
        <p:grpSpPr>
          <a:xfrm>
            <a:off x="4054103" y="2430191"/>
            <a:ext cx="218687" cy="349052"/>
            <a:chOff x="4054103" y="2430191"/>
            <a:chExt cx="218687" cy="349052"/>
          </a:xfrm>
        </p:grpSpPr>
        <p:sp>
          <p:nvSpPr>
            <p:cNvPr id="10359" name="Google Shape;10359;p58"/>
            <p:cNvSpPr/>
            <p:nvPr/>
          </p:nvSpPr>
          <p:spPr>
            <a:xfrm>
              <a:off x="4054103" y="2430191"/>
              <a:ext cx="218687" cy="349052"/>
            </a:xfrm>
            <a:custGeom>
              <a:rect b="b" l="l" r="r" t="t"/>
              <a:pathLst>
                <a:path extrusionOk="0" h="10967" w="6871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0" name="Google Shape;10360;p58"/>
            <p:cNvSpPr/>
            <p:nvPr/>
          </p:nvSpPr>
          <p:spPr>
            <a:xfrm>
              <a:off x="4091595" y="2517716"/>
              <a:ext cx="142524" cy="103503"/>
            </a:xfrm>
            <a:custGeom>
              <a:rect b="b" l="l" r="r" t="t"/>
              <a:pathLst>
                <a:path extrusionOk="0" h="3252" w="4478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61" name="Google Shape;10361;p58"/>
          <p:cNvGrpSpPr/>
          <p:nvPr/>
        </p:nvGrpSpPr>
        <p:grpSpPr>
          <a:xfrm>
            <a:off x="2185128" y="2427549"/>
            <a:ext cx="382758" cy="356595"/>
            <a:chOff x="2185128" y="2427549"/>
            <a:chExt cx="382758" cy="356595"/>
          </a:xfrm>
        </p:grpSpPr>
        <p:sp>
          <p:nvSpPr>
            <p:cNvPr id="10362" name="Google Shape;10362;p58"/>
            <p:cNvSpPr/>
            <p:nvPr/>
          </p:nvSpPr>
          <p:spPr>
            <a:xfrm>
              <a:off x="2313584" y="2612467"/>
              <a:ext cx="119417" cy="103853"/>
            </a:xfrm>
            <a:custGeom>
              <a:rect b="b" l="l" r="r" t="t"/>
              <a:pathLst>
                <a:path extrusionOk="0" h="3263" w="3752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3" name="Google Shape;10363;p58"/>
            <p:cNvSpPr/>
            <p:nvPr/>
          </p:nvSpPr>
          <p:spPr>
            <a:xfrm>
              <a:off x="2311706" y="2427549"/>
              <a:ext cx="129633" cy="171327"/>
            </a:xfrm>
            <a:custGeom>
              <a:rect b="b" l="l" r="r" t="t"/>
              <a:pathLst>
                <a:path extrusionOk="0" h="5383" w="4073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58"/>
            <p:cNvSpPr/>
            <p:nvPr/>
          </p:nvSpPr>
          <p:spPr>
            <a:xfrm>
              <a:off x="2438252" y="2611703"/>
              <a:ext cx="129633" cy="172441"/>
            </a:xfrm>
            <a:custGeom>
              <a:rect b="b" l="l" r="r" t="t"/>
              <a:pathLst>
                <a:path extrusionOk="0" h="5418" w="4073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5" name="Google Shape;10365;p58"/>
            <p:cNvSpPr/>
            <p:nvPr/>
          </p:nvSpPr>
          <p:spPr>
            <a:xfrm>
              <a:off x="2185128" y="2611703"/>
              <a:ext cx="130015" cy="172441"/>
            </a:xfrm>
            <a:custGeom>
              <a:rect b="b" l="l" r="r" t="t"/>
              <a:pathLst>
                <a:path extrusionOk="0" h="5418" w="4085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66" name="Google Shape;10366;p58"/>
          <p:cNvGrpSpPr/>
          <p:nvPr/>
        </p:nvGrpSpPr>
        <p:grpSpPr>
          <a:xfrm>
            <a:off x="3539102" y="2427549"/>
            <a:ext cx="355099" cy="355481"/>
            <a:chOff x="3539102" y="2427549"/>
            <a:chExt cx="355099" cy="355481"/>
          </a:xfrm>
        </p:grpSpPr>
        <p:sp>
          <p:nvSpPr>
            <p:cNvPr id="10367" name="Google Shape;10367;p58"/>
            <p:cNvSpPr/>
            <p:nvPr/>
          </p:nvSpPr>
          <p:spPr>
            <a:xfrm>
              <a:off x="3539102" y="2561320"/>
              <a:ext cx="355099" cy="221710"/>
            </a:xfrm>
            <a:custGeom>
              <a:rect b="b" l="l" r="r" t="t"/>
              <a:pathLst>
                <a:path extrusionOk="0" h="6966" w="11157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8" name="Google Shape;10368;p58"/>
            <p:cNvSpPr/>
            <p:nvPr/>
          </p:nvSpPr>
          <p:spPr>
            <a:xfrm>
              <a:off x="3544417" y="2427549"/>
              <a:ext cx="339568" cy="205415"/>
            </a:xfrm>
            <a:custGeom>
              <a:rect b="b" l="l" r="r" t="t"/>
              <a:pathLst>
                <a:path extrusionOk="0" h="6454" w="10669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69" name="Google Shape;10369;p58"/>
          <p:cNvGrpSpPr/>
          <p:nvPr/>
        </p:nvGrpSpPr>
        <p:grpSpPr>
          <a:xfrm>
            <a:off x="2656907" y="2439293"/>
            <a:ext cx="332757" cy="332343"/>
            <a:chOff x="2656907" y="2439293"/>
            <a:chExt cx="332757" cy="332343"/>
          </a:xfrm>
        </p:grpSpPr>
        <p:sp>
          <p:nvSpPr>
            <p:cNvPr id="10370" name="Google Shape;10370;p58"/>
            <p:cNvSpPr/>
            <p:nvPr/>
          </p:nvSpPr>
          <p:spPr>
            <a:xfrm>
              <a:off x="2868751" y="2547666"/>
              <a:ext cx="53088" cy="53088"/>
            </a:xfrm>
            <a:custGeom>
              <a:rect b="b" l="l" r="r" t="t"/>
              <a:pathLst>
                <a:path extrusionOk="0" h="1668" w="1668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1" name="Google Shape;10371;p58"/>
            <p:cNvSpPr/>
            <p:nvPr/>
          </p:nvSpPr>
          <p:spPr>
            <a:xfrm>
              <a:off x="2870661" y="2611703"/>
              <a:ext cx="68970" cy="49301"/>
            </a:xfrm>
            <a:custGeom>
              <a:rect b="b" l="l" r="r" t="t"/>
              <a:pathLst>
                <a:path extrusionOk="0" h="1549" w="2167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2" name="Google Shape;10372;p58"/>
            <p:cNvSpPr/>
            <p:nvPr/>
          </p:nvSpPr>
          <p:spPr>
            <a:xfrm>
              <a:off x="2705794" y="2611321"/>
              <a:ext cx="68620" cy="49301"/>
            </a:xfrm>
            <a:custGeom>
              <a:rect b="b" l="l" r="r" t="t"/>
              <a:pathLst>
                <a:path extrusionOk="0" h="1549" w="2156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3" name="Google Shape;10373;p58"/>
            <p:cNvSpPr/>
            <p:nvPr/>
          </p:nvSpPr>
          <p:spPr>
            <a:xfrm>
              <a:off x="2724000" y="2547666"/>
              <a:ext cx="53088" cy="53088"/>
            </a:xfrm>
            <a:custGeom>
              <a:rect b="b" l="l" r="r" t="t"/>
              <a:pathLst>
                <a:path extrusionOk="0" h="1668" w="1668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4" name="Google Shape;10374;p58"/>
            <p:cNvSpPr/>
            <p:nvPr/>
          </p:nvSpPr>
          <p:spPr>
            <a:xfrm>
              <a:off x="2788800" y="2534394"/>
              <a:ext cx="68238" cy="68238"/>
            </a:xfrm>
            <a:custGeom>
              <a:rect b="b" l="l" r="r" t="t"/>
              <a:pathLst>
                <a:path extrusionOk="0" h="2144" w="2144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5" name="Google Shape;10375;p58"/>
            <p:cNvSpPr/>
            <p:nvPr/>
          </p:nvSpPr>
          <p:spPr>
            <a:xfrm>
              <a:off x="2764930" y="2613613"/>
              <a:ext cx="115979" cy="62923"/>
            </a:xfrm>
            <a:custGeom>
              <a:rect b="b" l="l" r="r" t="t"/>
              <a:pathLst>
                <a:path extrusionOk="0" h="1977" w="3644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6" name="Google Shape;10376;p58"/>
            <p:cNvSpPr/>
            <p:nvPr/>
          </p:nvSpPr>
          <p:spPr>
            <a:xfrm>
              <a:off x="2656907" y="2439293"/>
              <a:ext cx="332757" cy="332343"/>
            </a:xfrm>
            <a:custGeom>
              <a:rect b="b" l="l" r="r" t="t"/>
              <a:pathLst>
                <a:path extrusionOk="0" h="10442" w="10455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77" name="Google Shape;10377;p58"/>
          <p:cNvGrpSpPr/>
          <p:nvPr/>
        </p:nvGrpSpPr>
        <p:grpSpPr>
          <a:xfrm>
            <a:off x="1731523" y="2422616"/>
            <a:ext cx="399435" cy="365698"/>
            <a:chOff x="1731523" y="2422616"/>
            <a:chExt cx="399435" cy="365698"/>
          </a:xfrm>
        </p:grpSpPr>
        <p:sp>
          <p:nvSpPr>
            <p:cNvPr id="10378" name="Google Shape;10378;p58"/>
            <p:cNvSpPr/>
            <p:nvPr/>
          </p:nvSpPr>
          <p:spPr>
            <a:xfrm>
              <a:off x="1865294" y="2725009"/>
              <a:ext cx="43604" cy="43604"/>
            </a:xfrm>
            <a:custGeom>
              <a:rect b="b" l="l" r="r" t="t"/>
              <a:pathLst>
                <a:path extrusionOk="0" h="1370" w="137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9" name="Google Shape;10379;p58"/>
            <p:cNvSpPr/>
            <p:nvPr/>
          </p:nvSpPr>
          <p:spPr>
            <a:xfrm>
              <a:off x="2005876" y="2725009"/>
              <a:ext cx="43636" cy="43604"/>
            </a:xfrm>
            <a:custGeom>
              <a:rect b="b" l="l" r="r" t="t"/>
              <a:pathLst>
                <a:path extrusionOk="0" h="1370" w="1371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0" name="Google Shape;10380;p58"/>
            <p:cNvSpPr/>
            <p:nvPr/>
          </p:nvSpPr>
          <p:spPr>
            <a:xfrm>
              <a:off x="1731523" y="2422616"/>
              <a:ext cx="399435" cy="365698"/>
            </a:xfrm>
            <a:custGeom>
              <a:rect b="b" l="l" r="r" t="t"/>
              <a:pathLst>
                <a:path extrusionOk="0" h="11490" w="1255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1" name="Google Shape;10381;p58"/>
          <p:cNvGrpSpPr/>
          <p:nvPr/>
        </p:nvGrpSpPr>
        <p:grpSpPr>
          <a:xfrm>
            <a:off x="3097241" y="2433564"/>
            <a:ext cx="344883" cy="343387"/>
            <a:chOff x="3097241" y="2433564"/>
            <a:chExt cx="344883" cy="343387"/>
          </a:xfrm>
        </p:grpSpPr>
        <p:sp>
          <p:nvSpPr>
            <p:cNvPr id="10382" name="Google Shape;10382;p58"/>
            <p:cNvSpPr/>
            <p:nvPr/>
          </p:nvSpPr>
          <p:spPr>
            <a:xfrm>
              <a:off x="3151825" y="2465806"/>
              <a:ext cx="235746" cy="311146"/>
            </a:xfrm>
            <a:custGeom>
              <a:rect b="b" l="l" r="r" t="t"/>
              <a:pathLst>
                <a:path extrusionOk="0" h="9776" w="7407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3" name="Google Shape;10383;p58"/>
            <p:cNvSpPr/>
            <p:nvPr/>
          </p:nvSpPr>
          <p:spPr>
            <a:xfrm>
              <a:off x="3179483" y="2492732"/>
              <a:ext cx="181926" cy="181894"/>
            </a:xfrm>
            <a:custGeom>
              <a:rect b="b" l="l" r="r" t="t"/>
              <a:pathLst>
                <a:path extrusionOk="0" h="5715" w="5716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4" name="Google Shape;10384;p58"/>
            <p:cNvSpPr/>
            <p:nvPr/>
          </p:nvSpPr>
          <p:spPr>
            <a:xfrm>
              <a:off x="3242024" y="2524941"/>
              <a:ext cx="54202" cy="117857"/>
            </a:xfrm>
            <a:custGeom>
              <a:rect b="b" l="l" r="r" t="t"/>
              <a:pathLst>
                <a:path extrusionOk="0" h="3703" w="1703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5" name="Google Shape;10385;p58"/>
            <p:cNvSpPr/>
            <p:nvPr/>
          </p:nvSpPr>
          <p:spPr>
            <a:xfrm>
              <a:off x="3390945" y="2433724"/>
              <a:ext cx="51179" cy="85934"/>
            </a:xfrm>
            <a:custGeom>
              <a:rect b="b" l="l" r="r" t="t"/>
              <a:pathLst>
                <a:path extrusionOk="0" h="2700" w="1608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6" name="Google Shape;10386;p58"/>
            <p:cNvSpPr/>
            <p:nvPr/>
          </p:nvSpPr>
          <p:spPr>
            <a:xfrm>
              <a:off x="3360613" y="2478187"/>
              <a:ext cx="27340" cy="41471"/>
            </a:xfrm>
            <a:custGeom>
              <a:rect b="b" l="l" r="r" t="t"/>
              <a:pathLst>
                <a:path extrusionOk="0" h="1303" w="859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7" name="Google Shape;10387;p58"/>
            <p:cNvSpPr/>
            <p:nvPr/>
          </p:nvSpPr>
          <p:spPr>
            <a:xfrm>
              <a:off x="3375795" y="2455939"/>
              <a:ext cx="39434" cy="63719"/>
            </a:xfrm>
            <a:custGeom>
              <a:rect b="b" l="l" r="r" t="t"/>
              <a:pathLst>
                <a:path extrusionOk="0" h="2002" w="1239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8" name="Google Shape;10388;p58"/>
            <p:cNvSpPr/>
            <p:nvPr/>
          </p:nvSpPr>
          <p:spPr>
            <a:xfrm>
              <a:off x="3097241" y="2433564"/>
              <a:ext cx="50829" cy="85711"/>
            </a:xfrm>
            <a:custGeom>
              <a:rect b="b" l="l" r="r" t="t"/>
              <a:pathLst>
                <a:path extrusionOk="0" h="2693" w="1597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9" name="Google Shape;10389;p58"/>
            <p:cNvSpPr/>
            <p:nvPr/>
          </p:nvSpPr>
          <p:spPr>
            <a:xfrm>
              <a:off x="3151061" y="2477773"/>
              <a:ext cx="27690" cy="41503"/>
            </a:xfrm>
            <a:custGeom>
              <a:rect b="b" l="l" r="r" t="t"/>
              <a:pathLst>
                <a:path extrusionOk="0" h="1304" w="87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0" name="Google Shape;10390;p58"/>
            <p:cNvSpPr/>
            <p:nvPr/>
          </p:nvSpPr>
          <p:spPr>
            <a:xfrm>
              <a:off x="3124167" y="2455939"/>
              <a:ext cx="39434" cy="63337"/>
            </a:xfrm>
            <a:custGeom>
              <a:rect b="b" l="l" r="r" t="t"/>
              <a:pathLst>
                <a:path extrusionOk="0" h="1990" w="1239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91" name="Google Shape;10391;p58"/>
          <p:cNvGrpSpPr/>
          <p:nvPr/>
        </p:nvGrpSpPr>
        <p:grpSpPr>
          <a:xfrm>
            <a:off x="1278299" y="2439293"/>
            <a:ext cx="410829" cy="332343"/>
            <a:chOff x="1278299" y="2439293"/>
            <a:chExt cx="410829" cy="332343"/>
          </a:xfrm>
        </p:grpSpPr>
        <p:sp>
          <p:nvSpPr>
            <p:cNvPr id="10392" name="Google Shape;10392;p58"/>
            <p:cNvSpPr/>
            <p:nvPr/>
          </p:nvSpPr>
          <p:spPr>
            <a:xfrm>
              <a:off x="1360159" y="2510141"/>
              <a:ext cx="245963" cy="12540"/>
            </a:xfrm>
            <a:custGeom>
              <a:rect b="b" l="l" r="r" t="t"/>
              <a:pathLst>
                <a:path extrusionOk="0" h="394" w="7728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3" name="Google Shape;10393;p58"/>
            <p:cNvSpPr/>
            <p:nvPr/>
          </p:nvSpPr>
          <p:spPr>
            <a:xfrm>
              <a:off x="1360159" y="2575706"/>
              <a:ext cx="245963" cy="12158"/>
            </a:xfrm>
            <a:custGeom>
              <a:rect b="b" l="l" r="r" t="t"/>
              <a:pathLst>
                <a:path extrusionOk="0" h="382" w="7728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4" name="Google Shape;10394;p58"/>
            <p:cNvSpPr/>
            <p:nvPr/>
          </p:nvSpPr>
          <p:spPr>
            <a:xfrm>
              <a:off x="1437086" y="2618132"/>
              <a:ext cx="92873" cy="12540"/>
            </a:xfrm>
            <a:custGeom>
              <a:rect b="b" l="l" r="r" t="t"/>
              <a:pathLst>
                <a:path extrusionOk="0" h="394" w="2918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5" name="Google Shape;10395;p58"/>
            <p:cNvSpPr/>
            <p:nvPr/>
          </p:nvSpPr>
          <p:spPr>
            <a:xfrm>
              <a:off x="1419295" y="2543115"/>
              <a:ext cx="186827" cy="12158"/>
            </a:xfrm>
            <a:custGeom>
              <a:rect b="b" l="l" r="r" t="t"/>
              <a:pathLst>
                <a:path extrusionOk="0" h="382" w="587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6" name="Google Shape;10396;p58"/>
            <p:cNvSpPr/>
            <p:nvPr/>
          </p:nvSpPr>
          <p:spPr>
            <a:xfrm>
              <a:off x="1360541" y="2543115"/>
              <a:ext cx="43604" cy="12158"/>
            </a:xfrm>
            <a:custGeom>
              <a:rect b="b" l="l" r="r" t="t"/>
              <a:pathLst>
                <a:path extrusionOk="0" h="382" w="137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7" name="Google Shape;10397;p58"/>
            <p:cNvSpPr/>
            <p:nvPr/>
          </p:nvSpPr>
          <p:spPr>
            <a:xfrm>
              <a:off x="1306721" y="2469211"/>
              <a:ext cx="353222" cy="228171"/>
            </a:xfrm>
            <a:custGeom>
              <a:rect b="b" l="l" r="r" t="t"/>
              <a:pathLst>
                <a:path extrusionOk="0" h="7169" w="11098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58"/>
            <p:cNvSpPr/>
            <p:nvPr/>
          </p:nvSpPr>
          <p:spPr>
            <a:xfrm>
              <a:off x="1278299" y="2439293"/>
              <a:ext cx="410829" cy="332343"/>
            </a:xfrm>
            <a:custGeom>
              <a:rect b="b" l="l" r="r" t="t"/>
              <a:pathLst>
                <a:path extrusionOk="0" h="10442" w="12908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9" name="Google Shape;10399;p58"/>
            <p:cNvSpPr/>
            <p:nvPr/>
          </p:nvSpPr>
          <p:spPr>
            <a:xfrm>
              <a:off x="1562519" y="2630640"/>
              <a:ext cx="74699" cy="74699"/>
            </a:xfrm>
            <a:custGeom>
              <a:rect b="b" l="l" r="r" t="t"/>
              <a:pathLst>
                <a:path extrusionOk="0" h="2347" w="2347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00" name="Google Shape;10400;p58"/>
          <p:cNvGrpSpPr/>
          <p:nvPr/>
        </p:nvGrpSpPr>
        <p:grpSpPr>
          <a:xfrm>
            <a:off x="870939" y="2439293"/>
            <a:ext cx="331993" cy="331993"/>
            <a:chOff x="870939" y="2439293"/>
            <a:chExt cx="331993" cy="331993"/>
          </a:xfrm>
        </p:grpSpPr>
        <p:sp>
          <p:nvSpPr>
            <p:cNvPr id="10401" name="Google Shape;10401;p58"/>
            <p:cNvSpPr/>
            <p:nvPr/>
          </p:nvSpPr>
          <p:spPr>
            <a:xfrm>
              <a:off x="870939" y="2439293"/>
              <a:ext cx="331993" cy="331993"/>
            </a:xfrm>
            <a:custGeom>
              <a:rect b="b" l="l" r="r" t="t"/>
              <a:pathLst>
                <a:path extrusionOk="0" h="10431" w="10431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2" name="Google Shape;10402;p58"/>
            <p:cNvSpPr/>
            <p:nvPr/>
          </p:nvSpPr>
          <p:spPr>
            <a:xfrm>
              <a:off x="908463" y="2696969"/>
              <a:ext cx="41726" cy="41726"/>
            </a:xfrm>
            <a:custGeom>
              <a:rect b="b" l="l" r="r" t="t"/>
              <a:pathLst>
                <a:path extrusionOk="0" h="1311" w="1311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3" name="Google Shape;10403;p58"/>
            <p:cNvSpPr/>
            <p:nvPr/>
          </p:nvSpPr>
          <p:spPr>
            <a:xfrm>
              <a:off x="1015690" y="2696969"/>
              <a:ext cx="41726" cy="41726"/>
            </a:xfrm>
            <a:custGeom>
              <a:rect b="b" l="l" r="r" t="t"/>
              <a:pathLst>
                <a:path extrusionOk="0" h="1311" w="1311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58"/>
            <p:cNvSpPr/>
            <p:nvPr/>
          </p:nvSpPr>
          <p:spPr>
            <a:xfrm>
              <a:off x="1122567" y="2696969"/>
              <a:ext cx="41726" cy="41726"/>
            </a:xfrm>
            <a:custGeom>
              <a:rect b="b" l="l" r="r" t="t"/>
              <a:pathLst>
                <a:path extrusionOk="0" h="1311" w="1311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58"/>
            <p:cNvSpPr/>
            <p:nvPr/>
          </p:nvSpPr>
          <p:spPr>
            <a:xfrm>
              <a:off x="913015" y="2504094"/>
              <a:ext cx="31859" cy="9867"/>
            </a:xfrm>
            <a:custGeom>
              <a:rect b="b" l="l" r="r" t="t"/>
              <a:pathLst>
                <a:path extrusionOk="0" h="310" w="1001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6" name="Google Shape;10406;p58"/>
            <p:cNvSpPr/>
            <p:nvPr/>
          </p:nvSpPr>
          <p:spPr>
            <a:xfrm>
              <a:off x="913015" y="2532898"/>
              <a:ext cx="31859" cy="10248"/>
            </a:xfrm>
            <a:custGeom>
              <a:rect b="b" l="l" r="r" t="t"/>
              <a:pathLst>
                <a:path extrusionOk="0" h="322" w="1001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7" name="Google Shape;10407;p58"/>
            <p:cNvSpPr/>
            <p:nvPr/>
          </p:nvSpPr>
          <p:spPr>
            <a:xfrm>
              <a:off x="913015" y="2562052"/>
              <a:ext cx="31859" cy="9898"/>
            </a:xfrm>
            <a:custGeom>
              <a:rect b="b" l="l" r="r" t="t"/>
              <a:pathLst>
                <a:path extrusionOk="0" h="311" w="1001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58"/>
            <p:cNvSpPr/>
            <p:nvPr/>
          </p:nvSpPr>
          <p:spPr>
            <a:xfrm>
              <a:off x="894428" y="2474908"/>
              <a:ext cx="69384" cy="167508"/>
            </a:xfrm>
            <a:custGeom>
              <a:rect b="b" l="l" r="r" t="t"/>
              <a:pathLst>
                <a:path extrusionOk="0" h="5263" w="218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58"/>
            <p:cNvSpPr/>
            <p:nvPr/>
          </p:nvSpPr>
          <p:spPr>
            <a:xfrm>
              <a:off x="1002068" y="2474145"/>
              <a:ext cx="69384" cy="168272"/>
            </a:xfrm>
            <a:custGeom>
              <a:rect b="b" l="l" r="r" t="t"/>
              <a:pathLst>
                <a:path extrusionOk="0" h="5287" w="218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0" name="Google Shape;10410;p58"/>
            <p:cNvSpPr/>
            <p:nvPr/>
          </p:nvSpPr>
          <p:spPr>
            <a:xfrm>
              <a:off x="1108531" y="2474145"/>
              <a:ext cx="69384" cy="168272"/>
            </a:xfrm>
            <a:custGeom>
              <a:rect b="b" l="l" r="r" t="t"/>
              <a:pathLst>
                <a:path extrusionOk="0" h="5287" w="218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1" name="Google Shape;10411;p58"/>
            <p:cNvSpPr/>
            <p:nvPr/>
          </p:nvSpPr>
          <p:spPr>
            <a:xfrm>
              <a:off x="1127118" y="2504094"/>
              <a:ext cx="31859" cy="9867"/>
            </a:xfrm>
            <a:custGeom>
              <a:rect b="b" l="l" r="r" t="t"/>
              <a:pathLst>
                <a:path extrusionOk="0" h="310" w="1001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2" name="Google Shape;10412;p58"/>
            <p:cNvSpPr/>
            <p:nvPr/>
          </p:nvSpPr>
          <p:spPr>
            <a:xfrm>
              <a:off x="1127118" y="2532898"/>
              <a:ext cx="31859" cy="10248"/>
            </a:xfrm>
            <a:custGeom>
              <a:rect b="b" l="l" r="r" t="t"/>
              <a:pathLst>
                <a:path extrusionOk="0" h="322" w="1001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3" name="Google Shape;10413;p58"/>
            <p:cNvSpPr/>
            <p:nvPr/>
          </p:nvSpPr>
          <p:spPr>
            <a:xfrm>
              <a:off x="1127118" y="2562052"/>
              <a:ext cx="31859" cy="9898"/>
            </a:xfrm>
            <a:custGeom>
              <a:rect b="b" l="l" r="r" t="t"/>
              <a:pathLst>
                <a:path extrusionOk="0" h="311" w="1001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4" name="Google Shape;10414;p58"/>
            <p:cNvSpPr/>
            <p:nvPr/>
          </p:nvSpPr>
          <p:spPr>
            <a:xfrm>
              <a:off x="1020624" y="2504094"/>
              <a:ext cx="32241" cy="9867"/>
            </a:xfrm>
            <a:custGeom>
              <a:rect b="b" l="l" r="r" t="t"/>
              <a:pathLst>
                <a:path extrusionOk="0" h="310" w="1013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5" name="Google Shape;10415;p58"/>
            <p:cNvSpPr/>
            <p:nvPr/>
          </p:nvSpPr>
          <p:spPr>
            <a:xfrm>
              <a:off x="1020624" y="2532898"/>
              <a:ext cx="32241" cy="10248"/>
            </a:xfrm>
            <a:custGeom>
              <a:rect b="b" l="l" r="r" t="t"/>
              <a:pathLst>
                <a:path extrusionOk="0" h="322" w="1013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6" name="Google Shape;10416;p58"/>
            <p:cNvSpPr/>
            <p:nvPr/>
          </p:nvSpPr>
          <p:spPr>
            <a:xfrm>
              <a:off x="1020624" y="2562052"/>
              <a:ext cx="32241" cy="9898"/>
            </a:xfrm>
            <a:custGeom>
              <a:rect b="b" l="l" r="r" t="t"/>
              <a:pathLst>
                <a:path extrusionOk="0" h="311" w="1013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17" name="Google Shape;10417;p58"/>
          <p:cNvGrpSpPr/>
          <p:nvPr/>
        </p:nvGrpSpPr>
        <p:grpSpPr>
          <a:xfrm>
            <a:off x="6644957" y="2456353"/>
            <a:ext cx="371395" cy="278904"/>
            <a:chOff x="6644957" y="2456353"/>
            <a:chExt cx="371395" cy="278904"/>
          </a:xfrm>
        </p:grpSpPr>
        <p:sp>
          <p:nvSpPr>
            <p:cNvPr id="10418" name="Google Shape;10418;p58"/>
            <p:cNvSpPr/>
            <p:nvPr/>
          </p:nvSpPr>
          <p:spPr>
            <a:xfrm>
              <a:off x="6644957" y="2456353"/>
              <a:ext cx="371395" cy="203123"/>
            </a:xfrm>
            <a:custGeom>
              <a:rect b="b" l="l" r="r" t="t"/>
              <a:pathLst>
                <a:path extrusionOk="0" h="6382" w="11669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9" name="Google Shape;10419;p58"/>
            <p:cNvSpPr/>
            <p:nvPr/>
          </p:nvSpPr>
          <p:spPr>
            <a:xfrm>
              <a:off x="6761668" y="2549194"/>
              <a:ext cx="139850" cy="186064"/>
            </a:xfrm>
            <a:custGeom>
              <a:rect b="b" l="l" r="r" t="t"/>
              <a:pathLst>
                <a:path extrusionOk="0" h="5846" w="4394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0" name="Google Shape;10420;p58"/>
            <p:cNvSpPr/>
            <p:nvPr/>
          </p:nvSpPr>
          <p:spPr>
            <a:xfrm>
              <a:off x="6802216" y="2625357"/>
              <a:ext cx="58754" cy="75431"/>
            </a:xfrm>
            <a:custGeom>
              <a:rect b="b" l="l" r="r" t="t"/>
              <a:pathLst>
                <a:path extrusionOk="0" h="2370" w="1846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58"/>
            <p:cNvSpPr/>
            <p:nvPr/>
          </p:nvSpPr>
          <p:spPr>
            <a:xfrm>
              <a:off x="6802216" y="2480828"/>
              <a:ext cx="47009" cy="33132"/>
            </a:xfrm>
            <a:custGeom>
              <a:rect b="b" l="l" r="r" t="t"/>
              <a:pathLst>
                <a:path extrusionOk="0" h="1041" w="1477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2" name="Google Shape;10422;p58"/>
            <p:cNvSpPr/>
            <p:nvPr/>
          </p:nvSpPr>
          <p:spPr>
            <a:xfrm>
              <a:off x="6895439" y="2517112"/>
              <a:ext cx="36793" cy="32114"/>
            </a:xfrm>
            <a:custGeom>
              <a:rect b="b" l="l" r="r" t="t"/>
              <a:pathLst>
                <a:path extrusionOk="0" h="1009" w="1156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23" name="Google Shape;10423;p58"/>
          <p:cNvGrpSpPr/>
          <p:nvPr/>
        </p:nvGrpSpPr>
        <p:grpSpPr>
          <a:xfrm>
            <a:off x="5388757" y="2414659"/>
            <a:ext cx="260349" cy="362292"/>
            <a:chOff x="5388757" y="2414659"/>
            <a:chExt cx="260349" cy="362292"/>
          </a:xfrm>
        </p:grpSpPr>
        <p:sp>
          <p:nvSpPr>
            <p:cNvPr id="10424" name="Google Shape;10424;p58"/>
            <p:cNvSpPr/>
            <p:nvPr/>
          </p:nvSpPr>
          <p:spPr>
            <a:xfrm>
              <a:off x="5388757" y="2414659"/>
              <a:ext cx="260349" cy="362292"/>
            </a:xfrm>
            <a:custGeom>
              <a:rect b="b" l="l" r="r" t="t"/>
              <a:pathLst>
                <a:path extrusionOk="0" h="11383" w="818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58"/>
            <p:cNvSpPr/>
            <p:nvPr/>
          </p:nvSpPr>
          <p:spPr>
            <a:xfrm>
              <a:off x="5513425" y="2437384"/>
              <a:ext cx="10248" cy="10280"/>
            </a:xfrm>
            <a:custGeom>
              <a:rect b="b" l="l" r="r" t="t"/>
              <a:pathLst>
                <a:path extrusionOk="0" h="323" w="322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6" name="Google Shape;10426;p58"/>
            <p:cNvSpPr/>
            <p:nvPr/>
          </p:nvSpPr>
          <p:spPr>
            <a:xfrm>
              <a:off x="5411100" y="2460140"/>
              <a:ext cx="214517" cy="283106"/>
            </a:xfrm>
            <a:custGeom>
              <a:rect b="b" l="l" r="r" t="t"/>
              <a:pathLst>
                <a:path extrusionOk="0" h="8895" w="674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7" name="Google Shape;10427;p58"/>
            <p:cNvSpPr/>
            <p:nvPr/>
          </p:nvSpPr>
          <p:spPr>
            <a:xfrm>
              <a:off x="5439904" y="2488562"/>
              <a:ext cx="78837" cy="106495"/>
            </a:xfrm>
            <a:custGeom>
              <a:rect b="b" l="l" r="r" t="t"/>
              <a:pathLst>
                <a:path extrusionOk="0" h="3346" w="2477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58"/>
            <p:cNvSpPr/>
            <p:nvPr/>
          </p:nvSpPr>
          <p:spPr>
            <a:xfrm>
              <a:off x="5530103" y="2494228"/>
              <a:ext cx="67856" cy="33005"/>
            </a:xfrm>
            <a:custGeom>
              <a:rect b="b" l="l" r="r" t="t"/>
              <a:pathLst>
                <a:path extrusionOk="0" h="1037" w="2132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9" name="Google Shape;10429;p58"/>
            <p:cNvSpPr/>
            <p:nvPr/>
          </p:nvSpPr>
          <p:spPr>
            <a:xfrm>
              <a:off x="5530103" y="2539709"/>
              <a:ext cx="67092" cy="10248"/>
            </a:xfrm>
            <a:custGeom>
              <a:rect b="b" l="l" r="r" t="t"/>
              <a:pathLst>
                <a:path extrusionOk="0" h="322" w="2108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0" name="Google Shape;10430;p58"/>
            <p:cNvSpPr/>
            <p:nvPr/>
          </p:nvSpPr>
          <p:spPr>
            <a:xfrm>
              <a:off x="5530103" y="2562434"/>
              <a:ext cx="32973" cy="10280"/>
            </a:xfrm>
            <a:custGeom>
              <a:rect b="b" l="l" r="r" t="t"/>
              <a:pathLst>
                <a:path extrusionOk="0" h="323" w="1036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1" name="Google Shape;10431;p58"/>
            <p:cNvSpPr/>
            <p:nvPr/>
          </p:nvSpPr>
          <p:spPr>
            <a:xfrm>
              <a:off x="5439522" y="2607534"/>
              <a:ext cx="158437" cy="10280"/>
            </a:xfrm>
            <a:custGeom>
              <a:rect b="b" l="l" r="r" t="t"/>
              <a:pathLst>
                <a:path extrusionOk="0" h="323" w="4978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2" name="Google Shape;10432;p58"/>
            <p:cNvSpPr/>
            <p:nvPr/>
          </p:nvSpPr>
          <p:spPr>
            <a:xfrm>
              <a:off x="5439522" y="2630258"/>
              <a:ext cx="22025" cy="10280"/>
            </a:xfrm>
            <a:custGeom>
              <a:rect b="b" l="l" r="r" t="t"/>
              <a:pathLst>
                <a:path extrusionOk="0" h="323" w="692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3" name="Google Shape;10433;p58"/>
            <p:cNvSpPr/>
            <p:nvPr/>
          </p:nvSpPr>
          <p:spPr>
            <a:xfrm>
              <a:off x="5439522" y="2698497"/>
              <a:ext cx="22025" cy="10248"/>
            </a:xfrm>
            <a:custGeom>
              <a:rect b="b" l="l" r="r" t="t"/>
              <a:pathLst>
                <a:path extrusionOk="0" h="322" w="692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4" name="Google Shape;10434;p58"/>
            <p:cNvSpPr/>
            <p:nvPr/>
          </p:nvSpPr>
          <p:spPr>
            <a:xfrm>
              <a:off x="5439522" y="2675740"/>
              <a:ext cx="22025" cy="10280"/>
            </a:xfrm>
            <a:custGeom>
              <a:rect b="b" l="l" r="r" t="t"/>
              <a:pathLst>
                <a:path extrusionOk="0" h="323" w="692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5" name="Google Shape;10435;p58"/>
            <p:cNvSpPr/>
            <p:nvPr/>
          </p:nvSpPr>
          <p:spPr>
            <a:xfrm>
              <a:off x="5439522" y="2653015"/>
              <a:ext cx="22025" cy="10248"/>
            </a:xfrm>
            <a:custGeom>
              <a:rect b="b" l="l" r="r" t="t"/>
              <a:pathLst>
                <a:path extrusionOk="0" h="322" w="692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6" name="Google Shape;10436;p58"/>
            <p:cNvSpPr/>
            <p:nvPr/>
          </p:nvSpPr>
          <p:spPr>
            <a:xfrm>
              <a:off x="5473641" y="2630258"/>
              <a:ext cx="44718" cy="10280"/>
            </a:xfrm>
            <a:custGeom>
              <a:rect b="b" l="l" r="r" t="t"/>
              <a:pathLst>
                <a:path extrusionOk="0" h="323" w="1405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7" name="Google Shape;10437;p58"/>
            <p:cNvSpPr/>
            <p:nvPr/>
          </p:nvSpPr>
          <p:spPr>
            <a:xfrm>
              <a:off x="5473641" y="2698497"/>
              <a:ext cx="67474" cy="10248"/>
            </a:xfrm>
            <a:custGeom>
              <a:rect b="b" l="l" r="r" t="t"/>
              <a:pathLst>
                <a:path extrusionOk="0" h="322" w="212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8" name="Google Shape;10438;p58"/>
            <p:cNvSpPr/>
            <p:nvPr/>
          </p:nvSpPr>
          <p:spPr>
            <a:xfrm>
              <a:off x="5473641" y="2675740"/>
              <a:ext cx="44718" cy="10280"/>
            </a:xfrm>
            <a:custGeom>
              <a:rect b="b" l="l" r="r" t="t"/>
              <a:pathLst>
                <a:path extrusionOk="0" h="323" w="1405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9" name="Google Shape;10439;p58"/>
            <p:cNvSpPr/>
            <p:nvPr/>
          </p:nvSpPr>
          <p:spPr>
            <a:xfrm>
              <a:off x="5473641" y="2653015"/>
              <a:ext cx="67474" cy="10248"/>
            </a:xfrm>
            <a:custGeom>
              <a:rect b="b" l="l" r="r" t="t"/>
              <a:pathLst>
                <a:path extrusionOk="0" h="322" w="212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0" name="Google Shape;10440;p58"/>
            <p:cNvSpPr/>
            <p:nvPr/>
          </p:nvSpPr>
          <p:spPr>
            <a:xfrm>
              <a:off x="5558525" y="2653015"/>
              <a:ext cx="39434" cy="10248"/>
            </a:xfrm>
            <a:custGeom>
              <a:rect b="b" l="l" r="r" t="t"/>
              <a:pathLst>
                <a:path extrusionOk="0" h="322" w="1239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1" name="Google Shape;10441;p58"/>
            <p:cNvSpPr/>
            <p:nvPr/>
          </p:nvSpPr>
          <p:spPr>
            <a:xfrm>
              <a:off x="5558525" y="2630258"/>
              <a:ext cx="39434" cy="10280"/>
            </a:xfrm>
            <a:custGeom>
              <a:rect b="b" l="l" r="r" t="t"/>
              <a:pathLst>
                <a:path extrusionOk="0" h="323" w="1239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2" name="Google Shape;10442;p58"/>
            <p:cNvSpPr/>
            <p:nvPr/>
          </p:nvSpPr>
          <p:spPr>
            <a:xfrm>
              <a:off x="5558525" y="2675740"/>
              <a:ext cx="39434" cy="10280"/>
            </a:xfrm>
            <a:custGeom>
              <a:rect b="b" l="l" r="r" t="t"/>
              <a:pathLst>
                <a:path extrusionOk="0" h="323" w="1239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58"/>
            <p:cNvSpPr/>
            <p:nvPr/>
          </p:nvSpPr>
          <p:spPr>
            <a:xfrm>
              <a:off x="5558525" y="2698497"/>
              <a:ext cx="39434" cy="10248"/>
            </a:xfrm>
            <a:custGeom>
              <a:rect b="b" l="l" r="r" t="t"/>
              <a:pathLst>
                <a:path extrusionOk="0" h="322" w="1239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44" name="Google Shape;10444;p58"/>
          <p:cNvGrpSpPr/>
          <p:nvPr/>
        </p:nvGrpSpPr>
        <p:grpSpPr>
          <a:xfrm>
            <a:off x="3567142" y="2905757"/>
            <a:ext cx="348288" cy="340331"/>
            <a:chOff x="3567142" y="2905757"/>
            <a:chExt cx="348288" cy="340331"/>
          </a:xfrm>
        </p:grpSpPr>
        <p:sp>
          <p:nvSpPr>
            <p:cNvPr id="10445" name="Google Shape;10445;p58"/>
            <p:cNvSpPr/>
            <p:nvPr/>
          </p:nvSpPr>
          <p:spPr>
            <a:xfrm>
              <a:off x="3567142" y="2905757"/>
              <a:ext cx="348288" cy="340331"/>
            </a:xfrm>
            <a:custGeom>
              <a:rect b="b" l="l" r="r" t="t"/>
              <a:pathLst>
                <a:path extrusionOk="0" h="10693" w="10943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6" name="Google Shape;10446;p58"/>
            <p:cNvSpPr/>
            <p:nvPr/>
          </p:nvSpPr>
          <p:spPr>
            <a:xfrm>
              <a:off x="3819534" y="3034977"/>
              <a:ext cx="73903" cy="48919"/>
            </a:xfrm>
            <a:custGeom>
              <a:rect b="b" l="l" r="r" t="t"/>
              <a:pathLst>
                <a:path extrusionOk="0" h="1537" w="2322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7" name="Google Shape;10447;p58"/>
            <p:cNvSpPr/>
            <p:nvPr/>
          </p:nvSpPr>
          <p:spPr>
            <a:xfrm>
              <a:off x="3728571" y="3036123"/>
              <a:ext cx="67506" cy="45895"/>
            </a:xfrm>
            <a:custGeom>
              <a:rect b="b" l="l" r="r" t="t"/>
              <a:pathLst>
                <a:path extrusionOk="0" h="1442" w="2121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58"/>
            <p:cNvSpPr/>
            <p:nvPr/>
          </p:nvSpPr>
          <p:spPr>
            <a:xfrm>
              <a:off x="3724783" y="3091439"/>
              <a:ext cx="170946" cy="30745"/>
            </a:xfrm>
            <a:custGeom>
              <a:rect b="b" l="l" r="r" t="t"/>
              <a:pathLst>
                <a:path extrusionOk="0" h="966" w="5371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9" name="Google Shape;10449;p58"/>
            <p:cNvSpPr/>
            <p:nvPr/>
          </p:nvSpPr>
          <p:spPr>
            <a:xfrm>
              <a:off x="3597092" y="2940799"/>
              <a:ext cx="40580" cy="30936"/>
            </a:xfrm>
            <a:custGeom>
              <a:rect b="b" l="l" r="r" t="t"/>
              <a:pathLst>
                <a:path extrusionOk="0" h="972" w="1275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50" name="Google Shape;10450;p58"/>
          <p:cNvGrpSpPr/>
          <p:nvPr/>
        </p:nvGrpSpPr>
        <p:grpSpPr>
          <a:xfrm>
            <a:off x="7967103" y="2415041"/>
            <a:ext cx="355863" cy="361911"/>
            <a:chOff x="7967103" y="2415041"/>
            <a:chExt cx="355863" cy="361911"/>
          </a:xfrm>
        </p:grpSpPr>
        <p:sp>
          <p:nvSpPr>
            <p:cNvPr id="10451" name="Google Shape;10451;p58"/>
            <p:cNvSpPr/>
            <p:nvPr/>
          </p:nvSpPr>
          <p:spPr>
            <a:xfrm>
              <a:off x="7967103" y="2584427"/>
              <a:ext cx="111810" cy="192525"/>
            </a:xfrm>
            <a:custGeom>
              <a:rect b="b" l="l" r="r" t="t"/>
              <a:pathLst>
                <a:path extrusionOk="0" h="6049" w="3513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2" name="Google Shape;10452;p58"/>
            <p:cNvSpPr/>
            <p:nvPr/>
          </p:nvSpPr>
          <p:spPr>
            <a:xfrm>
              <a:off x="7989446" y="2750789"/>
              <a:ext cx="10280" cy="26162"/>
            </a:xfrm>
            <a:custGeom>
              <a:rect b="b" l="l" r="r" t="t"/>
              <a:pathLst>
                <a:path extrusionOk="0" h="822" w="323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3" name="Google Shape;10453;p58"/>
            <p:cNvSpPr/>
            <p:nvPr/>
          </p:nvSpPr>
          <p:spPr>
            <a:xfrm>
              <a:off x="8045908" y="2750789"/>
              <a:ext cx="10662" cy="26162"/>
            </a:xfrm>
            <a:custGeom>
              <a:rect b="b" l="l" r="r" t="t"/>
              <a:pathLst>
                <a:path extrusionOk="0" h="822" w="335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4" name="Google Shape;10454;p58"/>
            <p:cNvSpPr/>
            <p:nvPr/>
          </p:nvSpPr>
          <p:spPr>
            <a:xfrm>
              <a:off x="8073184" y="2595789"/>
              <a:ext cx="136858" cy="112956"/>
            </a:xfrm>
            <a:custGeom>
              <a:rect b="b" l="l" r="r" t="t"/>
              <a:pathLst>
                <a:path extrusionOk="0" h="3549" w="430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5" name="Google Shape;10455;p58"/>
            <p:cNvSpPr/>
            <p:nvPr/>
          </p:nvSpPr>
          <p:spPr>
            <a:xfrm>
              <a:off x="8085310" y="2415041"/>
              <a:ext cx="112956" cy="169036"/>
            </a:xfrm>
            <a:custGeom>
              <a:rect b="b" l="l" r="r" t="t"/>
              <a:pathLst>
                <a:path extrusionOk="0" h="5311" w="3549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6" name="Google Shape;10456;p58"/>
            <p:cNvSpPr/>
            <p:nvPr/>
          </p:nvSpPr>
          <p:spPr>
            <a:xfrm>
              <a:off x="8108449" y="2557501"/>
              <a:ext cx="10248" cy="26194"/>
            </a:xfrm>
            <a:custGeom>
              <a:rect b="b" l="l" r="r" t="t"/>
              <a:pathLst>
                <a:path extrusionOk="0" h="823" w="322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7" name="Google Shape;10457;p58"/>
            <p:cNvSpPr/>
            <p:nvPr/>
          </p:nvSpPr>
          <p:spPr>
            <a:xfrm>
              <a:off x="8165293" y="2557501"/>
              <a:ext cx="10248" cy="26194"/>
            </a:xfrm>
            <a:custGeom>
              <a:rect b="b" l="l" r="r" t="t"/>
              <a:pathLst>
                <a:path extrusionOk="0" h="823" w="322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8" name="Google Shape;10458;p58"/>
            <p:cNvSpPr/>
            <p:nvPr/>
          </p:nvSpPr>
          <p:spPr>
            <a:xfrm>
              <a:off x="8238432" y="2635956"/>
              <a:ext cx="45481" cy="15946"/>
            </a:xfrm>
            <a:custGeom>
              <a:rect b="b" l="l" r="r" t="t"/>
              <a:pathLst>
                <a:path extrusionOk="0" h="501" w="1429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9" name="Google Shape;10459;p58"/>
            <p:cNvSpPr/>
            <p:nvPr/>
          </p:nvSpPr>
          <p:spPr>
            <a:xfrm>
              <a:off x="8198998" y="2607534"/>
              <a:ext cx="123968" cy="169036"/>
            </a:xfrm>
            <a:custGeom>
              <a:rect b="b" l="l" r="r" t="t"/>
              <a:pathLst>
                <a:path extrusionOk="0" h="5311" w="3895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0" name="Google Shape;10460;p58"/>
            <p:cNvSpPr/>
            <p:nvPr/>
          </p:nvSpPr>
          <p:spPr>
            <a:xfrm>
              <a:off x="8222137" y="2743946"/>
              <a:ext cx="10248" cy="33005"/>
            </a:xfrm>
            <a:custGeom>
              <a:rect b="b" l="l" r="r" t="t"/>
              <a:pathLst>
                <a:path extrusionOk="0" h="1037" w="322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1" name="Google Shape;10461;p58"/>
            <p:cNvSpPr/>
            <p:nvPr/>
          </p:nvSpPr>
          <p:spPr>
            <a:xfrm>
              <a:off x="8289579" y="2743946"/>
              <a:ext cx="10630" cy="33005"/>
            </a:xfrm>
            <a:custGeom>
              <a:rect b="b" l="l" r="r" t="t"/>
              <a:pathLst>
                <a:path extrusionOk="0" h="1037" w="334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62" name="Google Shape;10462;p58"/>
          <p:cNvGrpSpPr/>
          <p:nvPr/>
        </p:nvGrpSpPr>
        <p:grpSpPr>
          <a:xfrm>
            <a:off x="7529411" y="2414659"/>
            <a:ext cx="355863" cy="362292"/>
            <a:chOff x="7529411" y="2414659"/>
            <a:chExt cx="355863" cy="362292"/>
          </a:xfrm>
        </p:grpSpPr>
        <p:sp>
          <p:nvSpPr>
            <p:cNvPr id="10463" name="Google Shape;10463;p58"/>
            <p:cNvSpPr/>
            <p:nvPr/>
          </p:nvSpPr>
          <p:spPr>
            <a:xfrm>
              <a:off x="7687816" y="2443081"/>
              <a:ext cx="45481" cy="15946"/>
            </a:xfrm>
            <a:custGeom>
              <a:rect b="b" l="l" r="r" t="t"/>
              <a:pathLst>
                <a:path extrusionOk="0" h="501" w="1429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4" name="Google Shape;10464;p58"/>
            <p:cNvSpPr/>
            <p:nvPr/>
          </p:nvSpPr>
          <p:spPr>
            <a:xfrm>
              <a:off x="7648764" y="2414659"/>
              <a:ext cx="123204" cy="168654"/>
            </a:xfrm>
            <a:custGeom>
              <a:rect b="b" l="l" r="r" t="t"/>
              <a:pathLst>
                <a:path extrusionOk="0" h="5299" w="3871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5" name="Google Shape;10465;p58"/>
            <p:cNvSpPr/>
            <p:nvPr/>
          </p:nvSpPr>
          <p:spPr>
            <a:xfrm>
              <a:off x="7670757" y="2551072"/>
              <a:ext cx="10248" cy="33005"/>
            </a:xfrm>
            <a:custGeom>
              <a:rect b="b" l="l" r="r" t="t"/>
              <a:pathLst>
                <a:path extrusionOk="0" h="1037" w="322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6" name="Google Shape;10466;p58"/>
            <p:cNvSpPr/>
            <p:nvPr/>
          </p:nvSpPr>
          <p:spPr>
            <a:xfrm>
              <a:off x="7738963" y="2551072"/>
              <a:ext cx="10280" cy="33005"/>
            </a:xfrm>
            <a:custGeom>
              <a:rect b="b" l="l" r="r" t="t"/>
              <a:pathLst>
                <a:path extrusionOk="0" h="1037" w="323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7" name="Google Shape;10467;p58"/>
            <p:cNvSpPr/>
            <p:nvPr/>
          </p:nvSpPr>
          <p:spPr>
            <a:xfrm>
              <a:off x="7568432" y="2635956"/>
              <a:ext cx="45513" cy="15946"/>
            </a:xfrm>
            <a:custGeom>
              <a:rect b="b" l="l" r="r" t="t"/>
              <a:pathLst>
                <a:path extrusionOk="0" h="501" w="143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8" name="Google Shape;10468;p58"/>
            <p:cNvSpPr/>
            <p:nvPr/>
          </p:nvSpPr>
          <p:spPr>
            <a:xfrm>
              <a:off x="7529411" y="2607916"/>
              <a:ext cx="123172" cy="168654"/>
            </a:xfrm>
            <a:custGeom>
              <a:rect b="b" l="l" r="r" t="t"/>
              <a:pathLst>
                <a:path extrusionOk="0" h="5299" w="387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9" name="Google Shape;10469;p58"/>
            <p:cNvSpPr/>
            <p:nvPr/>
          </p:nvSpPr>
          <p:spPr>
            <a:xfrm>
              <a:off x="7551754" y="2743946"/>
              <a:ext cx="10280" cy="33005"/>
            </a:xfrm>
            <a:custGeom>
              <a:rect b="b" l="l" r="r" t="t"/>
              <a:pathLst>
                <a:path extrusionOk="0" h="1037" w="323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0" name="Google Shape;10470;p58"/>
            <p:cNvSpPr/>
            <p:nvPr/>
          </p:nvSpPr>
          <p:spPr>
            <a:xfrm>
              <a:off x="7619610" y="2743946"/>
              <a:ext cx="10248" cy="33005"/>
            </a:xfrm>
            <a:custGeom>
              <a:rect b="b" l="l" r="r" t="t"/>
              <a:pathLst>
                <a:path extrusionOk="0" h="1037" w="322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1" name="Google Shape;10471;p58"/>
            <p:cNvSpPr/>
            <p:nvPr/>
          </p:nvSpPr>
          <p:spPr>
            <a:xfrm>
              <a:off x="7773464" y="2584427"/>
              <a:ext cx="111810" cy="192525"/>
            </a:xfrm>
            <a:custGeom>
              <a:rect b="b" l="l" r="r" t="t"/>
              <a:pathLst>
                <a:path extrusionOk="0" h="6049" w="3513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2" name="Google Shape;10472;p58"/>
            <p:cNvSpPr/>
            <p:nvPr/>
          </p:nvSpPr>
          <p:spPr>
            <a:xfrm>
              <a:off x="7795043" y="2750789"/>
              <a:ext cx="11012" cy="26162"/>
            </a:xfrm>
            <a:custGeom>
              <a:rect b="b" l="l" r="r" t="t"/>
              <a:pathLst>
                <a:path extrusionOk="0" h="822" w="346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3" name="Google Shape;10473;p58"/>
            <p:cNvSpPr/>
            <p:nvPr/>
          </p:nvSpPr>
          <p:spPr>
            <a:xfrm>
              <a:off x="7851887" y="2750789"/>
              <a:ext cx="10662" cy="26162"/>
            </a:xfrm>
            <a:custGeom>
              <a:rect b="b" l="l" r="r" t="t"/>
              <a:pathLst>
                <a:path extrusionOk="0" h="822" w="335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4" name="Google Shape;10474;p58"/>
            <p:cNvSpPr/>
            <p:nvPr/>
          </p:nvSpPr>
          <p:spPr>
            <a:xfrm>
              <a:off x="7641189" y="2595789"/>
              <a:ext cx="136826" cy="113147"/>
            </a:xfrm>
            <a:custGeom>
              <a:rect b="b" l="l" r="r" t="t"/>
              <a:pathLst>
                <a:path extrusionOk="0" h="3555" w="4299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75" name="Google Shape;10475;p58"/>
          <p:cNvGrpSpPr/>
          <p:nvPr/>
        </p:nvGrpSpPr>
        <p:grpSpPr>
          <a:xfrm>
            <a:off x="5733194" y="2431718"/>
            <a:ext cx="446826" cy="327059"/>
            <a:chOff x="5733194" y="2431718"/>
            <a:chExt cx="446826" cy="327059"/>
          </a:xfrm>
        </p:grpSpPr>
        <p:sp>
          <p:nvSpPr>
            <p:cNvPr id="10476" name="Google Shape;10476;p58"/>
            <p:cNvSpPr/>
            <p:nvPr/>
          </p:nvSpPr>
          <p:spPr>
            <a:xfrm>
              <a:off x="6032946" y="2474145"/>
              <a:ext cx="56112" cy="20115"/>
            </a:xfrm>
            <a:custGeom>
              <a:rect b="b" l="l" r="r" t="t"/>
              <a:pathLst>
                <a:path extrusionOk="0" h="632" w="1763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7" name="Google Shape;10477;p58"/>
            <p:cNvSpPr/>
            <p:nvPr/>
          </p:nvSpPr>
          <p:spPr>
            <a:xfrm>
              <a:off x="5733194" y="2431718"/>
              <a:ext cx="446826" cy="327059"/>
            </a:xfrm>
            <a:custGeom>
              <a:rect b="b" l="l" r="r" t="t"/>
              <a:pathLst>
                <a:path extrusionOk="0" h="10276" w="14039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58"/>
            <p:cNvSpPr/>
            <p:nvPr/>
          </p:nvSpPr>
          <p:spPr>
            <a:xfrm>
              <a:off x="6019323" y="2641653"/>
              <a:ext cx="13272" cy="13272"/>
            </a:xfrm>
            <a:custGeom>
              <a:rect b="b" l="l" r="r" t="t"/>
              <a:pathLst>
                <a:path extrusionOk="0" h="417" w="417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79" name="Google Shape;10479;p58"/>
          <p:cNvGrpSpPr/>
          <p:nvPr/>
        </p:nvGrpSpPr>
        <p:grpSpPr>
          <a:xfrm>
            <a:off x="4876780" y="2418064"/>
            <a:ext cx="407774" cy="356627"/>
            <a:chOff x="4876780" y="2418064"/>
            <a:chExt cx="407774" cy="356627"/>
          </a:xfrm>
        </p:grpSpPr>
        <p:sp>
          <p:nvSpPr>
            <p:cNvPr id="10480" name="Google Shape;10480;p58"/>
            <p:cNvSpPr/>
            <p:nvPr/>
          </p:nvSpPr>
          <p:spPr>
            <a:xfrm>
              <a:off x="4876780" y="2455589"/>
              <a:ext cx="407774" cy="319103"/>
            </a:xfrm>
            <a:custGeom>
              <a:rect b="b" l="l" r="r" t="t"/>
              <a:pathLst>
                <a:path extrusionOk="0" h="10026" w="12812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1" name="Google Shape;10481;p58"/>
            <p:cNvSpPr/>
            <p:nvPr/>
          </p:nvSpPr>
          <p:spPr>
            <a:xfrm>
              <a:off x="5017012" y="2666287"/>
              <a:ext cx="25016" cy="12158"/>
            </a:xfrm>
            <a:custGeom>
              <a:rect b="b" l="l" r="r" t="t"/>
              <a:pathLst>
                <a:path extrusionOk="0" h="382" w="786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58"/>
            <p:cNvSpPr/>
            <p:nvPr/>
          </p:nvSpPr>
          <p:spPr>
            <a:xfrm>
              <a:off x="5068159" y="2418064"/>
              <a:ext cx="203155" cy="198222"/>
            </a:xfrm>
            <a:custGeom>
              <a:rect b="b" l="l" r="r" t="t"/>
              <a:pathLst>
                <a:path extrusionOk="0" h="6228" w="6383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3" name="Google Shape;10483;p58"/>
            <p:cNvSpPr/>
            <p:nvPr/>
          </p:nvSpPr>
          <p:spPr>
            <a:xfrm>
              <a:off x="5106415" y="2456353"/>
              <a:ext cx="31509" cy="12158"/>
            </a:xfrm>
            <a:custGeom>
              <a:rect b="b" l="l" r="r" t="t"/>
              <a:pathLst>
                <a:path extrusionOk="0" h="382" w="99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4" name="Google Shape;10484;p58"/>
            <p:cNvSpPr/>
            <p:nvPr/>
          </p:nvSpPr>
          <p:spPr>
            <a:xfrm>
              <a:off x="5151133" y="2456353"/>
              <a:ext cx="82274" cy="12158"/>
            </a:xfrm>
            <a:custGeom>
              <a:rect b="b" l="l" r="r" t="t"/>
              <a:pathLst>
                <a:path extrusionOk="0" h="382" w="2585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5" name="Google Shape;10485;p58"/>
            <p:cNvSpPr/>
            <p:nvPr/>
          </p:nvSpPr>
          <p:spPr>
            <a:xfrm>
              <a:off x="5106415" y="2488180"/>
              <a:ext cx="126992" cy="12158"/>
            </a:xfrm>
            <a:custGeom>
              <a:rect b="b" l="l" r="r" t="t"/>
              <a:pathLst>
                <a:path extrusionOk="0" h="382" w="399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6" name="Google Shape;10486;p58"/>
            <p:cNvSpPr/>
            <p:nvPr/>
          </p:nvSpPr>
          <p:spPr>
            <a:xfrm>
              <a:off x="5106415" y="2519626"/>
              <a:ext cx="82656" cy="12540"/>
            </a:xfrm>
            <a:custGeom>
              <a:rect b="b" l="l" r="r" t="t"/>
              <a:pathLst>
                <a:path extrusionOk="0" h="394" w="2597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7" name="Google Shape;10487;p58"/>
            <p:cNvSpPr/>
            <p:nvPr/>
          </p:nvSpPr>
          <p:spPr>
            <a:xfrm>
              <a:off x="5202312" y="2519626"/>
              <a:ext cx="31095" cy="12540"/>
            </a:xfrm>
            <a:custGeom>
              <a:rect b="b" l="l" r="r" t="t"/>
              <a:pathLst>
                <a:path extrusionOk="0" h="394" w="977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88" name="Google Shape;10488;p58"/>
          <p:cNvGrpSpPr/>
          <p:nvPr/>
        </p:nvGrpSpPr>
        <p:grpSpPr>
          <a:xfrm>
            <a:off x="7070872" y="2410871"/>
            <a:ext cx="398321" cy="371013"/>
            <a:chOff x="7070872" y="2410871"/>
            <a:chExt cx="398321" cy="371013"/>
          </a:xfrm>
        </p:grpSpPr>
        <p:sp>
          <p:nvSpPr>
            <p:cNvPr id="10489" name="Google Shape;10489;p58"/>
            <p:cNvSpPr/>
            <p:nvPr/>
          </p:nvSpPr>
          <p:spPr>
            <a:xfrm>
              <a:off x="7204643" y="2603364"/>
              <a:ext cx="123586" cy="107641"/>
            </a:xfrm>
            <a:custGeom>
              <a:rect b="b" l="l" r="r" t="t"/>
              <a:pathLst>
                <a:path extrusionOk="0" h="3382" w="3883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58"/>
            <p:cNvSpPr/>
            <p:nvPr/>
          </p:nvSpPr>
          <p:spPr>
            <a:xfrm>
              <a:off x="7203147" y="2410871"/>
              <a:ext cx="133421" cy="178902"/>
            </a:xfrm>
            <a:custGeom>
              <a:rect b="b" l="l" r="r" t="t"/>
              <a:pathLst>
                <a:path extrusionOk="0" h="5621" w="4192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1" name="Google Shape;10491;p58"/>
            <p:cNvSpPr/>
            <p:nvPr/>
          </p:nvSpPr>
          <p:spPr>
            <a:xfrm>
              <a:off x="7334245" y="2602600"/>
              <a:ext cx="134949" cy="179284"/>
            </a:xfrm>
            <a:custGeom>
              <a:rect b="b" l="l" r="r" t="t"/>
              <a:pathLst>
                <a:path extrusionOk="0" h="5633" w="424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2" name="Google Shape;10492;p58"/>
            <p:cNvSpPr/>
            <p:nvPr/>
          </p:nvSpPr>
          <p:spPr>
            <a:xfrm>
              <a:off x="7070872" y="2602600"/>
              <a:ext cx="134949" cy="179284"/>
            </a:xfrm>
            <a:custGeom>
              <a:rect b="b" l="l" r="r" t="t"/>
              <a:pathLst>
                <a:path extrusionOk="0" h="5633" w="424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93" name="Google Shape;10493;p58"/>
          <p:cNvSpPr/>
          <p:nvPr/>
        </p:nvSpPr>
        <p:spPr>
          <a:xfrm>
            <a:off x="6238328" y="2433596"/>
            <a:ext cx="316461" cy="324036"/>
          </a:xfrm>
          <a:custGeom>
            <a:rect b="b" l="l" r="r" t="t"/>
            <a:pathLst>
              <a:path extrusionOk="0" h="10181" w="9943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94" name="Google Shape;10494;p58"/>
          <p:cNvGrpSpPr/>
          <p:nvPr/>
        </p:nvGrpSpPr>
        <p:grpSpPr>
          <a:xfrm>
            <a:off x="5318259" y="2982111"/>
            <a:ext cx="371013" cy="220787"/>
            <a:chOff x="5318259" y="2982111"/>
            <a:chExt cx="371013" cy="220787"/>
          </a:xfrm>
        </p:grpSpPr>
        <p:sp>
          <p:nvSpPr>
            <p:cNvPr id="10495" name="Google Shape;10495;p58"/>
            <p:cNvSpPr/>
            <p:nvPr/>
          </p:nvSpPr>
          <p:spPr>
            <a:xfrm>
              <a:off x="5364123" y="3021546"/>
              <a:ext cx="58372" cy="18396"/>
            </a:xfrm>
            <a:custGeom>
              <a:rect b="b" l="l" r="r" t="t"/>
              <a:pathLst>
                <a:path extrusionOk="0" h="578" w="1834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6" name="Google Shape;10496;p58"/>
            <p:cNvSpPr/>
            <p:nvPr/>
          </p:nvSpPr>
          <p:spPr>
            <a:xfrm>
              <a:off x="5346681" y="3151338"/>
              <a:ext cx="11012" cy="39052"/>
            </a:xfrm>
            <a:custGeom>
              <a:rect b="b" l="l" r="r" t="t"/>
              <a:pathLst>
                <a:path extrusionOk="0" h="1227" w="346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7" name="Google Shape;10497;p58"/>
            <p:cNvSpPr/>
            <p:nvPr/>
          </p:nvSpPr>
          <p:spPr>
            <a:xfrm>
              <a:off x="5318259" y="2988763"/>
              <a:ext cx="149717" cy="202773"/>
            </a:xfrm>
            <a:custGeom>
              <a:rect b="b" l="l" r="r" t="t"/>
              <a:pathLst>
                <a:path extrusionOk="0" h="6371" w="4704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8" name="Google Shape;10498;p58"/>
            <p:cNvSpPr/>
            <p:nvPr/>
          </p:nvSpPr>
          <p:spPr>
            <a:xfrm>
              <a:off x="5548658" y="2982111"/>
              <a:ext cx="140614" cy="208279"/>
            </a:xfrm>
            <a:custGeom>
              <a:rect b="b" l="l" r="r" t="t"/>
              <a:pathLst>
                <a:path extrusionOk="0" h="6544" w="4418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9" name="Google Shape;10499;p58"/>
            <p:cNvSpPr/>
            <p:nvPr/>
          </p:nvSpPr>
          <p:spPr>
            <a:xfrm>
              <a:off x="5655153" y="3157004"/>
              <a:ext cx="10630" cy="33387"/>
            </a:xfrm>
            <a:custGeom>
              <a:rect b="b" l="l" r="r" t="t"/>
              <a:pathLst>
                <a:path extrusionOk="0" h="1049" w="334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0" name="Google Shape;10500;p58"/>
            <p:cNvSpPr/>
            <p:nvPr/>
          </p:nvSpPr>
          <p:spPr>
            <a:xfrm>
              <a:off x="5497893" y="3174445"/>
              <a:ext cx="11012" cy="10248"/>
            </a:xfrm>
            <a:custGeom>
              <a:rect b="b" l="l" r="r" t="t"/>
              <a:pathLst>
                <a:path extrusionOk="0" h="322" w="346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1" name="Google Shape;10501;p58"/>
            <p:cNvSpPr/>
            <p:nvPr/>
          </p:nvSpPr>
          <p:spPr>
            <a:xfrm>
              <a:off x="5410718" y="3156972"/>
              <a:ext cx="74699" cy="45927"/>
            </a:xfrm>
            <a:custGeom>
              <a:rect b="b" l="l" r="r" t="t"/>
              <a:pathLst>
                <a:path extrusionOk="0" h="1443" w="2347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2" name="Google Shape;10502;p58"/>
            <p:cNvSpPr/>
            <p:nvPr/>
          </p:nvSpPr>
          <p:spPr>
            <a:xfrm>
              <a:off x="5521382" y="3156590"/>
              <a:ext cx="75049" cy="45163"/>
            </a:xfrm>
            <a:custGeom>
              <a:rect b="b" l="l" r="r" t="t"/>
              <a:pathLst>
                <a:path extrusionOk="0" h="1419" w="2358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03" name="Google Shape;10503;p58"/>
          <p:cNvGrpSpPr/>
          <p:nvPr/>
        </p:nvGrpSpPr>
        <p:grpSpPr>
          <a:xfrm>
            <a:off x="7073928" y="2905757"/>
            <a:ext cx="371395" cy="371809"/>
            <a:chOff x="7073928" y="2905757"/>
            <a:chExt cx="371395" cy="371809"/>
          </a:xfrm>
        </p:grpSpPr>
        <p:sp>
          <p:nvSpPr>
            <p:cNvPr id="10504" name="Google Shape;10504;p58"/>
            <p:cNvSpPr/>
            <p:nvPr/>
          </p:nvSpPr>
          <p:spPr>
            <a:xfrm>
              <a:off x="7073928" y="2905757"/>
              <a:ext cx="371395" cy="371809"/>
            </a:xfrm>
            <a:custGeom>
              <a:rect b="b" l="l" r="r" t="t"/>
              <a:pathLst>
                <a:path extrusionOk="0" h="11682" w="11669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5" name="Google Shape;10505;p58"/>
            <p:cNvSpPr/>
            <p:nvPr/>
          </p:nvSpPr>
          <p:spPr>
            <a:xfrm>
              <a:off x="7281188" y="3188513"/>
              <a:ext cx="65596" cy="48473"/>
            </a:xfrm>
            <a:custGeom>
              <a:rect b="b" l="l" r="r" t="t"/>
              <a:pathLst>
                <a:path extrusionOk="0" h="1523" w="2061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6" name="Google Shape;10506;p58"/>
            <p:cNvSpPr/>
            <p:nvPr/>
          </p:nvSpPr>
          <p:spPr>
            <a:xfrm>
              <a:off x="7252034" y="3168080"/>
              <a:ext cx="24634" cy="19287"/>
            </a:xfrm>
            <a:custGeom>
              <a:rect b="b" l="l" r="r" t="t"/>
              <a:pathLst>
                <a:path extrusionOk="0" h="606" w="774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07" name="Google Shape;10507;p58"/>
          <p:cNvGrpSpPr/>
          <p:nvPr/>
        </p:nvGrpSpPr>
        <p:grpSpPr>
          <a:xfrm>
            <a:off x="6188327" y="2955408"/>
            <a:ext cx="371395" cy="272857"/>
            <a:chOff x="6188327" y="2955408"/>
            <a:chExt cx="371395" cy="272857"/>
          </a:xfrm>
        </p:grpSpPr>
        <p:sp>
          <p:nvSpPr>
            <p:cNvPr id="10508" name="Google Shape;10508;p58"/>
            <p:cNvSpPr/>
            <p:nvPr/>
          </p:nvSpPr>
          <p:spPr>
            <a:xfrm>
              <a:off x="6229990" y="2978897"/>
              <a:ext cx="289567" cy="197840"/>
            </a:xfrm>
            <a:custGeom>
              <a:rect b="b" l="l" r="r" t="t"/>
              <a:pathLst>
                <a:path extrusionOk="0" h="6216" w="9098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9" name="Google Shape;10509;p58"/>
            <p:cNvSpPr/>
            <p:nvPr/>
          </p:nvSpPr>
          <p:spPr>
            <a:xfrm>
              <a:off x="6188327" y="2955408"/>
              <a:ext cx="371395" cy="272857"/>
            </a:xfrm>
            <a:custGeom>
              <a:rect b="b" l="l" r="r" t="t"/>
              <a:pathLst>
                <a:path extrusionOk="0" h="8573" w="11669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10" name="Google Shape;10510;p58"/>
          <p:cNvGrpSpPr/>
          <p:nvPr/>
        </p:nvGrpSpPr>
        <p:grpSpPr>
          <a:xfrm>
            <a:off x="7521454" y="2906139"/>
            <a:ext cx="359651" cy="371013"/>
            <a:chOff x="7521454" y="2906139"/>
            <a:chExt cx="359651" cy="371013"/>
          </a:xfrm>
        </p:grpSpPr>
        <p:sp>
          <p:nvSpPr>
            <p:cNvPr id="10511" name="Google Shape;10511;p58"/>
            <p:cNvSpPr/>
            <p:nvPr/>
          </p:nvSpPr>
          <p:spPr>
            <a:xfrm>
              <a:off x="7614677" y="3138830"/>
              <a:ext cx="79983" cy="138322"/>
            </a:xfrm>
            <a:custGeom>
              <a:rect b="b" l="l" r="r" t="t"/>
              <a:pathLst>
                <a:path extrusionOk="0" h="4346" w="2513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2" name="Google Shape;10512;p58"/>
            <p:cNvSpPr/>
            <p:nvPr/>
          </p:nvSpPr>
          <p:spPr>
            <a:xfrm>
              <a:off x="7707518" y="3138830"/>
              <a:ext cx="79983" cy="138322"/>
            </a:xfrm>
            <a:custGeom>
              <a:rect b="b" l="l" r="r" t="t"/>
              <a:pathLst>
                <a:path extrusionOk="0" h="4346" w="2513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3" name="Google Shape;10513;p58"/>
            <p:cNvSpPr/>
            <p:nvPr/>
          </p:nvSpPr>
          <p:spPr>
            <a:xfrm>
              <a:off x="7800740" y="3138830"/>
              <a:ext cx="80364" cy="138322"/>
            </a:xfrm>
            <a:custGeom>
              <a:rect b="b" l="l" r="r" t="t"/>
              <a:pathLst>
                <a:path extrusionOk="0" h="4346" w="2525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4" name="Google Shape;10514;p58"/>
            <p:cNvSpPr/>
            <p:nvPr/>
          </p:nvSpPr>
          <p:spPr>
            <a:xfrm>
              <a:off x="7521454" y="3138830"/>
              <a:ext cx="79983" cy="138322"/>
            </a:xfrm>
            <a:custGeom>
              <a:rect b="b" l="l" r="r" t="t"/>
              <a:pathLst>
                <a:path extrusionOk="0" h="4346" w="2513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5" name="Google Shape;10515;p58"/>
            <p:cNvSpPr/>
            <p:nvPr/>
          </p:nvSpPr>
          <p:spPr>
            <a:xfrm>
              <a:off x="7555923" y="2906139"/>
              <a:ext cx="289949" cy="219833"/>
            </a:xfrm>
            <a:custGeom>
              <a:rect b="b" l="l" r="r" t="t"/>
              <a:pathLst>
                <a:path extrusionOk="0" h="6907" w="911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16" name="Google Shape;10516;p58"/>
          <p:cNvGrpSpPr/>
          <p:nvPr/>
        </p:nvGrpSpPr>
        <p:grpSpPr>
          <a:xfrm>
            <a:off x="5782845" y="2906521"/>
            <a:ext cx="301661" cy="371013"/>
            <a:chOff x="5782845" y="2906521"/>
            <a:chExt cx="301661" cy="371013"/>
          </a:xfrm>
        </p:grpSpPr>
        <p:sp>
          <p:nvSpPr>
            <p:cNvPr id="10517" name="Google Shape;10517;p58"/>
            <p:cNvSpPr/>
            <p:nvPr/>
          </p:nvSpPr>
          <p:spPr>
            <a:xfrm>
              <a:off x="5782845" y="3087651"/>
              <a:ext cx="301661" cy="189883"/>
            </a:xfrm>
            <a:custGeom>
              <a:rect b="b" l="l" r="r" t="t"/>
              <a:pathLst>
                <a:path extrusionOk="0" h="5966" w="9478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8" name="Google Shape;10518;p58"/>
            <p:cNvSpPr/>
            <p:nvPr/>
          </p:nvSpPr>
          <p:spPr>
            <a:xfrm>
              <a:off x="5868111" y="2906521"/>
              <a:ext cx="127724" cy="172823"/>
            </a:xfrm>
            <a:custGeom>
              <a:rect b="b" l="l" r="r" t="t"/>
              <a:pathLst>
                <a:path extrusionOk="0" h="5430" w="4013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9" name="Google Shape;10519;p58"/>
            <p:cNvSpPr/>
            <p:nvPr/>
          </p:nvSpPr>
          <p:spPr>
            <a:xfrm>
              <a:off x="5915088" y="3051655"/>
              <a:ext cx="34151" cy="10662"/>
            </a:xfrm>
            <a:custGeom>
              <a:rect b="b" l="l" r="r" t="t"/>
              <a:pathLst>
                <a:path extrusionOk="0" h="335" w="1073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20" name="Google Shape;10520;p58"/>
          <p:cNvGrpSpPr/>
          <p:nvPr/>
        </p:nvGrpSpPr>
        <p:grpSpPr>
          <a:xfrm>
            <a:off x="6630539" y="2917502"/>
            <a:ext cx="371777" cy="349434"/>
            <a:chOff x="6630539" y="2917502"/>
            <a:chExt cx="371777" cy="349434"/>
          </a:xfrm>
        </p:grpSpPr>
        <p:sp>
          <p:nvSpPr>
            <p:cNvPr id="10521" name="Google Shape;10521;p58"/>
            <p:cNvSpPr/>
            <p:nvPr/>
          </p:nvSpPr>
          <p:spPr>
            <a:xfrm>
              <a:off x="6689292" y="3043093"/>
              <a:ext cx="92109" cy="30586"/>
            </a:xfrm>
            <a:custGeom>
              <a:rect b="b" l="l" r="r" t="t"/>
              <a:pathLst>
                <a:path extrusionOk="0" h="961" w="2894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2" name="Google Shape;10522;p58"/>
            <p:cNvSpPr/>
            <p:nvPr/>
          </p:nvSpPr>
          <p:spPr>
            <a:xfrm>
              <a:off x="6630539" y="2993315"/>
              <a:ext cx="208852" cy="273621"/>
            </a:xfrm>
            <a:custGeom>
              <a:rect b="b" l="l" r="r" t="t"/>
              <a:pathLst>
                <a:path extrusionOk="0" h="8597" w="6562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3" name="Google Shape;10523;p58"/>
            <p:cNvSpPr/>
            <p:nvPr/>
          </p:nvSpPr>
          <p:spPr>
            <a:xfrm>
              <a:off x="6665804" y="3232053"/>
              <a:ext cx="10630" cy="33737"/>
            </a:xfrm>
            <a:custGeom>
              <a:rect b="b" l="l" r="r" t="t"/>
              <a:pathLst>
                <a:path extrusionOk="0" h="1060" w="334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4" name="Google Shape;10524;p58"/>
            <p:cNvSpPr/>
            <p:nvPr/>
          </p:nvSpPr>
          <p:spPr>
            <a:xfrm>
              <a:off x="6793877" y="3232053"/>
              <a:ext cx="10248" cy="33737"/>
            </a:xfrm>
            <a:custGeom>
              <a:rect b="b" l="l" r="r" t="t"/>
              <a:pathLst>
                <a:path extrusionOk="0" h="1060" w="322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5" name="Google Shape;10525;p58"/>
            <p:cNvSpPr/>
            <p:nvPr/>
          </p:nvSpPr>
          <p:spPr>
            <a:xfrm>
              <a:off x="6828347" y="2952766"/>
              <a:ext cx="173969" cy="181162"/>
            </a:xfrm>
            <a:custGeom>
              <a:rect b="b" l="l" r="r" t="t"/>
              <a:pathLst>
                <a:path extrusionOk="0" h="5692" w="5466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6" name="Google Shape;10526;p58"/>
            <p:cNvSpPr/>
            <p:nvPr/>
          </p:nvSpPr>
          <p:spPr>
            <a:xfrm>
              <a:off x="6898463" y="2917502"/>
              <a:ext cx="34151" cy="104999"/>
            </a:xfrm>
            <a:custGeom>
              <a:rect b="b" l="l" r="r" t="t"/>
              <a:pathLst>
                <a:path extrusionOk="0" h="3299" w="1073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7" name="Google Shape;10527;p58"/>
            <p:cNvSpPr/>
            <p:nvPr/>
          </p:nvSpPr>
          <p:spPr>
            <a:xfrm>
              <a:off x="6898081" y="3028548"/>
              <a:ext cx="34151" cy="34119"/>
            </a:xfrm>
            <a:custGeom>
              <a:rect b="b" l="l" r="r" t="t"/>
              <a:pathLst>
                <a:path extrusionOk="0" h="1072" w="1073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28" name="Google Shape;10528;p58"/>
          <p:cNvGrpSpPr/>
          <p:nvPr/>
        </p:nvGrpSpPr>
        <p:grpSpPr>
          <a:xfrm>
            <a:off x="2171474" y="3369229"/>
            <a:ext cx="408156" cy="343737"/>
            <a:chOff x="2171474" y="3369229"/>
            <a:chExt cx="408156" cy="343737"/>
          </a:xfrm>
        </p:grpSpPr>
        <p:sp>
          <p:nvSpPr>
            <p:cNvPr id="10529" name="Google Shape;10529;p58"/>
            <p:cNvSpPr/>
            <p:nvPr/>
          </p:nvSpPr>
          <p:spPr>
            <a:xfrm>
              <a:off x="2171474" y="3369229"/>
              <a:ext cx="408156" cy="343737"/>
            </a:xfrm>
            <a:custGeom>
              <a:rect b="b" l="l" r="r" t="t"/>
              <a:pathLst>
                <a:path extrusionOk="0" h="10800" w="12824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0" name="Google Shape;10530;p58"/>
            <p:cNvSpPr/>
            <p:nvPr/>
          </p:nvSpPr>
          <p:spPr>
            <a:xfrm>
              <a:off x="2292737" y="3477220"/>
              <a:ext cx="164898" cy="164866"/>
            </a:xfrm>
            <a:custGeom>
              <a:rect b="b" l="l" r="r" t="t"/>
              <a:pathLst>
                <a:path extrusionOk="0" h="5180" w="5181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1" name="Google Shape;10531;p58"/>
            <p:cNvSpPr/>
            <p:nvPr/>
          </p:nvSpPr>
          <p:spPr>
            <a:xfrm>
              <a:off x="2256358" y="3451503"/>
              <a:ext cx="188769" cy="177311"/>
            </a:xfrm>
            <a:custGeom>
              <a:rect b="b" l="l" r="r" t="t"/>
              <a:pathLst>
                <a:path extrusionOk="0" h="5571" w="5931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2" name="Google Shape;10532;p58"/>
            <p:cNvSpPr/>
            <p:nvPr/>
          </p:nvSpPr>
          <p:spPr>
            <a:xfrm>
              <a:off x="2305245" y="3491160"/>
              <a:ext cx="189151" cy="176706"/>
            </a:xfrm>
            <a:custGeom>
              <a:rect b="b" l="l" r="r" t="t"/>
              <a:pathLst>
                <a:path extrusionOk="0" h="5552" w="5943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33" name="Google Shape;10533;p58"/>
          <p:cNvGrpSpPr/>
          <p:nvPr/>
        </p:nvGrpSpPr>
        <p:grpSpPr>
          <a:xfrm>
            <a:off x="4891198" y="2925108"/>
            <a:ext cx="334634" cy="334634"/>
            <a:chOff x="4891198" y="2925108"/>
            <a:chExt cx="334634" cy="334634"/>
          </a:xfrm>
        </p:grpSpPr>
        <p:sp>
          <p:nvSpPr>
            <p:cNvPr id="10534" name="Google Shape;10534;p58"/>
            <p:cNvSpPr/>
            <p:nvPr/>
          </p:nvSpPr>
          <p:spPr>
            <a:xfrm>
              <a:off x="5001830" y="2925108"/>
              <a:ext cx="113338" cy="150831"/>
            </a:xfrm>
            <a:custGeom>
              <a:rect b="b" l="l" r="r" t="t"/>
              <a:pathLst>
                <a:path extrusionOk="0" h="4739" w="3561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5" name="Google Shape;10535;p58"/>
            <p:cNvSpPr/>
            <p:nvPr/>
          </p:nvSpPr>
          <p:spPr>
            <a:xfrm>
              <a:off x="5102628" y="2933033"/>
              <a:ext cx="98188" cy="76991"/>
            </a:xfrm>
            <a:custGeom>
              <a:rect b="b" l="l" r="r" t="t"/>
              <a:pathLst>
                <a:path extrusionOk="0" h="2419" w="3085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6" name="Google Shape;10536;p58"/>
            <p:cNvSpPr/>
            <p:nvPr/>
          </p:nvSpPr>
          <p:spPr>
            <a:xfrm>
              <a:off x="4915832" y="2932492"/>
              <a:ext cx="98920" cy="77532"/>
            </a:xfrm>
            <a:custGeom>
              <a:rect b="b" l="l" r="r" t="t"/>
              <a:pathLst>
                <a:path extrusionOk="0" h="2436" w="3108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7" name="Google Shape;10537;p58"/>
            <p:cNvSpPr/>
            <p:nvPr/>
          </p:nvSpPr>
          <p:spPr>
            <a:xfrm>
              <a:off x="4915832" y="3174254"/>
              <a:ext cx="80746" cy="70689"/>
            </a:xfrm>
            <a:custGeom>
              <a:rect b="b" l="l" r="r" t="t"/>
              <a:pathLst>
                <a:path extrusionOk="0" h="2221" w="2537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8" name="Google Shape;10538;p58"/>
            <p:cNvSpPr/>
            <p:nvPr/>
          </p:nvSpPr>
          <p:spPr>
            <a:xfrm>
              <a:off x="5121215" y="3173936"/>
              <a:ext cx="79601" cy="69511"/>
            </a:xfrm>
            <a:custGeom>
              <a:rect b="b" l="l" r="r" t="t"/>
              <a:pathLst>
                <a:path extrusionOk="0" h="2184" w="2501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9" name="Google Shape;10539;p58"/>
            <p:cNvSpPr/>
            <p:nvPr/>
          </p:nvSpPr>
          <p:spPr>
            <a:xfrm>
              <a:off x="4891198" y="3016803"/>
              <a:ext cx="112956" cy="150831"/>
            </a:xfrm>
            <a:custGeom>
              <a:rect b="b" l="l" r="r" t="t"/>
              <a:pathLst>
                <a:path extrusionOk="0" h="4739" w="3549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0" name="Google Shape;10540;p58"/>
            <p:cNvSpPr/>
            <p:nvPr/>
          </p:nvSpPr>
          <p:spPr>
            <a:xfrm>
              <a:off x="5112876" y="3016803"/>
              <a:ext cx="112956" cy="150831"/>
            </a:xfrm>
            <a:custGeom>
              <a:rect b="b" l="l" r="r" t="t"/>
              <a:pathLst>
                <a:path extrusionOk="0" h="4739" w="3549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1" name="Google Shape;10541;p58"/>
            <p:cNvSpPr/>
            <p:nvPr/>
          </p:nvSpPr>
          <p:spPr>
            <a:xfrm>
              <a:off x="5001448" y="3108498"/>
              <a:ext cx="113338" cy="151244"/>
            </a:xfrm>
            <a:custGeom>
              <a:rect b="b" l="l" r="r" t="t"/>
              <a:pathLst>
                <a:path extrusionOk="0" h="4752" w="3561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42" name="Google Shape;10542;p58"/>
          <p:cNvGrpSpPr/>
          <p:nvPr/>
        </p:nvGrpSpPr>
        <p:grpSpPr>
          <a:xfrm>
            <a:off x="7976174" y="2925108"/>
            <a:ext cx="334666" cy="334634"/>
            <a:chOff x="7976174" y="2925108"/>
            <a:chExt cx="334666" cy="334634"/>
          </a:xfrm>
        </p:grpSpPr>
        <p:sp>
          <p:nvSpPr>
            <p:cNvPr id="10543" name="Google Shape;10543;p58"/>
            <p:cNvSpPr/>
            <p:nvPr/>
          </p:nvSpPr>
          <p:spPr>
            <a:xfrm>
              <a:off x="8003100" y="3064545"/>
              <a:ext cx="10630" cy="14068"/>
            </a:xfrm>
            <a:custGeom>
              <a:rect b="b" l="l" r="r" t="t"/>
              <a:pathLst>
                <a:path extrusionOk="0" h="442" w="334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4" name="Google Shape;10544;p58"/>
            <p:cNvSpPr/>
            <p:nvPr/>
          </p:nvSpPr>
          <p:spPr>
            <a:xfrm>
              <a:off x="8003100" y="3046371"/>
              <a:ext cx="10630" cy="14418"/>
            </a:xfrm>
            <a:custGeom>
              <a:rect b="b" l="l" r="r" t="t"/>
              <a:pathLst>
                <a:path extrusionOk="0" h="453" w="334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5" name="Google Shape;10545;p58"/>
            <p:cNvSpPr/>
            <p:nvPr/>
          </p:nvSpPr>
          <p:spPr>
            <a:xfrm>
              <a:off x="8272519" y="3105093"/>
              <a:ext cx="10630" cy="14418"/>
            </a:xfrm>
            <a:custGeom>
              <a:rect b="b" l="l" r="r" t="t"/>
              <a:pathLst>
                <a:path extrusionOk="0" h="453" w="334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6" name="Google Shape;10546;p58"/>
            <p:cNvSpPr/>
            <p:nvPr/>
          </p:nvSpPr>
          <p:spPr>
            <a:xfrm>
              <a:off x="8272519" y="3123266"/>
              <a:ext cx="10630" cy="14068"/>
            </a:xfrm>
            <a:custGeom>
              <a:rect b="b" l="l" r="r" t="t"/>
              <a:pathLst>
                <a:path extrusionOk="0" h="442" w="334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7" name="Google Shape;10547;p58"/>
            <p:cNvSpPr/>
            <p:nvPr/>
          </p:nvSpPr>
          <p:spPr>
            <a:xfrm>
              <a:off x="7976174" y="2925108"/>
              <a:ext cx="334666" cy="334634"/>
            </a:xfrm>
            <a:custGeom>
              <a:rect b="b" l="l" r="r" t="t"/>
              <a:pathLst>
                <a:path extrusionOk="0" h="10514" w="10515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8" name="Google Shape;10548;p58"/>
            <p:cNvSpPr/>
            <p:nvPr/>
          </p:nvSpPr>
          <p:spPr>
            <a:xfrm>
              <a:off x="8116024" y="3221804"/>
              <a:ext cx="14036" cy="10280"/>
            </a:xfrm>
            <a:custGeom>
              <a:rect b="b" l="l" r="r" t="t"/>
              <a:pathLst>
                <a:path extrusionOk="0" h="323" w="441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9" name="Google Shape;10549;p58"/>
            <p:cNvSpPr/>
            <p:nvPr/>
          </p:nvSpPr>
          <p:spPr>
            <a:xfrm>
              <a:off x="8097818" y="3221804"/>
              <a:ext cx="14068" cy="10280"/>
            </a:xfrm>
            <a:custGeom>
              <a:rect b="b" l="l" r="r" t="t"/>
              <a:pathLst>
                <a:path extrusionOk="0" h="323" w="442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0" name="Google Shape;10550;p58"/>
            <p:cNvSpPr/>
            <p:nvPr/>
          </p:nvSpPr>
          <p:spPr>
            <a:xfrm>
              <a:off x="8156190" y="2951621"/>
              <a:ext cx="14036" cy="10630"/>
            </a:xfrm>
            <a:custGeom>
              <a:rect b="b" l="l" r="r" t="t"/>
              <a:pathLst>
                <a:path extrusionOk="0" h="334" w="441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1" name="Google Shape;10551;p58"/>
            <p:cNvSpPr/>
            <p:nvPr/>
          </p:nvSpPr>
          <p:spPr>
            <a:xfrm>
              <a:off x="8173982" y="2952385"/>
              <a:ext cx="14450" cy="10248"/>
            </a:xfrm>
            <a:custGeom>
              <a:rect b="b" l="l" r="r" t="t"/>
              <a:pathLst>
                <a:path extrusionOk="0" h="322" w="454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52" name="Google Shape;10552;p58"/>
          <p:cNvGrpSpPr/>
          <p:nvPr/>
        </p:nvGrpSpPr>
        <p:grpSpPr>
          <a:xfrm>
            <a:off x="3091957" y="3374131"/>
            <a:ext cx="354717" cy="332757"/>
            <a:chOff x="3091957" y="3374131"/>
            <a:chExt cx="354717" cy="332757"/>
          </a:xfrm>
        </p:grpSpPr>
        <p:sp>
          <p:nvSpPr>
            <p:cNvPr id="10553" name="Google Shape;10553;p58"/>
            <p:cNvSpPr/>
            <p:nvPr/>
          </p:nvSpPr>
          <p:spPr>
            <a:xfrm>
              <a:off x="3091957" y="3374131"/>
              <a:ext cx="354717" cy="332757"/>
            </a:xfrm>
            <a:custGeom>
              <a:rect b="b" l="l" r="r" t="t"/>
              <a:pathLst>
                <a:path extrusionOk="0" h="10455" w="11145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4" name="Google Shape;10554;p58"/>
            <p:cNvSpPr/>
            <p:nvPr/>
          </p:nvSpPr>
          <p:spPr>
            <a:xfrm>
              <a:off x="3248835" y="3434380"/>
              <a:ext cx="40580" cy="40962"/>
            </a:xfrm>
            <a:custGeom>
              <a:rect b="b" l="l" r="r" t="t"/>
              <a:pathLst>
                <a:path extrusionOk="0" h="1287" w="1275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5" name="Google Shape;10555;p58"/>
            <p:cNvSpPr/>
            <p:nvPr/>
          </p:nvSpPr>
          <p:spPr>
            <a:xfrm>
              <a:off x="3183270" y="3524197"/>
              <a:ext cx="181544" cy="115629"/>
            </a:xfrm>
            <a:custGeom>
              <a:rect b="b" l="l" r="r" t="t"/>
              <a:pathLst>
                <a:path extrusionOk="0" h="3633" w="5704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6" name="Google Shape;10556;p58"/>
            <p:cNvSpPr/>
            <p:nvPr/>
          </p:nvSpPr>
          <p:spPr>
            <a:xfrm>
              <a:off x="3157872" y="3516050"/>
              <a:ext cx="34915" cy="33578"/>
            </a:xfrm>
            <a:custGeom>
              <a:rect b="b" l="l" r="r" t="t"/>
              <a:pathLst>
                <a:path extrusionOk="0" h="1055" w="1097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7" name="Google Shape;10557;p58"/>
            <p:cNvSpPr/>
            <p:nvPr/>
          </p:nvSpPr>
          <p:spPr>
            <a:xfrm>
              <a:off x="3351892" y="3605485"/>
              <a:ext cx="35297" cy="33578"/>
            </a:xfrm>
            <a:custGeom>
              <a:rect b="b" l="l" r="r" t="t"/>
              <a:pathLst>
                <a:path extrusionOk="0" h="1055" w="1109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8" name="Google Shape;10558;p58"/>
            <p:cNvSpPr/>
            <p:nvPr/>
          </p:nvSpPr>
          <p:spPr>
            <a:xfrm>
              <a:off x="3254882" y="3531231"/>
              <a:ext cx="35297" cy="33546"/>
            </a:xfrm>
            <a:custGeom>
              <a:rect b="b" l="l" r="r" t="t"/>
              <a:pathLst>
                <a:path extrusionOk="0" h="1054" w="1109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59" name="Google Shape;10559;p58"/>
          <p:cNvGrpSpPr/>
          <p:nvPr/>
        </p:nvGrpSpPr>
        <p:grpSpPr>
          <a:xfrm>
            <a:off x="3988156" y="3380210"/>
            <a:ext cx="353954" cy="318880"/>
            <a:chOff x="3988156" y="3380210"/>
            <a:chExt cx="353954" cy="318880"/>
          </a:xfrm>
        </p:grpSpPr>
        <p:sp>
          <p:nvSpPr>
            <p:cNvPr id="10560" name="Google Shape;10560;p58"/>
            <p:cNvSpPr/>
            <p:nvPr/>
          </p:nvSpPr>
          <p:spPr>
            <a:xfrm>
              <a:off x="4134053" y="3446156"/>
              <a:ext cx="28454" cy="49269"/>
            </a:xfrm>
            <a:custGeom>
              <a:rect b="b" l="l" r="r" t="t"/>
              <a:pathLst>
                <a:path extrusionOk="0" h="1548" w="894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1" name="Google Shape;10561;p58"/>
            <p:cNvSpPr/>
            <p:nvPr/>
          </p:nvSpPr>
          <p:spPr>
            <a:xfrm>
              <a:off x="4188988" y="3398001"/>
              <a:ext cx="81510" cy="81510"/>
            </a:xfrm>
            <a:custGeom>
              <a:rect b="b" l="l" r="r" t="t"/>
              <a:pathLst>
                <a:path extrusionOk="0" h="2561" w="2561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2" name="Google Shape;10562;p58"/>
            <p:cNvSpPr/>
            <p:nvPr/>
          </p:nvSpPr>
          <p:spPr>
            <a:xfrm>
              <a:off x="4090863" y="3380210"/>
              <a:ext cx="195930" cy="146311"/>
            </a:xfrm>
            <a:custGeom>
              <a:rect b="b" l="l" r="r" t="t"/>
              <a:pathLst>
                <a:path extrusionOk="0" h="4597" w="6156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3" name="Google Shape;10563;p58"/>
            <p:cNvSpPr/>
            <p:nvPr/>
          </p:nvSpPr>
          <p:spPr>
            <a:xfrm>
              <a:off x="4215914" y="3415061"/>
              <a:ext cx="28072" cy="49301"/>
            </a:xfrm>
            <a:custGeom>
              <a:rect b="b" l="l" r="r" t="t"/>
              <a:pathLst>
                <a:path extrusionOk="0" h="1549" w="882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4" name="Google Shape;10564;p58"/>
            <p:cNvSpPr/>
            <p:nvPr/>
          </p:nvSpPr>
          <p:spPr>
            <a:xfrm>
              <a:off x="3988156" y="3495935"/>
              <a:ext cx="353954" cy="203155"/>
            </a:xfrm>
            <a:custGeom>
              <a:rect b="b" l="l" r="r" t="t"/>
              <a:pathLst>
                <a:path extrusionOk="0" h="6383" w="11121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65" name="Google Shape;10565;p58"/>
          <p:cNvGrpSpPr/>
          <p:nvPr/>
        </p:nvGrpSpPr>
        <p:grpSpPr>
          <a:xfrm>
            <a:off x="3541011" y="3367320"/>
            <a:ext cx="348257" cy="346188"/>
            <a:chOff x="3541011" y="3367320"/>
            <a:chExt cx="348257" cy="346188"/>
          </a:xfrm>
        </p:grpSpPr>
        <p:sp>
          <p:nvSpPr>
            <p:cNvPr id="10566" name="Google Shape;10566;p58"/>
            <p:cNvSpPr/>
            <p:nvPr/>
          </p:nvSpPr>
          <p:spPr>
            <a:xfrm>
              <a:off x="3541011" y="3367320"/>
              <a:ext cx="347906" cy="346188"/>
            </a:xfrm>
            <a:custGeom>
              <a:rect b="b" l="l" r="r" t="t"/>
              <a:pathLst>
                <a:path extrusionOk="0" h="10877" w="10931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7" name="Google Shape;10567;p58"/>
            <p:cNvSpPr/>
            <p:nvPr/>
          </p:nvSpPr>
          <p:spPr>
            <a:xfrm>
              <a:off x="3658105" y="3389599"/>
              <a:ext cx="208820" cy="199431"/>
            </a:xfrm>
            <a:custGeom>
              <a:rect b="b" l="l" r="r" t="t"/>
              <a:pathLst>
                <a:path extrusionOk="0" h="6266" w="6561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8" name="Google Shape;10568;p58"/>
            <p:cNvSpPr/>
            <p:nvPr/>
          </p:nvSpPr>
          <p:spPr>
            <a:xfrm>
              <a:off x="3720614" y="3426805"/>
              <a:ext cx="95164" cy="116011"/>
            </a:xfrm>
            <a:custGeom>
              <a:rect b="b" l="l" r="r" t="t"/>
              <a:pathLst>
                <a:path extrusionOk="0" h="3645" w="299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9" name="Google Shape;10569;p58"/>
            <p:cNvSpPr/>
            <p:nvPr/>
          </p:nvSpPr>
          <p:spPr>
            <a:xfrm>
              <a:off x="3773671" y="3496030"/>
              <a:ext cx="115597" cy="114993"/>
            </a:xfrm>
            <a:custGeom>
              <a:rect b="b" l="l" r="r" t="t"/>
              <a:pathLst>
                <a:path extrusionOk="0" h="3613" w="3632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70" name="Google Shape;10570;p58"/>
          <p:cNvGrpSpPr/>
          <p:nvPr/>
        </p:nvGrpSpPr>
        <p:grpSpPr>
          <a:xfrm>
            <a:off x="850092" y="3352934"/>
            <a:ext cx="369517" cy="375660"/>
            <a:chOff x="850092" y="3352934"/>
            <a:chExt cx="369517" cy="375660"/>
          </a:xfrm>
        </p:grpSpPr>
        <p:sp>
          <p:nvSpPr>
            <p:cNvPr id="10571" name="Google Shape;10571;p58"/>
            <p:cNvSpPr/>
            <p:nvPr/>
          </p:nvSpPr>
          <p:spPr>
            <a:xfrm>
              <a:off x="969859" y="3475692"/>
              <a:ext cx="53088" cy="53088"/>
            </a:xfrm>
            <a:custGeom>
              <a:rect b="b" l="l" r="r" t="t"/>
              <a:pathLst>
                <a:path extrusionOk="0" h="1668" w="1668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2" name="Google Shape;10572;p58"/>
            <p:cNvSpPr/>
            <p:nvPr/>
          </p:nvSpPr>
          <p:spPr>
            <a:xfrm>
              <a:off x="1046786" y="3552237"/>
              <a:ext cx="53088" cy="53088"/>
            </a:xfrm>
            <a:custGeom>
              <a:rect b="b" l="l" r="r" t="t"/>
              <a:pathLst>
                <a:path extrusionOk="0" h="1668" w="1668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3" name="Google Shape;10573;p58"/>
            <p:cNvSpPr/>
            <p:nvPr/>
          </p:nvSpPr>
          <p:spPr>
            <a:xfrm>
              <a:off x="984245" y="3485272"/>
              <a:ext cx="106527" cy="104999"/>
            </a:xfrm>
            <a:custGeom>
              <a:rect b="b" l="l" r="r" t="t"/>
              <a:pathLst>
                <a:path extrusionOk="0" h="3299" w="3347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4" name="Google Shape;10574;p58"/>
            <p:cNvSpPr/>
            <p:nvPr/>
          </p:nvSpPr>
          <p:spPr>
            <a:xfrm>
              <a:off x="922850" y="3428715"/>
              <a:ext cx="223620" cy="223620"/>
            </a:xfrm>
            <a:custGeom>
              <a:rect b="b" l="l" r="r" t="t"/>
              <a:pathLst>
                <a:path extrusionOk="0" h="7026" w="7026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5" name="Google Shape;10575;p58"/>
            <p:cNvSpPr/>
            <p:nvPr/>
          </p:nvSpPr>
          <p:spPr>
            <a:xfrm>
              <a:off x="850092" y="3352934"/>
              <a:ext cx="369517" cy="375660"/>
            </a:xfrm>
            <a:custGeom>
              <a:rect b="b" l="l" r="r" t="t"/>
              <a:pathLst>
                <a:path extrusionOk="0" h="11803" w="1161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76" name="Google Shape;10576;p58"/>
          <p:cNvGrpSpPr/>
          <p:nvPr/>
        </p:nvGrpSpPr>
        <p:grpSpPr>
          <a:xfrm>
            <a:off x="1314678" y="3358217"/>
            <a:ext cx="334666" cy="365348"/>
            <a:chOff x="1314678" y="3358217"/>
            <a:chExt cx="334666" cy="365348"/>
          </a:xfrm>
        </p:grpSpPr>
        <p:sp>
          <p:nvSpPr>
            <p:cNvPr id="10577" name="Google Shape;10577;p58"/>
            <p:cNvSpPr/>
            <p:nvPr/>
          </p:nvSpPr>
          <p:spPr>
            <a:xfrm>
              <a:off x="1316588" y="3358217"/>
              <a:ext cx="332757" cy="365348"/>
            </a:xfrm>
            <a:custGeom>
              <a:rect b="b" l="l" r="r" t="t"/>
              <a:pathLst>
                <a:path extrusionOk="0" h="11479" w="10455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8" name="Google Shape;10578;p58"/>
            <p:cNvSpPr/>
            <p:nvPr/>
          </p:nvSpPr>
          <p:spPr>
            <a:xfrm>
              <a:off x="1314678" y="3358981"/>
              <a:ext cx="79632" cy="254684"/>
            </a:xfrm>
            <a:custGeom>
              <a:rect b="b" l="l" r="r" t="t"/>
              <a:pathLst>
                <a:path extrusionOk="0" h="8002" w="2502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9" name="Google Shape;10579;p58"/>
            <p:cNvSpPr/>
            <p:nvPr/>
          </p:nvSpPr>
          <p:spPr>
            <a:xfrm>
              <a:off x="1411688" y="3629546"/>
              <a:ext cx="139118" cy="10662"/>
            </a:xfrm>
            <a:custGeom>
              <a:rect b="b" l="l" r="r" t="t"/>
              <a:pathLst>
                <a:path extrusionOk="0" h="335" w="4371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0" name="Google Shape;10580;p58"/>
            <p:cNvSpPr/>
            <p:nvPr/>
          </p:nvSpPr>
          <p:spPr>
            <a:xfrm>
              <a:off x="1412070" y="3652303"/>
              <a:ext cx="139118" cy="10630"/>
            </a:xfrm>
            <a:custGeom>
              <a:rect b="b" l="l" r="r" t="t"/>
              <a:pathLst>
                <a:path extrusionOk="0" h="334" w="4371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1" name="Google Shape;10581;p58"/>
            <p:cNvSpPr/>
            <p:nvPr/>
          </p:nvSpPr>
          <p:spPr>
            <a:xfrm>
              <a:off x="1432153" y="3417352"/>
              <a:ext cx="83802" cy="191379"/>
            </a:xfrm>
            <a:custGeom>
              <a:rect b="b" l="l" r="r" t="t"/>
              <a:pathLst>
                <a:path extrusionOk="0" h="6013" w="2633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82" name="Google Shape;10582;p58"/>
          <p:cNvGrpSpPr/>
          <p:nvPr/>
        </p:nvGrpSpPr>
        <p:grpSpPr>
          <a:xfrm>
            <a:off x="1748582" y="3372635"/>
            <a:ext cx="359269" cy="335780"/>
            <a:chOff x="1748582" y="3372635"/>
            <a:chExt cx="359269" cy="335780"/>
          </a:xfrm>
        </p:grpSpPr>
        <p:sp>
          <p:nvSpPr>
            <p:cNvPr id="10583" name="Google Shape;10583;p58"/>
            <p:cNvSpPr/>
            <p:nvPr/>
          </p:nvSpPr>
          <p:spPr>
            <a:xfrm>
              <a:off x="2080161" y="3535210"/>
              <a:ext cx="27690" cy="10630"/>
            </a:xfrm>
            <a:custGeom>
              <a:rect b="b" l="l" r="r" t="t"/>
              <a:pathLst>
                <a:path extrusionOk="0" h="334" w="87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584" name="Google Shape;10584;p5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</p:grpSpPr>
          <p:sp>
            <p:nvSpPr>
              <p:cNvPr id="10585" name="Google Shape;10585;p5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rect b="b" l="l" r="r" t="t"/>
                <a:pathLst>
                  <a:path extrusionOk="0" h="10550" w="9693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6" name="Google Shape;10586;p5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rect b="b" l="l" r="r" t="t"/>
                <a:pathLst>
                  <a:path extrusionOk="0" h="701" w="787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7" name="Google Shape;10587;p5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rect b="b" l="l" r="r" t="t"/>
                <a:pathLst>
                  <a:path extrusionOk="0" h="711" w="74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0588" name="Google Shape;10588;p58"/>
          <p:cNvGrpSpPr/>
          <p:nvPr/>
        </p:nvGrpSpPr>
        <p:grpSpPr>
          <a:xfrm>
            <a:off x="2640993" y="3357835"/>
            <a:ext cx="365348" cy="364966"/>
            <a:chOff x="2640993" y="3357835"/>
            <a:chExt cx="365348" cy="364966"/>
          </a:xfrm>
        </p:grpSpPr>
        <p:sp>
          <p:nvSpPr>
            <p:cNvPr id="10589" name="Google Shape;10589;p58"/>
            <p:cNvSpPr/>
            <p:nvPr/>
          </p:nvSpPr>
          <p:spPr>
            <a:xfrm>
              <a:off x="2640993" y="3455227"/>
              <a:ext cx="365348" cy="267574"/>
            </a:xfrm>
            <a:custGeom>
              <a:rect b="b" l="l" r="r" t="t"/>
              <a:pathLst>
                <a:path extrusionOk="0" h="8407" w="11479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0" name="Google Shape;10590;p58"/>
            <p:cNvSpPr/>
            <p:nvPr/>
          </p:nvSpPr>
          <p:spPr>
            <a:xfrm>
              <a:off x="2724763" y="3357835"/>
              <a:ext cx="280050" cy="136476"/>
            </a:xfrm>
            <a:custGeom>
              <a:rect b="b" l="l" r="r" t="t"/>
              <a:pathLst>
                <a:path extrusionOk="0" h="4288" w="8799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1" name="Google Shape;10591;p58"/>
            <p:cNvSpPr/>
            <p:nvPr/>
          </p:nvSpPr>
          <p:spPr>
            <a:xfrm>
              <a:off x="2771359" y="3655327"/>
              <a:ext cx="10280" cy="21611"/>
            </a:xfrm>
            <a:custGeom>
              <a:rect b="b" l="l" r="r" t="t"/>
              <a:pathLst>
                <a:path extrusionOk="0" h="679" w="323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2" name="Google Shape;10592;p58"/>
            <p:cNvSpPr/>
            <p:nvPr/>
          </p:nvSpPr>
          <p:spPr>
            <a:xfrm>
              <a:off x="2794084" y="3655327"/>
              <a:ext cx="10280" cy="21611"/>
            </a:xfrm>
            <a:custGeom>
              <a:rect b="b" l="l" r="r" t="t"/>
              <a:pathLst>
                <a:path extrusionOk="0" h="679" w="323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3" name="Google Shape;10593;p58"/>
            <p:cNvSpPr/>
            <p:nvPr/>
          </p:nvSpPr>
          <p:spPr>
            <a:xfrm>
              <a:off x="2816840" y="3655327"/>
              <a:ext cx="11012" cy="21611"/>
            </a:xfrm>
            <a:custGeom>
              <a:rect b="b" l="l" r="r" t="t"/>
              <a:pathLst>
                <a:path extrusionOk="0" h="679" w="346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4" name="Google Shape;10594;p58"/>
            <p:cNvSpPr/>
            <p:nvPr/>
          </p:nvSpPr>
          <p:spPr>
            <a:xfrm>
              <a:off x="2839947" y="3655327"/>
              <a:ext cx="10630" cy="21611"/>
            </a:xfrm>
            <a:custGeom>
              <a:rect b="b" l="l" r="r" t="t"/>
              <a:pathLst>
                <a:path extrusionOk="0" h="679" w="334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5" name="Google Shape;10595;p58"/>
            <p:cNvSpPr/>
            <p:nvPr/>
          </p:nvSpPr>
          <p:spPr>
            <a:xfrm>
              <a:off x="2862672" y="3655327"/>
              <a:ext cx="10662" cy="21611"/>
            </a:xfrm>
            <a:custGeom>
              <a:rect b="b" l="l" r="r" t="t"/>
              <a:pathLst>
                <a:path extrusionOk="0" h="679" w="335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6" name="Google Shape;10596;p58"/>
            <p:cNvSpPr/>
            <p:nvPr/>
          </p:nvSpPr>
          <p:spPr>
            <a:xfrm>
              <a:off x="2885429" y="3655327"/>
              <a:ext cx="11012" cy="21611"/>
            </a:xfrm>
            <a:custGeom>
              <a:rect b="b" l="l" r="r" t="t"/>
              <a:pathLst>
                <a:path extrusionOk="0" h="679" w="346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7" name="Google Shape;10597;p58"/>
            <p:cNvSpPr/>
            <p:nvPr/>
          </p:nvSpPr>
          <p:spPr>
            <a:xfrm>
              <a:off x="2908535" y="3655327"/>
              <a:ext cx="10630" cy="21611"/>
            </a:xfrm>
            <a:custGeom>
              <a:rect b="b" l="l" r="r" t="t"/>
              <a:pathLst>
                <a:path extrusionOk="0" h="679" w="334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8" name="Google Shape;10598;p58"/>
            <p:cNvSpPr/>
            <p:nvPr/>
          </p:nvSpPr>
          <p:spPr>
            <a:xfrm>
              <a:off x="2931292" y="3655327"/>
              <a:ext cx="10630" cy="21611"/>
            </a:xfrm>
            <a:custGeom>
              <a:rect b="b" l="l" r="r" t="t"/>
              <a:pathLst>
                <a:path extrusionOk="0" h="679" w="334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99" name="Google Shape;10599;p58"/>
          <p:cNvGrpSpPr/>
          <p:nvPr/>
        </p:nvGrpSpPr>
        <p:grpSpPr>
          <a:xfrm>
            <a:off x="4886264" y="3366174"/>
            <a:ext cx="350548" cy="350198"/>
            <a:chOff x="4886264" y="3366174"/>
            <a:chExt cx="350548" cy="350198"/>
          </a:xfrm>
        </p:grpSpPr>
        <p:sp>
          <p:nvSpPr>
            <p:cNvPr id="10600" name="Google Shape;10600;p58"/>
            <p:cNvSpPr/>
            <p:nvPr/>
          </p:nvSpPr>
          <p:spPr>
            <a:xfrm>
              <a:off x="4946132" y="3426614"/>
              <a:ext cx="230431" cy="289758"/>
            </a:xfrm>
            <a:custGeom>
              <a:rect b="b" l="l" r="r" t="t"/>
              <a:pathLst>
                <a:path extrusionOk="0" h="9104" w="724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1" name="Google Shape;10601;p58"/>
            <p:cNvSpPr/>
            <p:nvPr/>
          </p:nvSpPr>
          <p:spPr>
            <a:xfrm>
              <a:off x="4886264" y="3536706"/>
              <a:ext cx="48919" cy="10662"/>
            </a:xfrm>
            <a:custGeom>
              <a:rect b="b" l="l" r="r" t="t"/>
              <a:pathLst>
                <a:path extrusionOk="0" h="335" w="1537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2" name="Google Shape;10602;p58"/>
            <p:cNvSpPr/>
            <p:nvPr/>
          </p:nvSpPr>
          <p:spPr>
            <a:xfrm>
              <a:off x="5187894" y="3536706"/>
              <a:ext cx="48919" cy="10662"/>
            </a:xfrm>
            <a:custGeom>
              <a:rect b="b" l="l" r="r" t="t"/>
              <a:pathLst>
                <a:path extrusionOk="0" h="335" w="1537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3" name="Google Shape;10603;p58"/>
            <p:cNvSpPr/>
            <p:nvPr/>
          </p:nvSpPr>
          <p:spPr>
            <a:xfrm>
              <a:off x="5056414" y="3366174"/>
              <a:ext cx="10248" cy="48919"/>
            </a:xfrm>
            <a:custGeom>
              <a:rect b="b" l="l" r="r" t="t"/>
              <a:pathLst>
                <a:path extrusionOk="0" h="1537" w="322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4" name="Google Shape;10604;p58"/>
            <p:cNvSpPr/>
            <p:nvPr/>
          </p:nvSpPr>
          <p:spPr>
            <a:xfrm>
              <a:off x="4978723" y="3650744"/>
              <a:ext cx="22757" cy="29249"/>
            </a:xfrm>
            <a:custGeom>
              <a:rect b="b" l="l" r="r" t="t"/>
              <a:pathLst>
                <a:path extrusionOk="0" h="919" w="715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5" name="Google Shape;10605;p58"/>
            <p:cNvSpPr/>
            <p:nvPr/>
          </p:nvSpPr>
          <p:spPr>
            <a:xfrm>
              <a:off x="5121597" y="3403380"/>
              <a:ext cx="22757" cy="29154"/>
            </a:xfrm>
            <a:custGeom>
              <a:rect b="b" l="l" r="r" t="t"/>
              <a:pathLst>
                <a:path extrusionOk="0" h="916" w="715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6" name="Google Shape;10606;p58"/>
            <p:cNvSpPr/>
            <p:nvPr/>
          </p:nvSpPr>
          <p:spPr>
            <a:xfrm>
              <a:off x="4922643" y="3459842"/>
              <a:ext cx="31095" cy="21197"/>
            </a:xfrm>
            <a:custGeom>
              <a:rect b="b" l="l" r="r" t="t"/>
              <a:pathLst>
                <a:path extrusionOk="0" h="666" w="977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7" name="Google Shape;10607;p58"/>
            <p:cNvSpPr/>
            <p:nvPr/>
          </p:nvSpPr>
          <p:spPr>
            <a:xfrm>
              <a:off x="5169720" y="3602334"/>
              <a:ext cx="30714" cy="21197"/>
            </a:xfrm>
            <a:custGeom>
              <a:rect b="b" l="l" r="r" t="t"/>
              <a:pathLst>
                <a:path extrusionOk="0" h="666" w="965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8" name="Google Shape;10608;p58"/>
            <p:cNvSpPr/>
            <p:nvPr/>
          </p:nvSpPr>
          <p:spPr>
            <a:xfrm>
              <a:off x="5121597" y="3650744"/>
              <a:ext cx="22757" cy="29249"/>
            </a:xfrm>
            <a:custGeom>
              <a:rect b="b" l="l" r="r" t="t"/>
              <a:pathLst>
                <a:path extrusionOk="0" h="919" w="715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9" name="Google Shape;10609;p58"/>
            <p:cNvSpPr/>
            <p:nvPr/>
          </p:nvSpPr>
          <p:spPr>
            <a:xfrm>
              <a:off x="4978723" y="3403380"/>
              <a:ext cx="22757" cy="29154"/>
            </a:xfrm>
            <a:custGeom>
              <a:rect b="b" l="l" r="r" t="t"/>
              <a:pathLst>
                <a:path extrusionOk="0" h="916" w="715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0" name="Google Shape;10610;p58"/>
            <p:cNvSpPr/>
            <p:nvPr/>
          </p:nvSpPr>
          <p:spPr>
            <a:xfrm>
              <a:off x="5169720" y="3459842"/>
              <a:ext cx="30714" cy="21197"/>
            </a:xfrm>
            <a:custGeom>
              <a:rect b="b" l="l" r="r" t="t"/>
              <a:pathLst>
                <a:path extrusionOk="0" h="666" w="965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1" name="Google Shape;10611;p58"/>
            <p:cNvSpPr/>
            <p:nvPr/>
          </p:nvSpPr>
          <p:spPr>
            <a:xfrm>
              <a:off x="4922643" y="3602334"/>
              <a:ext cx="31095" cy="21197"/>
            </a:xfrm>
            <a:custGeom>
              <a:rect b="b" l="l" r="r" t="t"/>
              <a:pathLst>
                <a:path extrusionOk="0" h="666" w="977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2" name="Google Shape;10612;p58"/>
            <p:cNvSpPr/>
            <p:nvPr/>
          </p:nvSpPr>
          <p:spPr>
            <a:xfrm>
              <a:off x="5077993" y="3451758"/>
              <a:ext cx="70912" cy="62637"/>
            </a:xfrm>
            <a:custGeom>
              <a:rect b="b" l="l" r="r" t="t"/>
              <a:pathLst>
                <a:path extrusionOk="0" h="1968" w="2228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13" name="Google Shape;10613;p58"/>
          <p:cNvGrpSpPr/>
          <p:nvPr/>
        </p:nvGrpSpPr>
        <p:grpSpPr>
          <a:xfrm>
            <a:off x="5331913" y="3413947"/>
            <a:ext cx="347143" cy="254684"/>
            <a:chOff x="5331913" y="3413947"/>
            <a:chExt cx="347143" cy="254684"/>
          </a:xfrm>
        </p:grpSpPr>
        <p:sp>
          <p:nvSpPr>
            <p:cNvPr id="10614" name="Google Shape;10614;p58"/>
            <p:cNvSpPr/>
            <p:nvPr/>
          </p:nvSpPr>
          <p:spPr>
            <a:xfrm>
              <a:off x="5597163" y="3523083"/>
              <a:ext cx="43222" cy="15564"/>
            </a:xfrm>
            <a:custGeom>
              <a:rect b="b" l="l" r="r" t="t"/>
              <a:pathLst>
                <a:path extrusionOk="0" h="489" w="1358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5" name="Google Shape;10615;p58"/>
            <p:cNvSpPr/>
            <p:nvPr/>
          </p:nvSpPr>
          <p:spPr>
            <a:xfrm>
              <a:off x="5331913" y="3413947"/>
              <a:ext cx="347143" cy="253538"/>
            </a:xfrm>
            <a:custGeom>
              <a:rect b="b" l="l" r="r" t="t"/>
              <a:pathLst>
                <a:path extrusionOk="0" h="7966" w="10907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6" name="Google Shape;10616;p58"/>
            <p:cNvSpPr/>
            <p:nvPr/>
          </p:nvSpPr>
          <p:spPr>
            <a:xfrm>
              <a:off x="5645669" y="3625759"/>
              <a:ext cx="10248" cy="42872"/>
            </a:xfrm>
            <a:custGeom>
              <a:rect b="b" l="l" r="r" t="t"/>
              <a:pathLst>
                <a:path extrusionOk="0" h="1347" w="322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7" name="Google Shape;10617;p58"/>
            <p:cNvSpPr/>
            <p:nvPr/>
          </p:nvSpPr>
          <p:spPr>
            <a:xfrm>
              <a:off x="5462247" y="3461115"/>
              <a:ext cx="86825" cy="29759"/>
            </a:xfrm>
            <a:custGeom>
              <a:rect b="b" l="l" r="r" t="t"/>
              <a:pathLst>
                <a:path extrusionOk="0" h="935" w="2728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8" name="Google Shape;10618;p58"/>
            <p:cNvSpPr/>
            <p:nvPr/>
          </p:nvSpPr>
          <p:spPr>
            <a:xfrm>
              <a:off x="5441050" y="3636389"/>
              <a:ext cx="10248" cy="32241"/>
            </a:xfrm>
            <a:custGeom>
              <a:rect b="b" l="l" r="r" t="t"/>
              <a:pathLst>
                <a:path extrusionOk="0" h="1013" w="322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9" name="Google Shape;10619;p58"/>
            <p:cNvSpPr/>
            <p:nvPr/>
          </p:nvSpPr>
          <p:spPr>
            <a:xfrm>
              <a:off x="5559257" y="3636389"/>
              <a:ext cx="10662" cy="32241"/>
            </a:xfrm>
            <a:custGeom>
              <a:rect b="b" l="l" r="r" t="t"/>
              <a:pathLst>
                <a:path extrusionOk="0" h="1013" w="335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20" name="Google Shape;10620;p58"/>
          <p:cNvGrpSpPr/>
          <p:nvPr/>
        </p:nvGrpSpPr>
        <p:grpSpPr>
          <a:xfrm>
            <a:off x="5776798" y="3409778"/>
            <a:ext cx="346379" cy="264518"/>
            <a:chOff x="5776798" y="3409778"/>
            <a:chExt cx="346379" cy="264518"/>
          </a:xfrm>
        </p:grpSpPr>
        <p:sp>
          <p:nvSpPr>
            <p:cNvPr id="10621" name="Google Shape;10621;p58"/>
            <p:cNvSpPr/>
            <p:nvPr/>
          </p:nvSpPr>
          <p:spPr>
            <a:xfrm>
              <a:off x="5890104" y="3642055"/>
              <a:ext cx="10248" cy="32241"/>
            </a:xfrm>
            <a:custGeom>
              <a:rect b="b" l="l" r="r" t="t"/>
              <a:pathLst>
                <a:path extrusionOk="0" h="1013" w="322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2" name="Google Shape;10622;p58"/>
            <p:cNvSpPr/>
            <p:nvPr/>
          </p:nvSpPr>
          <p:spPr>
            <a:xfrm>
              <a:off x="5998094" y="3642055"/>
              <a:ext cx="10248" cy="32241"/>
            </a:xfrm>
            <a:custGeom>
              <a:rect b="b" l="l" r="r" t="t"/>
              <a:pathLst>
                <a:path extrusionOk="0" h="1013" w="322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3" name="Google Shape;10623;p58"/>
            <p:cNvSpPr/>
            <p:nvPr/>
          </p:nvSpPr>
          <p:spPr>
            <a:xfrm>
              <a:off x="5814673" y="3528367"/>
              <a:ext cx="43222" cy="15564"/>
            </a:xfrm>
            <a:custGeom>
              <a:rect b="b" l="l" r="r" t="t"/>
              <a:pathLst>
                <a:path extrusionOk="0" h="489" w="1358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4" name="Google Shape;10624;p58"/>
            <p:cNvSpPr/>
            <p:nvPr/>
          </p:nvSpPr>
          <p:spPr>
            <a:xfrm>
              <a:off x="5797995" y="3631074"/>
              <a:ext cx="10662" cy="42458"/>
            </a:xfrm>
            <a:custGeom>
              <a:rect b="b" l="l" r="r" t="t"/>
              <a:pathLst>
                <a:path extrusionOk="0" h="1334" w="335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5" name="Google Shape;10625;p58"/>
            <p:cNvSpPr/>
            <p:nvPr/>
          </p:nvSpPr>
          <p:spPr>
            <a:xfrm>
              <a:off x="5776798" y="3409778"/>
              <a:ext cx="346379" cy="264136"/>
            </a:xfrm>
            <a:custGeom>
              <a:rect b="b" l="l" r="r" t="t"/>
              <a:pathLst>
                <a:path extrusionOk="0" h="8299" w="10883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6" name="Google Shape;10626;p58"/>
            <p:cNvSpPr/>
            <p:nvPr/>
          </p:nvSpPr>
          <p:spPr>
            <a:xfrm>
              <a:off x="6089408" y="3637503"/>
              <a:ext cx="10662" cy="36029"/>
            </a:xfrm>
            <a:custGeom>
              <a:rect b="b" l="l" r="r" t="t"/>
              <a:pathLst>
                <a:path extrusionOk="0" h="1132" w="335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27" name="Google Shape;10627;p58"/>
          <p:cNvGrpSpPr/>
          <p:nvPr/>
        </p:nvGrpSpPr>
        <p:grpSpPr>
          <a:xfrm>
            <a:off x="7108015" y="3396505"/>
            <a:ext cx="344883" cy="290299"/>
            <a:chOff x="7108015" y="3396505"/>
            <a:chExt cx="344883" cy="290299"/>
          </a:xfrm>
        </p:grpSpPr>
        <p:sp>
          <p:nvSpPr>
            <p:cNvPr id="10628" name="Google Shape;10628;p58"/>
            <p:cNvSpPr/>
            <p:nvPr/>
          </p:nvSpPr>
          <p:spPr>
            <a:xfrm>
              <a:off x="7108015" y="3396505"/>
              <a:ext cx="344883" cy="290299"/>
            </a:xfrm>
            <a:custGeom>
              <a:rect b="b" l="l" r="r" t="t"/>
              <a:pathLst>
                <a:path extrusionOk="0" h="9121" w="10836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9" name="Google Shape;10629;p58"/>
            <p:cNvSpPr/>
            <p:nvPr/>
          </p:nvSpPr>
          <p:spPr>
            <a:xfrm>
              <a:off x="7211104" y="3487819"/>
              <a:ext cx="139468" cy="139500"/>
            </a:xfrm>
            <a:custGeom>
              <a:rect b="b" l="l" r="r" t="t"/>
              <a:pathLst>
                <a:path extrusionOk="0" h="4383" w="4382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0" name="Google Shape;10630;p58"/>
            <p:cNvSpPr/>
            <p:nvPr/>
          </p:nvSpPr>
          <p:spPr>
            <a:xfrm>
              <a:off x="7180009" y="3466271"/>
              <a:ext cx="159201" cy="149685"/>
            </a:xfrm>
            <a:custGeom>
              <a:rect b="b" l="l" r="r" t="t"/>
              <a:pathLst>
                <a:path extrusionOk="0" h="4703" w="5002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1" name="Google Shape;10631;p58"/>
            <p:cNvSpPr/>
            <p:nvPr/>
          </p:nvSpPr>
          <p:spPr>
            <a:xfrm>
              <a:off x="7222085" y="3499690"/>
              <a:ext cx="158819" cy="148825"/>
            </a:xfrm>
            <a:custGeom>
              <a:rect b="b" l="l" r="r" t="t"/>
              <a:pathLst>
                <a:path extrusionOk="0" h="4676" w="499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32" name="Google Shape;10632;p58"/>
          <p:cNvGrpSpPr/>
          <p:nvPr/>
        </p:nvGrpSpPr>
        <p:grpSpPr>
          <a:xfrm>
            <a:off x="7551754" y="3390808"/>
            <a:ext cx="344883" cy="301311"/>
            <a:chOff x="7551754" y="3390808"/>
            <a:chExt cx="344883" cy="301311"/>
          </a:xfrm>
        </p:grpSpPr>
        <p:sp>
          <p:nvSpPr>
            <p:cNvPr id="10633" name="Google Shape;10633;p58"/>
            <p:cNvSpPr/>
            <p:nvPr/>
          </p:nvSpPr>
          <p:spPr>
            <a:xfrm>
              <a:off x="7551754" y="3390808"/>
              <a:ext cx="344883" cy="301311"/>
            </a:xfrm>
            <a:custGeom>
              <a:rect b="b" l="l" r="r" t="t"/>
              <a:pathLst>
                <a:path extrusionOk="0" h="9467" w="10836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4" name="Google Shape;10634;p58"/>
            <p:cNvSpPr/>
            <p:nvPr/>
          </p:nvSpPr>
          <p:spPr>
            <a:xfrm>
              <a:off x="7584345" y="3509811"/>
              <a:ext cx="117889" cy="150098"/>
            </a:xfrm>
            <a:custGeom>
              <a:rect b="b" l="l" r="r" t="t"/>
              <a:pathLst>
                <a:path extrusionOk="0" h="4716" w="3704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5" name="Google Shape;10635;p58"/>
            <p:cNvSpPr/>
            <p:nvPr/>
          </p:nvSpPr>
          <p:spPr>
            <a:xfrm>
              <a:off x="7724959" y="3509811"/>
              <a:ext cx="139468" cy="31859"/>
            </a:xfrm>
            <a:custGeom>
              <a:rect b="b" l="l" r="r" t="t"/>
              <a:pathLst>
                <a:path extrusionOk="0" h="1001" w="4382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6" name="Google Shape;10636;p58"/>
            <p:cNvSpPr/>
            <p:nvPr/>
          </p:nvSpPr>
          <p:spPr>
            <a:xfrm>
              <a:off x="7724577" y="3553001"/>
              <a:ext cx="107259" cy="31477"/>
            </a:xfrm>
            <a:custGeom>
              <a:rect b="b" l="l" r="r" t="t"/>
              <a:pathLst>
                <a:path extrusionOk="0" h="989" w="337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7" name="Google Shape;10637;p58"/>
            <p:cNvSpPr/>
            <p:nvPr/>
          </p:nvSpPr>
          <p:spPr>
            <a:xfrm>
              <a:off x="7724577" y="3595841"/>
              <a:ext cx="64451" cy="10630"/>
            </a:xfrm>
            <a:custGeom>
              <a:rect b="b" l="l" r="r" t="t"/>
              <a:pathLst>
                <a:path extrusionOk="0" h="334" w="2025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8" name="Google Shape;10638;p58"/>
            <p:cNvSpPr/>
            <p:nvPr/>
          </p:nvSpPr>
          <p:spPr>
            <a:xfrm>
              <a:off x="7799977" y="3595841"/>
              <a:ext cx="32241" cy="10630"/>
            </a:xfrm>
            <a:custGeom>
              <a:rect b="b" l="l" r="r" t="t"/>
              <a:pathLst>
                <a:path extrusionOk="0" h="334" w="1013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9" name="Google Shape;10639;p58"/>
            <p:cNvSpPr/>
            <p:nvPr/>
          </p:nvSpPr>
          <p:spPr>
            <a:xfrm>
              <a:off x="7724577" y="3628051"/>
              <a:ext cx="21229" cy="10630"/>
            </a:xfrm>
            <a:custGeom>
              <a:rect b="b" l="l" r="r" t="t"/>
              <a:pathLst>
                <a:path extrusionOk="0" h="334" w="667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0" name="Google Shape;10640;p58"/>
            <p:cNvSpPr/>
            <p:nvPr/>
          </p:nvSpPr>
          <p:spPr>
            <a:xfrm>
              <a:off x="7756787" y="3628051"/>
              <a:ext cx="53438" cy="10630"/>
            </a:xfrm>
            <a:custGeom>
              <a:rect b="b" l="l" r="r" t="t"/>
              <a:pathLst>
                <a:path extrusionOk="0" h="334" w="1679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1" name="Google Shape;10641;p58"/>
            <p:cNvSpPr/>
            <p:nvPr/>
          </p:nvSpPr>
          <p:spPr>
            <a:xfrm>
              <a:off x="7724577" y="3650012"/>
              <a:ext cx="21229" cy="10280"/>
            </a:xfrm>
            <a:custGeom>
              <a:rect b="b" l="l" r="r" t="t"/>
              <a:pathLst>
                <a:path extrusionOk="0" h="323" w="667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2" name="Google Shape;10642;p58"/>
            <p:cNvSpPr/>
            <p:nvPr/>
          </p:nvSpPr>
          <p:spPr>
            <a:xfrm>
              <a:off x="7756787" y="3650012"/>
              <a:ext cx="53438" cy="10280"/>
            </a:xfrm>
            <a:custGeom>
              <a:rect b="b" l="l" r="r" t="t"/>
              <a:pathLst>
                <a:path extrusionOk="0" h="323" w="1679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3" name="Google Shape;10643;p58"/>
            <p:cNvSpPr/>
            <p:nvPr/>
          </p:nvSpPr>
          <p:spPr>
            <a:xfrm>
              <a:off x="7719262" y="3466621"/>
              <a:ext cx="10630" cy="10630"/>
            </a:xfrm>
            <a:custGeom>
              <a:rect b="b" l="l" r="r" t="t"/>
              <a:pathLst>
                <a:path extrusionOk="0" h="334" w="334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44" name="Google Shape;10644;p58"/>
          <p:cNvGrpSpPr/>
          <p:nvPr/>
        </p:nvGrpSpPr>
        <p:grpSpPr>
          <a:xfrm>
            <a:off x="6707084" y="3387403"/>
            <a:ext cx="261145" cy="308504"/>
            <a:chOff x="6707084" y="3387403"/>
            <a:chExt cx="261145" cy="308504"/>
          </a:xfrm>
        </p:grpSpPr>
        <p:sp>
          <p:nvSpPr>
            <p:cNvPr id="10645" name="Google Shape;10645;p58"/>
            <p:cNvSpPr/>
            <p:nvPr/>
          </p:nvSpPr>
          <p:spPr>
            <a:xfrm>
              <a:off x="6726053" y="3542403"/>
              <a:ext cx="68238" cy="153504"/>
            </a:xfrm>
            <a:custGeom>
              <a:rect b="b" l="l" r="r" t="t"/>
              <a:pathLst>
                <a:path extrusionOk="0" h="4823" w="2144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6" name="Google Shape;10646;p58"/>
            <p:cNvSpPr/>
            <p:nvPr/>
          </p:nvSpPr>
          <p:spPr>
            <a:xfrm>
              <a:off x="6803362" y="3542403"/>
              <a:ext cx="68238" cy="153504"/>
            </a:xfrm>
            <a:custGeom>
              <a:rect b="b" l="l" r="r" t="t"/>
              <a:pathLst>
                <a:path extrusionOk="0" h="4823" w="2144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7" name="Google Shape;10647;p58"/>
            <p:cNvSpPr/>
            <p:nvPr/>
          </p:nvSpPr>
          <p:spPr>
            <a:xfrm>
              <a:off x="6880289" y="3542403"/>
              <a:ext cx="68620" cy="153504"/>
            </a:xfrm>
            <a:custGeom>
              <a:rect b="b" l="l" r="r" t="t"/>
              <a:pathLst>
                <a:path extrusionOk="0" h="4823" w="2156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8" name="Google Shape;10648;p58"/>
            <p:cNvSpPr/>
            <p:nvPr/>
          </p:nvSpPr>
          <p:spPr>
            <a:xfrm>
              <a:off x="6707084" y="3387403"/>
              <a:ext cx="261145" cy="183072"/>
            </a:xfrm>
            <a:custGeom>
              <a:rect b="b" l="l" r="r" t="t"/>
              <a:pathLst>
                <a:path extrusionOk="0" h="5752" w="8205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49" name="Google Shape;10649;p58"/>
          <p:cNvGrpSpPr/>
          <p:nvPr/>
        </p:nvGrpSpPr>
        <p:grpSpPr>
          <a:xfrm>
            <a:off x="848978" y="4297637"/>
            <a:ext cx="377824" cy="324418"/>
            <a:chOff x="848978" y="4297637"/>
            <a:chExt cx="377824" cy="324418"/>
          </a:xfrm>
        </p:grpSpPr>
        <p:sp>
          <p:nvSpPr>
            <p:cNvPr id="10650" name="Google Shape;10650;p58"/>
            <p:cNvSpPr/>
            <p:nvPr/>
          </p:nvSpPr>
          <p:spPr>
            <a:xfrm>
              <a:off x="848978" y="4297637"/>
              <a:ext cx="377824" cy="324418"/>
            </a:xfrm>
            <a:custGeom>
              <a:rect b="b" l="l" r="r" t="t"/>
              <a:pathLst>
                <a:path extrusionOk="0" h="10193" w="11871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1" name="Google Shape;10651;p58"/>
            <p:cNvSpPr/>
            <p:nvPr/>
          </p:nvSpPr>
          <p:spPr>
            <a:xfrm>
              <a:off x="1002450" y="4457157"/>
              <a:ext cx="70116" cy="34533"/>
            </a:xfrm>
            <a:custGeom>
              <a:rect b="b" l="l" r="r" t="t"/>
              <a:pathLst>
                <a:path extrusionOk="0" h="1085" w="2203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52" name="Google Shape;10652;p58"/>
          <p:cNvGrpSpPr/>
          <p:nvPr/>
        </p:nvGrpSpPr>
        <p:grpSpPr>
          <a:xfrm>
            <a:off x="1754279" y="4286593"/>
            <a:ext cx="351439" cy="345965"/>
            <a:chOff x="1754279" y="4286593"/>
            <a:chExt cx="351439" cy="345965"/>
          </a:xfrm>
        </p:grpSpPr>
        <p:sp>
          <p:nvSpPr>
            <p:cNvPr id="10653" name="Google Shape;10653;p58"/>
            <p:cNvSpPr/>
            <p:nvPr/>
          </p:nvSpPr>
          <p:spPr>
            <a:xfrm>
              <a:off x="1799379" y="4550857"/>
              <a:ext cx="28422" cy="27117"/>
            </a:xfrm>
            <a:custGeom>
              <a:rect b="b" l="l" r="r" t="t"/>
              <a:pathLst>
                <a:path extrusionOk="0" h="852" w="893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4" name="Google Shape;10654;p58"/>
            <p:cNvSpPr/>
            <p:nvPr/>
          </p:nvSpPr>
          <p:spPr>
            <a:xfrm>
              <a:off x="1833084" y="4584594"/>
              <a:ext cx="27690" cy="27117"/>
            </a:xfrm>
            <a:custGeom>
              <a:rect b="b" l="l" r="r" t="t"/>
              <a:pathLst>
                <a:path extrusionOk="0" h="852" w="87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5" name="Google Shape;10655;p58"/>
            <p:cNvSpPr/>
            <p:nvPr/>
          </p:nvSpPr>
          <p:spPr>
            <a:xfrm>
              <a:off x="1816407" y="4567917"/>
              <a:ext cx="28072" cy="27117"/>
            </a:xfrm>
            <a:custGeom>
              <a:rect b="b" l="l" r="r" t="t"/>
              <a:pathLst>
                <a:path extrusionOk="0" h="852" w="882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6" name="Google Shape;10656;p58"/>
            <p:cNvSpPr/>
            <p:nvPr/>
          </p:nvSpPr>
          <p:spPr>
            <a:xfrm>
              <a:off x="1754279" y="4286593"/>
              <a:ext cx="351439" cy="345965"/>
            </a:xfrm>
            <a:custGeom>
              <a:rect b="b" l="l" r="r" t="t"/>
              <a:pathLst>
                <a:path extrusionOk="0" h="10870" w="11042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7" name="Google Shape;10657;p58"/>
            <p:cNvSpPr/>
            <p:nvPr/>
          </p:nvSpPr>
          <p:spPr>
            <a:xfrm>
              <a:off x="1951705" y="4367117"/>
              <a:ext cx="86062" cy="65437"/>
            </a:xfrm>
            <a:custGeom>
              <a:rect b="b" l="l" r="r" t="t"/>
              <a:pathLst>
                <a:path extrusionOk="0" h="2056" w="2704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58" name="Google Shape;10658;p58"/>
          <p:cNvGrpSpPr/>
          <p:nvPr/>
        </p:nvGrpSpPr>
        <p:grpSpPr>
          <a:xfrm>
            <a:off x="3996113" y="4291176"/>
            <a:ext cx="336512" cy="335048"/>
            <a:chOff x="3996113" y="4291176"/>
            <a:chExt cx="336512" cy="335048"/>
          </a:xfrm>
        </p:grpSpPr>
        <p:sp>
          <p:nvSpPr>
            <p:cNvPr id="10659" name="Google Shape;10659;p58"/>
            <p:cNvSpPr/>
            <p:nvPr/>
          </p:nvSpPr>
          <p:spPr>
            <a:xfrm>
              <a:off x="4082143" y="4323386"/>
              <a:ext cx="111810" cy="219833"/>
            </a:xfrm>
            <a:custGeom>
              <a:rect b="b" l="l" r="r" t="t"/>
              <a:pathLst>
                <a:path extrusionOk="0" h="6907" w="3513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0" name="Google Shape;10660;p58"/>
            <p:cNvSpPr/>
            <p:nvPr/>
          </p:nvSpPr>
          <p:spPr>
            <a:xfrm>
              <a:off x="4226894" y="4523485"/>
              <a:ext cx="52324" cy="51942"/>
            </a:xfrm>
            <a:custGeom>
              <a:rect b="b" l="l" r="r" t="t"/>
              <a:pathLst>
                <a:path extrusionOk="0" h="1632" w="1644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1" name="Google Shape;10661;p58"/>
            <p:cNvSpPr/>
            <p:nvPr/>
          </p:nvSpPr>
          <p:spPr>
            <a:xfrm>
              <a:off x="3996113" y="4291176"/>
              <a:ext cx="336512" cy="335048"/>
            </a:xfrm>
            <a:custGeom>
              <a:rect b="b" l="l" r="r" t="t"/>
              <a:pathLst>
                <a:path extrusionOk="0" h="10527" w="10573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62" name="Google Shape;10662;p58"/>
          <p:cNvSpPr/>
          <p:nvPr/>
        </p:nvSpPr>
        <p:spPr>
          <a:xfrm>
            <a:off x="1331737" y="4307377"/>
            <a:ext cx="304716" cy="304048"/>
          </a:xfrm>
          <a:custGeom>
            <a:rect b="b" l="l" r="r" t="t"/>
            <a:pathLst>
              <a:path extrusionOk="0" h="9553" w="9574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63" name="Google Shape;10663;p58"/>
          <p:cNvGrpSpPr/>
          <p:nvPr/>
        </p:nvGrpSpPr>
        <p:grpSpPr>
          <a:xfrm>
            <a:off x="2179081" y="4285511"/>
            <a:ext cx="397525" cy="348670"/>
            <a:chOff x="2179081" y="4285511"/>
            <a:chExt cx="397525" cy="348670"/>
          </a:xfrm>
        </p:grpSpPr>
        <p:sp>
          <p:nvSpPr>
            <p:cNvPr id="10664" name="Google Shape;10664;p58"/>
            <p:cNvSpPr/>
            <p:nvPr/>
          </p:nvSpPr>
          <p:spPr>
            <a:xfrm>
              <a:off x="2262437" y="4354322"/>
              <a:ext cx="230813" cy="210507"/>
            </a:xfrm>
            <a:custGeom>
              <a:rect b="b" l="l" r="r" t="t"/>
              <a:pathLst>
                <a:path extrusionOk="0" h="6614" w="7252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5" name="Google Shape;10665;p58"/>
            <p:cNvSpPr/>
            <p:nvPr/>
          </p:nvSpPr>
          <p:spPr>
            <a:xfrm>
              <a:off x="2179081" y="4285511"/>
              <a:ext cx="397525" cy="348670"/>
            </a:xfrm>
            <a:custGeom>
              <a:rect b="b" l="l" r="r" t="t"/>
              <a:pathLst>
                <a:path extrusionOk="0" h="10955" w="1249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66" name="Google Shape;10666;p58"/>
          <p:cNvGrpSpPr/>
          <p:nvPr/>
        </p:nvGrpSpPr>
        <p:grpSpPr>
          <a:xfrm>
            <a:off x="3584201" y="4294996"/>
            <a:ext cx="267574" cy="329415"/>
            <a:chOff x="3584201" y="4294996"/>
            <a:chExt cx="267574" cy="329415"/>
          </a:xfrm>
        </p:grpSpPr>
        <p:sp>
          <p:nvSpPr>
            <p:cNvPr id="10667" name="Google Shape;10667;p58"/>
            <p:cNvSpPr/>
            <p:nvPr/>
          </p:nvSpPr>
          <p:spPr>
            <a:xfrm>
              <a:off x="3584201" y="4294996"/>
              <a:ext cx="267574" cy="329415"/>
            </a:xfrm>
            <a:custGeom>
              <a:rect b="b" l="l" r="r" t="t"/>
              <a:pathLst>
                <a:path extrusionOk="0" h="10350" w="8407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8" name="Google Shape;10668;p58"/>
            <p:cNvSpPr/>
            <p:nvPr/>
          </p:nvSpPr>
          <p:spPr>
            <a:xfrm>
              <a:off x="3604666" y="4315811"/>
              <a:ext cx="226644" cy="281610"/>
            </a:xfrm>
            <a:custGeom>
              <a:rect b="b" l="l" r="r" t="t"/>
              <a:pathLst>
                <a:path extrusionOk="0" h="8848" w="7121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9" name="Google Shape;10669;p58"/>
            <p:cNvSpPr/>
            <p:nvPr/>
          </p:nvSpPr>
          <p:spPr>
            <a:xfrm>
              <a:off x="3645597" y="4362056"/>
              <a:ext cx="144019" cy="144019"/>
            </a:xfrm>
            <a:custGeom>
              <a:rect b="b" l="l" r="r" t="t"/>
              <a:pathLst>
                <a:path extrusionOk="0" h="4525" w="4525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0" name="Google Shape;10670;p58"/>
            <p:cNvSpPr/>
            <p:nvPr/>
          </p:nvSpPr>
          <p:spPr>
            <a:xfrm>
              <a:off x="3692574" y="4377970"/>
              <a:ext cx="51561" cy="112574"/>
            </a:xfrm>
            <a:custGeom>
              <a:rect b="b" l="l" r="r" t="t"/>
              <a:pathLst>
                <a:path extrusionOk="0" h="3537" w="162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71" name="Google Shape;10671;p58"/>
          <p:cNvGrpSpPr/>
          <p:nvPr/>
        </p:nvGrpSpPr>
        <p:grpSpPr>
          <a:xfrm>
            <a:off x="3082855" y="4295728"/>
            <a:ext cx="375946" cy="327823"/>
            <a:chOff x="3082855" y="4295728"/>
            <a:chExt cx="375946" cy="327823"/>
          </a:xfrm>
        </p:grpSpPr>
        <p:sp>
          <p:nvSpPr>
            <p:cNvPr id="10672" name="Google Shape;10672;p58"/>
            <p:cNvSpPr/>
            <p:nvPr/>
          </p:nvSpPr>
          <p:spPr>
            <a:xfrm>
              <a:off x="3082855" y="4295728"/>
              <a:ext cx="375946" cy="327823"/>
            </a:xfrm>
            <a:custGeom>
              <a:rect b="b" l="l" r="r" t="t"/>
              <a:pathLst>
                <a:path extrusionOk="0" h="10300" w="11812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3" name="Google Shape;10673;p58"/>
            <p:cNvSpPr/>
            <p:nvPr/>
          </p:nvSpPr>
          <p:spPr>
            <a:xfrm>
              <a:off x="3118852" y="4424947"/>
              <a:ext cx="128488" cy="163371"/>
            </a:xfrm>
            <a:custGeom>
              <a:rect b="b" l="l" r="r" t="t"/>
              <a:pathLst>
                <a:path extrusionOk="0" h="5133" w="4037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4" name="Google Shape;10674;p58"/>
            <p:cNvSpPr/>
            <p:nvPr/>
          </p:nvSpPr>
          <p:spPr>
            <a:xfrm>
              <a:off x="3271178" y="4424947"/>
              <a:ext cx="152008" cy="34533"/>
            </a:xfrm>
            <a:custGeom>
              <a:rect b="b" l="l" r="r" t="t"/>
              <a:pathLst>
                <a:path extrusionOk="0" h="1085" w="4776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5" name="Google Shape;10675;p58"/>
            <p:cNvSpPr/>
            <p:nvPr/>
          </p:nvSpPr>
          <p:spPr>
            <a:xfrm>
              <a:off x="3271560" y="4471957"/>
              <a:ext cx="116393" cy="34501"/>
            </a:xfrm>
            <a:custGeom>
              <a:rect b="b" l="l" r="r" t="t"/>
              <a:pathLst>
                <a:path extrusionOk="0" h="1084" w="3657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6" name="Google Shape;10676;p58"/>
            <p:cNvSpPr/>
            <p:nvPr/>
          </p:nvSpPr>
          <p:spPr>
            <a:xfrm>
              <a:off x="3271178" y="4518552"/>
              <a:ext cx="70148" cy="11394"/>
            </a:xfrm>
            <a:custGeom>
              <a:rect b="b" l="l" r="r" t="t"/>
              <a:pathLst>
                <a:path extrusionOk="0" h="358" w="2204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7" name="Google Shape;10677;p58"/>
            <p:cNvSpPr/>
            <p:nvPr/>
          </p:nvSpPr>
          <p:spPr>
            <a:xfrm>
              <a:off x="3353038" y="4518552"/>
              <a:ext cx="34915" cy="11394"/>
            </a:xfrm>
            <a:custGeom>
              <a:rect b="b" l="l" r="r" t="t"/>
              <a:pathLst>
                <a:path extrusionOk="0" h="358" w="1097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8" name="Google Shape;10678;p58"/>
            <p:cNvSpPr/>
            <p:nvPr/>
          </p:nvSpPr>
          <p:spPr>
            <a:xfrm>
              <a:off x="3271178" y="4554167"/>
              <a:ext cx="23170" cy="11426"/>
            </a:xfrm>
            <a:custGeom>
              <a:rect b="b" l="l" r="r" t="t"/>
              <a:pathLst>
                <a:path extrusionOk="0" h="359" w="728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9" name="Google Shape;10679;p58"/>
            <p:cNvSpPr/>
            <p:nvPr/>
          </p:nvSpPr>
          <p:spPr>
            <a:xfrm>
              <a:off x="3306443" y="4554167"/>
              <a:ext cx="58372" cy="11426"/>
            </a:xfrm>
            <a:custGeom>
              <a:rect b="b" l="l" r="r" t="t"/>
              <a:pathLst>
                <a:path extrusionOk="0" h="359" w="1834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0" name="Google Shape;10680;p58"/>
            <p:cNvSpPr/>
            <p:nvPr/>
          </p:nvSpPr>
          <p:spPr>
            <a:xfrm>
              <a:off x="3271178" y="4577306"/>
              <a:ext cx="23170" cy="11394"/>
            </a:xfrm>
            <a:custGeom>
              <a:rect b="b" l="l" r="r" t="t"/>
              <a:pathLst>
                <a:path extrusionOk="0" h="358" w="728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1" name="Google Shape;10681;p58"/>
            <p:cNvSpPr/>
            <p:nvPr/>
          </p:nvSpPr>
          <p:spPr>
            <a:xfrm>
              <a:off x="3306443" y="4577306"/>
              <a:ext cx="58372" cy="11394"/>
            </a:xfrm>
            <a:custGeom>
              <a:rect b="b" l="l" r="r" t="t"/>
              <a:pathLst>
                <a:path extrusionOk="0" h="358" w="1834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2" name="Google Shape;10682;p58"/>
            <p:cNvSpPr/>
            <p:nvPr/>
          </p:nvSpPr>
          <p:spPr>
            <a:xfrm>
              <a:off x="3265513" y="4377970"/>
              <a:ext cx="11394" cy="11394"/>
            </a:xfrm>
            <a:custGeom>
              <a:rect b="b" l="l" r="r" t="t"/>
              <a:pathLst>
                <a:path extrusionOk="0" h="358" w="358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83" name="Google Shape;10683;p58"/>
          <p:cNvGrpSpPr/>
          <p:nvPr/>
        </p:nvGrpSpPr>
        <p:grpSpPr>
          <a:xfrm>
            <a:off x="2749016" y="4291176"/>
            <a:ext cx="150831" cy="336926"/>
            <a:chOff x="2749016" y="4291176"/>
            <a:chExt cx="150831" cy="336926"/>
          </a:xfrm>
        </p:grpSpPr>
        <p:sp>
          <p:nvSpPr>
            <p:cNvPr id="10684" name="Google Shape;10684;p58"/>
            <p:cNvSpPr/>
            <p:nvPr/>
          </p:nvSpPr>
          <p:spPr>
            <a:xfrm>
              <a:off x="2799399" y="4307472"/>
              <a:ext cx="51942" cy="114865"/>
            </a:xfrm>
            <a:custGeom>
              <a:rect b="b" l="l" r="r" t="t"/>
              <a:pathLst>
                <a:path extrusionOk="0" h="3609" w="1632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5" name="Google Shape;10685;p58"/>
            <p:cNvSpPr/>
            <p:nvPr/>
          </p:nvSpPr>
          <p:spPr>
            <a:xfrm>
              <a:off x="2750894" y="4291176"/>
              <a:ext cx="147075" cy="336926"/>
            </a:xfrm>
            <a:custGeom>
              <a:rect b="b" l="l" r="r" t="t"/>
              <a:pathLst>
                <a:path extrusionOk="0" h="10586" w="4621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6" name="Google Shape;10686;p58"/>
            <p:cNvSpPr/>
            <p:nvPr/>
          </p:nvSpPr>
          <p:spPr>
            <a:xfrm>
              <a:off x="2749016" y="4443917"/>
              <a:ext cx="69734" cy="52706"/>
            </a:xfrm>
            <a:custGeom>
              <a:rect b="b" l="l" r="r" t="t"/>
              <a:pathLst>
                <a:path extrusionOk="0" h="1656" w="2191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7" name="Google Shape;10687;p58"/>
            <p:cNvSpPr/>
            <p:nvPr/>
          </p:nvSpPr>
          <p:spPr>
            <a:xfrm>
              <a:off x="2829731" y="4443917"/>
              <a:ext cx="70116" cy="52706"/>
            </a:xfrm>
            <a:custGeom>
              <a:rect b="b" l="l" r="r" t="t"/>
              <a:pathLst>
                <a:path extrusionOk="0" h="1656" w="2203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88" name="Google Shape;10688;p58"/>
          <p:cNvGrpSpPr/>
          <p:nvPr/>
        </p:nvGrpSpPr>
        <p:grpSpPr>
          <a:xfrm>
            <a:off x="7127716" y="4279432"/>
            <a:ext cx="248254" cy="361942"/>
            <a:chOff x="7127716" y="4279432"/>
            <a:chExt cx="248254" cy="361942"/>
          </a:xfrm>
        </p:grpSpPr>
        <p:sp>
          <p:nvSpPr>
            <p:cNvPr id="10689" name="Google Shape;10689;p58"/>
            <p:cNvSpPr/>
            <p:nvPr/>
          </p:nvSpPr>
          <p:spPr>
            <a:xfrm>
              <a:off x="7167500" y="4279432"/>
              <a:ext cx="169068" cy="226644"/>
            </a:xfrm>
            <a:custGeom>
              <a:rect b="b" l="l" r="r" t="t"/>
              <a:pathLst>
                <a:path extrusionOk="0" h="7121" w="5312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0" name="Google Shape;10690;p58"/>
            <p:cNvSpPr/>
            <p:nvPr/>
          </p:nvSpPr>
          <p:spPr>
            <a:xfrm>
              <a:off x="7246719" y="4455279"/>
              <a:ext cx="10248" cy="50033"/>
            </a:xfrm>
            <a:custGeom>
              <a:rect b="b" l="l" r="r" t="t"/>
              <a:pathLst>
                <a:path extrusionOk="0" h="1572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1" name="Google Shape;10691;p58"/>
            <p:cNvSpPr/>
            <p:nvPr/>
          </p:nvSpPr>
          <p:spPr>
            <a:xfrm>
              <a:off x="7195572" y="4466642"/>
              <a:ext cx="11012" cy="38670"/>
            </a:xfrm>
            <a:custGeom>
              <a:rect b="b" l="l" r="r" t="t"/>
              <a:pathLst>
                <a:path extrusionOk="0" h="1215" w="346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2" name="Google Shape;10692;p58"/>
            <p:cNvSpPr/>
            <p:nvPr/>
          </p:nvSpPr>
          <p:spPr>
            <a:xfrm>
              <a:off x="7297866" y="4466642"/>
              <a:ext cx="10280" cy="38670"/>
            </a:xfrm>
            <a:custGeom>
              <a:rect b="b" l="l" r="r" t="t"/>
              <a:pathLst>
                <a:path extrusionOk="0" h="1215" w="323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3" name="Google Shape;10693;p58"/>
            <p:cNvSpPr/>
            <p:nvPr/>
          </p:nvSpPr>
          <p:spPr>
            <a:xfrm>
              <a:off x="7235357" y="4608369"/>
              <a:ext cx="33005" cy="33005"/>
            </a:xfrm>
            <a:custGeom>
              <a:rect b="b" l="l" r="r" t="t"/>
              <a:pathLst>
                <a:path extrusionOk="0" h="1037" w="1037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4" name="Google Shape;10694;p58"/>
            <p:cNvSpPr/>
            <p:nvPr/>
          </p:nvSpPr>
          <p:spPr>
            <a:xfrm>
              <a:off x="7127716" y="4608369"/>
              <a:ext cx="33387" cy="33005"/>
            </a:xfrm>
            <a:custGeom>
              <a:rect b="b" l="l" r="r" t="t"/>
              <a:pathLst>
                <a:path extrusionOk="0" h="1037" w="1049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5" name="Google Shape;10695;p58"/>
            <p:cNvSpPr/>
            <p:nvPr/>
          </p:nvSpPr>
          <p:spPr>
            <a:xfrm>
              <a:off x="7342965" y="4608369"/>
              <a:ext cx="33005" cy="33005"/>
            </a:xfrm>
            <a:custGeom>
              <a:rect b="b" l="l" r="r" t="t"/>
              <a:pathLst>
                <a:path extrusionOk="0" h="1037" w="1037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6" name="Google Shape;10696;p58"/>
            <p:cNvSpPr/>
            <p:nvPr/>
          </p:nvSpPr>
          <p:spPr>
            <a:xfrm>
              <a:off x="7159194" y="4517788"/>
              <a:ext cx="186064" cy="84916"/>
            </a:xfrm>
            <a:custGeom>
              <a:rect b="b" l="l" r="r" t="t"/>
              <a:pathLst>
                <a:path extrusionOk="0" h="2668" w="5846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7" name="Google Shape;10697;p58"/>
            <p:cNvSpPr/>
            <p:nvPr/>
          </p:nvSpPr>
          <p:spPr>
            <a:xfrm>
              <a:off x="7217915" y="4321126"/>
              <a:ext cx="68238" cy="25812"/>
            </a:xfrm>
            <a:custGeom>
              <a:rect b="b" l="l" r="r" t="t"/>
              <a:pathLst>
                <a:path extrusionOk="0" h="811" w="2144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98" name="Google Shape;10698;p58"/>
          <p:cNvGrpSpPr/>
          <p:nvPr/>
        </p:nvGrpSpPr>
        <p:grpSpPr>
          <a:xfrm>
            <a:off x="7565408" y="4279432"/>
            <a:ext cx="248255" cy="361942"/>
            <a:chOff x="7565408" y="4279432"/>
            <a:chExt cx="248255" cy="361942"/>
          </a:xfrm>
        </p:grpSpPr>
        <p:sp>
          <p:nvSpPr>
            <p:cNvPr id="10699" name="Google Shape;10699;p58"/>
            <p:cNvSpPr/>
            <p:nvPr/>
          </p:nvSpPr>
          <p:spPr>
            <a:xfrm>
              <a:off x="7610126" y="4279432"/>
              <a:ext cx="158055" cy="236892"/>
            </a:xfrm>
            <a:custGeom>
              <a:rect b="b" l="l" r="r" t="t"/>
              <a:pathLst>
                <a:path extrusionOk="0" h="7443" w="4966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0" name="Google Shape;10700;p58"/>
            <p:cNvSpPr/>
            <p:nvPr/>
          </p:nvSpPr>
          <p:spPr>
            <a:xfrm>
              <a:off x="7684411" y="4478004"/>
              <a:ext cx="10248" cy="38702"/>
            </a:xfrm>
            <a:custGeom>
              <a:rect b="b" l="l" r="r" t="t"/>
              <a:pathLst>
                <a:path extrusionOk="0" h="1216" w="322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1" name="Google Shape;10701;p58"/>
            <p:cNvSpPr/>
            <p:nvPr/>
          </p:nvSpPr>
          <p:spPr>
            <a:xfrm>
              <a:off x="7638929" y="4489366"/>
              <a:ext cx="10248" cy="27340"/>
            </a:xfrm>
            <a:custGeom>
              <a:rect b="b" l="l" r="r" t="t"/>
              <a:pathLst>
                <a:path extrusionOk="0" h="859" w="322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2" name="Google Shape;10702;p58"/>
            <p:cNvSpPr/>
            <p:nvPr/>
          </p:nvSpPr>
          <p:spPr>
            <a:xfrm>
              <a:off x="7729479" y="4489366"/>
              <a:ext cx="10662" cy="27340"/>
            </a:xfrm>
            <a:custGeom>
              <a:rect b="b" l="l" r="r" t="t"/>
              <a:pathLst>
                <a:path extrusionOk="0" h="859" w="335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3" name="Google Shape;10703;p58"/>
            <p:cNvSpPr/>
            <p:nvPr/>
          </p:nvSpPr>
          <p:spPr>
            <a:xfrm>
              <a:off x="7673017" y="4608369"/>
              <a:ext cx="33005" cy="33005"/>
            </a:xfrm>
            <a:custGeom>
              <a:rect b="b" l="l" r="r" t="t"/>
              <a:pathLst>
                <a:path extrusionOk="0" h="1037" w="1037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4" name="Google Shape;10704;p58"/>
            <p:cNvSpPr/>
            <p:nvPr/>
          </p:nvSpPr>
          <p:spPr>
            <a:xfrm>
              <a:off x="7565408" y="4608369"/>
              <a:ext cx="33387" cy="33005"/>
            </a:xfrm>
            <a:custGeom>
              <a:rect b="b" l="l" r="r" t="t"/>
              <a:pathLst>
                <a:path extrusionOk="0" h="1037" w="1049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5" name="Google Shape;10705;p58"/>
            <p:cNvSpPr/>
            <p:nvPr/>
          </p:nvSpPr>
          <p:spPr>
            <a:xfrm>
              <a:off x="7780657" y="4608369"/>
              <a:ext cx="33005" cy="33005"/>
            </a:xfrm>
            <a:custGeom>
              <a:rect b="b" l="l" r="r" t="t"/>
              <a:pathLst>
                <a:path extrusionOk="0" h="1037" w="1037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6" name="Google Shape;10706;p58"/>
            <p:cNvSpPr/>
            <p:nvPr/>
          </p:nvSpPr>
          <p:spPr>
            <a:xfrm>
              <a:off x="7596090" y="4528801"/>
              <a:ext cx="186859" cy="73362"/>
            </a:xfrm>
            <a:custGeom>
              <a:rect b="b" l="l" r="r" t="t"/>
              <a:pathLst>
                <a:path extrusionOk="0" h="2305" w="5871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07" name="Google Shape;10707;p58"/>
          <p:cNvGrpSpPr/>
          <p:nvPr/>
        </p:nvGrpSpPr>
        <p:grpSpPr>
          <a:xfrm>
            <a:off x="6264109" y="4279432"/>
            <a:ext cx="225498" cy="361560"/>
            <a:chOff x="6264109" y="4279432"/>
            <a:chExt cx="225498" cy="361560"/>
          </a:xfrm>
        </p:grpSpPr>
        <p:sp>
          <p:nvSpPr>
            <p:cNvPr id="10708" name="Google Shape;10708;p58"/>
            <p:cNvSpPr/>
            <p:nvPr/>
          </p:nvSpPr>
          <p:spPr>
            <a:xfrm>
              <a:off x="6264109" y="4279432"/>
              <a:ext cx="225498" cy="361560"/>
            </a:xfrm>
            <a:custGeom>
              <a:rect b="b" l="l" r="r" t="t"/>
              <a:pathLst>
                <a:path extrusionOk="0" h="11360" w="7085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9" name="Google Shape;10709;p58"/>
            <p:cNvSpPr/>
            <p:nvPr/>
          </p:nvSpPr>
          <p:spPr>
            <a:xfrm>
              <a:off x="6303129" y="4370395"/>
              <a:ext cx="146693" cy="106495"/>
            </a:xfrm>
            <a:custGeom>
              <a:rect b="b" l="l" r="r" t="t"/>
              <a:pathLst>
                <a:path extrusionOk="0" h="3346" w="4609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10" name="Google Shape;10710;p58"/>
          <p:cNvGrpSpPr/>
          <p:nvPr/>
        </p:nvGrpSpPr>
        <p:grpSpPr>
          <a:xfrm>
            <a:off x="7929578" y="4284365"/>
            <a:ext cx="395266" cy="351312"/>
            <a:chOff x="7929578" y="4284365"/>
            <a:chExt cx="395266" cy="351312"/>
          </a:xfrm>
        </p:grpSpPr>
        <p:sp>
          <p:nvSpPr>
            <p:cNvPr id="10711" name="Google Shape;10711;p58"/>
            <p:cNvSpPr/>
            <p:nvPr/>
          </p:nvSpPr>
          <p:spPr>
            <a:xfrm>
              <a:off x="7954213" y="4588668"/>
              <a:ext cx="11394" cy="47009"/>
            </a:xfrm>
            <a:custGeom>
              <a:rect b="b" l="l" r="r" t="t"/>
              <a:pathLst>
                <a:path extrusionOk="0" h="1477" w="358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2" name="Google Shape;10712;p58"/>
            <p:cNvSpPr/>
            <p:nvPr/>
          </p:nvSpPr>
          <p:spPr>
            <a:xfrm>
              <a:off x="7929578" y="4432522"/>
              <a:ext cx="213372" cy="203155"/>
            </a:xfrm>
            <a:custGeom>
              <a:rect b="b" l="l" r="r" t="t"/>
              <a:pathLst>
                <a:path extrusionOk="0" h="6383" w="6704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3" name="Google Shape;10713;p58"/>
            <p:cNvSpPr/>
            <p:nvPr/>
          </p:nvSpPr>
          <p:spPr>
            <a:xfrm>
              <a:off x="8090243" y="4284365"/>
              <a:ext cx="234601" cy="196344"/>
            </a:xfrm>
            <a:custGeom>
              <a:rect b="b" l="l" r="r" t="t"/>
              <a:pathLst>
                <a:path extrusionOk="0" h="6169" w="7371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4" name="Google Shape;10714;p58"/>
            <p:cNvSpPr/>
            <p:nvPr/>
          </p:nvSpPr>
          <p:spPr>
            <a:xfrm>
              <a:off x="8145591" y="4309382"/>
              <a:ext cx="136063" cy="135299"/>
            </a:xfrm>
            <a:custGeom>
              <a:rect b="b" l="l" r="r" t="t"/>
              <a:pathLst>
                <a:path extrusionOk="0" h="4251" w="4275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15" name="Google Shape;10715;p58"/>
          <p:cNvGrpSpPr/>
          <p:nvPr/>
        </p:nvGrpSpPr>
        <p:grpSpPr>
          <a:xfrm>
            <a:off x="6595502" y="4323777"/>
            <a:ext cx="426315" cy="332826"/>
            <a:chOff x="6639652" y="4323777"/>
            <a:chExt cx="426315" cy="332826"/>
          </a:xfrm>
        </p:grpSpPr>
        <p:sp>
          <p:nvSpPr>
            <p:cNvPr id="10716" name="Google Shape;10716;p58"/>
            <p:cNvSpPr/>
            <p:nvPr/>
          </p:nvSpPr>
          <p:spPr>
            <a:xfrm>
              <a:off x="6639652" y="4323777"/>
              <a:ext cx="426315" cy="332826"/>
            </a:xfrm>
            <a:custGeom>
              <a:rect b="b" l="l" r="r" t="t"/>
              <a:pathLst>
                <a:path extrusionOk="0" h="8562" w="10967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7" name="Google Shape;10717;p58"/>
            <p:cNvSpPr/>
            <p:nvPr/>
          </p:nvSpPr>
          <p:spPr>
            <a:xfrm>
              <a:off x="6830793" y="4458937"/>
              <a:ext cx="41244" cy="85675"/>
            </a:xfrm>
            <a:custGeom>
              <a:rect b="b" l="l" r="r" t="t"/>
              <a:pathLst>
                <a:path extrusionOk="0" h="2204" w="1061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8" name="Google Shape;10718;p58"/>
            <p:cNvSpPr/>
            <p:nvPr/>
          </p:nvSpPr>
          <p:spPr>
            <a:xfrm>
              <a:off x="6879423" y="4426556"/>
              <a:ext cx="41205" cy="118522"/>
            </a:xfrm>
            <a:custGeom>
              <a:rect b="b" l="l" r="r" t="t"/>
              <a:pathLst>
                <a:path extrusionOk="0" h="3049" w="106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9" name="Google Shape;10719;p58"/>
            <p:cNvSpPr/>
            <p:nvPr/>
          </p:nvSpPr>
          <p:spPr>
            <a:xfrm>
              <a:off x="6927549" y="4443194"/>
              <a:ext cx="41205" cy="101418"/>
            </a:xfrm>
            <a:custGeom>
              <a:rect b="b" l="l" r="r" t="t"/>
              <a:pathLst>
                <a:path extrusionOk="0" h="2609" w="106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0" name="Google Shape;10720;p58"/>
            <p:cNvSpPr/>
            <p:nvPr/>
          </p:nvSpPr>
          <p:spPr>
            <a:xfrm>
              <a:off x="6976141" y="4387645"/>
              <a:ext cx="41244" cy="156967"/>
            </a:xfrm>
            <a:custGeom>
              <a:rect b="b" l="l" r="r" t="t"/>
              <a:pathLst>
                <a:path extrusionOk="0" h="4038" w="1061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1" name="Google Shape;10721;p58"/>
            <p:cNvSpPr/>
            <p:nvPr/>
          </p:nvSpPr>
          <p:spPr>
            <a:xfrm>
              <a:off x="6745193" y="4404321"/>
              <a:ext cx="50029" cy="13916"/>
            </a:xfrm>
            <a:custGeom>
              <a:rect b="b" l="l" r="r" t="t"/>
              <a:pathLst>
                <a:path extrusionOk="0" h="358" w="1287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2" name="Google Shape;10722;p58"/>
            <p:cNvSpPr/>
            <p:nvPr/>
          </p:nvSpPr>
          <p:spPr>
            <a:xfrm>
              <a:off x="6745193" y="4426090"/>
              <a:ext cx="69465" cy="13916"/>
            </a:xfrm>
            <a:custGeom>
              <a:rect b="b" l="l" r="r" t="t"/>
              <a:pathLst>
                <a:path extrusionOk="0" h="358" w="1787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3" name="Google Shape;10723;p58"/>
            <p:cNvSpPr/>
            <p:nvPr/>
          </p:nvSpPr>
          <p:spPr>
            <a:xfrm>
              <a:off x="6745193" y="4447353"/>
              <a:ext cx="69465" cy="13955"/>
            </a:xfrm>
            <a:custGeom>
              <a:rect b="b" l="l" r="r" t="t"/>
              <a:pathLst>
                <a:path extrusionOk="0" h="359" w="1787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4" name="Google Shape;10724;p58"/>
            <p:cNvSpPr/>
            <p:nvPr/>
          </p:nvSpPr>
          <p:spPr>
            <a:xfrm>
              <a:off x="6745193" y="4468189"/>
              <a:ext cx="69465" cy="13916"/>
            </a:xfrm>
            <a:custGeom>
              <a:rect b="b" l="l" r="r" t="t"/>
              <a:pathLst>
                <a:path extrusionOk="0" h="358" w="1787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5" name="Google Shape;10725;p58"/>
            <p:cNvSpPr/>
            <p:nvPr/>
          </p:nvSpPr>
          <p:spPr>
            <a:xfrm>
              <a:off x="6684551" y="4528830"/>
              <a:ext cx="83809" cy="83809"/>
            </a:xfrm>
            <a:custGeom>
              <a:rect b="b" l="l" r="r" t="t"/>
              <a:pathLst>
                <a:path extrusionOk="0" h="2156" w="2156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26" name="Google Shape;10726;p58"/>
          <p:cNvGrpSpPr/>
          <p:nvPr/>
        </p:nvGrpSpPr>
        <p:grpSpPr>
          <a:xfrm>
            <a:off x="5357662" y="4297637"/>
            <a:ext cx="287275" cy="326296"/>
            <a:chOff x="5357662" y="4297637"/>
            <a:chExt cx="287275" cy="326296"/>
          </a:xfrm>
        </p:grpSpPr>
        <p:sp>
          <p:nvSpPr>
            <p:cNvPr id="10727" name="Google Shape;10727;p58"/>
            <p:cNvSpPr/>
            <p:nvPr/>
          </p:nvSpPr>
          <p:spPr>
            <a:xfrm>
              <a:off x="5357662" y="4385545"/>
              <a:ext cx="287275" cy="238388"/>
            </a:xfrm>
            <a:custGeom>
              <a:rect b="b" l="l" r="r" t="t"/>
              <a:pathLst>
                <a:path extrusionOk="0" h="7490" w="9026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8" name="Google Shape;10728;p58"/>
            <p:cNvSpPr/>
            <p:nvPr/>
          </p:nvSpPr>
          <p:spPr>
            <a:xfrm>
              <a:off x="5377363" y="4576542"/>
              <a:ext cx="62191" cy="10248"/>
            </a:xfrm>
            <a:custGeom>
              <a:rect b="b" l="l" r="r" t="t"/>
              <a:pathLst>
                <a:path extrusionOk="0" h="322" w="1954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9" name="Google Shape;10729;p58"/>
            <p:cNvSpPr/>
            <p:nvPr/>
          </p:nvSpPr>
          <p:spPr>
            <a:xfrm>
              <a:off x="5470204" y="4495827"/>
              <a:ext cx="62191" cy="10630"/>
            </a:xfrm>
            <a:custGeom>
              <a:rect b="b" l="l" r="r" t="t"/>
              <a:pathLst>
                <a:path extrusionOk="0" h="334" w="1954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0" name="Google Shape;10730;p58"/>
            <p:cNvSpPr/>
            <p:nvPr/>
          </p:nvSpPr>
          <p:spPr>
            <a:xfrm>
              <a:off x="5562694" y="4409798"/>
              <a:ext cx="62159" cy="10280"/>
            </a:xfrm>
            <a:custGeom>
              <a:rect b="b" l="l" r="r" t="t"/>
              <a:pathLst>
                <a:path extrusionOk="0" h="323" w="1953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1" name="Google Shape;10731;p58"/>
            <p:cNvSpPr/>
            <p:nvPr/>
          </p:nvSpPr>
          <p:spPr>
            <a:xfrm>
              <a:off x="5358043" y="4297637"/>
              <a:ext cx="238388" cy="237624"/>
            </a:xfrm>
            <a:custGeom>
              <a:rect b="b" l="l" r="r" t="t"/>
              <a:pathLst>
                <a:path extrusionOk="0" h="7466" w="749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32" name="Google Shape;10732;p58"/>
          <p:cNvGrpSpPr/>
          <p:nvPr/>
        </p:nvGrpSpPr>
        <p:grpSpPr>
          <a:xfrm>
            <a:off x="5774124" y="4294550"/>
            <a:ext cx="331611" cy="331674"/>
            <a:chOff x="5774124" y="4294550"/>
            <a:chExt cx="331611" cy="331674"/>
          </a:xfrm>
        </p:grpSpPr>
        <p:sp>
          <p:nvSpPr>
            <p:cNvPr id="10733" name="Google Shape;10733;p58"/>
            <p:cNvSpPr/>
            <p:nvPr/>
          </p:nvSpPr>
          <p:spPr>
            <a:xfrm>
              <a:off x="5774124" y="4419664"/>
              <a:ext cx="331611" cy="206560"/>
            </a:xfrm>
            <a:custGeom>
              <a:rect b="b" l="l" r="r" t="t"/>
              <a:pathLst>
                <a:path extrusionOk="0" h="6490" w="10419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4" name="Google Shape;10734;p58"/>
            <p:cNvSpPr/>
            <p:nvPr/>
          </p:nvSpPr>
          <p:spPr>
            <a:xfrm>
              <a:off x="5778294" y="4294550"/>
              <a:ext cx="316461" cy="191442"/>
            </a:xfrm>
            <a:custGeom>
              <a:rect b="b" l="l" r="r" t="t"/>
              <a:pathLst>
                <a:path extrusionOk="0" h="6015" w="9943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35" name="Google Shape;10735;p58"/>
          <p:cNvGrpSpPr/>
          <p:nvPr/>
        </p:nvGrpSpPr>
        <p:grpSpPr>
          <a:xfrm>
            <a:off x="4890434" y="4287389"/>
            <a:ext cx="345997" cy="346029"/>
            <a:chOff x="4890434" y="4287389"/>
            <a:chExt cx="345997" cy="346029"/>
          </a:xfrm>
        </p:grpSpPr>
        <p:sp>
          <p:nvSpPr>
            <p:cNvPr id="10736" name="Google Shape;10736;p58"/>
            <p:cNvSpPr/>
            <p:nvPr/>
          </p:nvSpPr>
          <p:spPr>
            <a:xfrm>
              <a:off x="5111349" y="4400695"/>
              <a:ext cx="54998" cy="54998"/>
            </a:xfrm>
            <a:custGeom>
              <a:rect b="b" l="l" r="r" t="t"/>
              <a:pathLst>
                <a:path extrusionOk="0" h="1728" w="1728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7" name="Google Shape;10737;p58"/>
            <p:cNvSpPr/>
            <p:nvPr/>
          </p:nvSpPr>
          <p:spPr>
            <a:xfrm>
              <a:off x="5113640" y="4466642"/>
              <a:ext cx="70498" cy="51179"/>
            </a:xfrm>
            <a:custGeom>
              <a:rect b="b" l="l" r="r" t="t"/>
              <a:pathLst>
                <a:path extrusionOk="0" h="1608" w="2215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8" name="Google Shape;10738;p58"/>
            <p:cNvSpPr/>
            <p:nvPr/>
          </p:nvSpPr>
          <p:spPr>
            <a:xfrm>
              <a:off x="4943490" y="4467023"/>
              <a:ext cx="70880" cy="51179"/>
            </a:xfrm>
            <a:custGeom>
              <a:rect b="b" l="l" r="r" t="t"/>
              <a:pathLst>
                <a:path extrusionOk="0" h="1608" w="2227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9" name="Google Shape;10739;p58"/>
            <p:cNvSpPr/>
            <p:nvPr/>
          </p:nvSpPr>
          <p:spPr>
            <a:xfrm>
              <a:off x="4961282" y="4400695"/>
              <a:ext cx="54616" cy="54998"/>
            </a:xfrm>
            <a:custGeom>
              <a:rect b="b" l="l" r="r" t="t"/>
              <a:pathLst>
                <a:path extrusionOk="0" h="1728" w="1716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0" name="Google Shape;10740;p58"/>
            <p:cNvSpPr/>
            <p:nvPr/>
          </p:nvSpPr>
          <p:spPr>
            <a:xfrm>
              <a:off x="5028374" y="4386691"/>
              <a:ext cx="71262" cy="70880"/>
            </a:xfrm>
            <a:custGeom>
              <a:rect b="b" l="l" r="r" t="t"/>
              <a:pathLst>
                <a:path extrusionOk="0" h="2227" w="2239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1" name="Google Shape;10741;p58"/>
            <p:cNvSpPr/>
            <p:nvPr/>
          </p:nvSpPr>
          <p:spPr>
            <a:xfrm>
              <a:off x="5004122" y="4468901"/>
              <a:ext cx="120149" cy="65596"/>
            </a:xfrm>
            <a:custGeom>
              <a:rect b="b" l="l" r="r" t="t"/>
              <a:pathLst>
                <a:path extrusionOk="0" h="2061" w="3775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2" name="Google Shape;10742;p58"/>
            <p:cNvSpPr/>
            <p:nvPr/>
          </p:nvSpPr>
          <p:spPr>
            <a:xfrm>
              <a:off x="4890434" y="4287389"/>
              <a:ext cx="345997" cy="346029"/>
            </a:xfrm>
            <a:custGeom>
              <a:rect b="b" l="l" r="r" t="t"/>
              <a:pathLst>
                <a:path extrusionOk="0" h="10872" w="10871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43" name="Google Shape;10743;p58"/>
          <p:cNvGrpSpPr/>
          <p:nvPr/>
        </p:nvGrpSpPr>
        <p:grpSpPr>
          <a:xfrm>
            <a:off x="2165809" y="3811059"/>
            <a:ext cx="422542" cy="342973"/>
            <a:chOff x="2165809" y="3811059"/>
            <a:chExt cx="422542" cy="342973"/>
          </a:xfrm>
        </p:grpSpPr>
        <p:sp>
          <p:nvSpPr>
            <p:cNvPr id="10744" name="Google Shape;10744;p58"/>
            <p:cNvSpPr/>
            <p:nvPr/>
          </p:nvSpPr>
          <p:spPr>
            <a:xfrm>
              <a:off x="2165809" y="3811059"/>
              <a:ext cx="422542" cy="342973"/>
            </a:xfrm>
            <a:custGeom>
              <a:rect b="b" l="l" r="r" t="t"/>
              <a:pathLst>
                <a:path extrusionOk="0" h="10776" w="13276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5" name="Google Shape;10745;p58"/>
            <p:cNvSpPr/>
            <p:nvPr/>
          </p:nvSpPr>
          <p:spPr>
            <a:xfrm>
              <a:off x="2193085" y="3877387"/>
              <a:ext cx="368753" cy="12158"/>
            </a:xfrm>
            <a:custGeom>
              <a:rect b="b" l="l" r="r" t="t"/>
              <a:pathLst>
                <a:path extrusionOk="0" h="382" w="11586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6" name="Google Shape;10746;p58"/>
            <p:cNvSpPr/>
            <p:nvPr/>
          </p:nvSpPr>
          <p:spPr>
            <a:xfrm>
              <a:off x="2212404" y="3930062"/>
              <a:ext cx="51942" cy="12158"/>
            </a:xfrm>
            <a:custGeom>
              <a:rect b="b" l="l" r="r" t="t"/>
              <a:pathLst>
                <a:path extrusionOk="0" h="382" w="1632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7" name="Google Shape;10747;p58"/>
            <p:cNvSpPr/>
            <p:nvPr/>
          </p:nvSpPr>
          <p:spPr>
            <a:xfrm>
              <a:off x="2305245" y="3930062"/>
              <a:ext cx="51974" cy="12158"/>
            </a:xfrm>
            <a:custGeom>
              <a:rect b="b" l="l" r="r" t="t"/>
              <a:pathLst>
                <a:path extrusionOk="0" h="382" w="1633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8" name="Google Shape;10748;p58"/>
            <p:cNvSpPr/>
            <p:nvPr/>
          </p:nvSpPr>
          <p:spPr>
            <a:xfrm>
              <a:off x="2489813" y="3930062"/>
              <a:ext cx="52324" cy="12158"/>
            </a:xfrm>
            <a:custGeom>
              <a:rect b="b" l="l" r="r" t="t"/>
              <a:pathLst>
                <a:path extrusionOk="0" h="382" w="1644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9" name="Google Shape;10749;p58"/>
            <p:cNvSpPr/>
            <p:nvPr/>
          </p:nvSpPr>
          <p:spPr>
            <a:xfrm>
              <a:off x="2212404" y="3983118"/>
              <a:ext cx="51942" cy="12158"/>
            </a:xfrm>
            <a:custGeom>
              <a:rect b="b" l="l" r="r" t="t"/>
              <a:pathLst>
                <a:path extrusionOk="0" h="382" w="1632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0" name="Google Shape;10750;p58"/>
            <p:cNvSpPr/>
            <p:nvPr/>
          </p:nvSpPr>
          <p:spPr>
            <a:xfrm>
              <a:off x="2397736" y="3983118"/>
              <a:ext cx="51942" cy="12158"/>
            </a:xfrm>
            <a:custGeom>
              <a:rect b="b" l="l" r="r" t="t"/>
              <a:pathLst>
                <a:path extrusionOk="0" h="382" w="1632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1" name="Google Shape;10751;p58"/>
            <p:cNvSpPr/>
            <p:nvPr/>
          </p:nvSpPr>
          <p:spPr>
            <a:xfrm>
              <a:off x="2212404" y="4036175"/>
              <a:ext cx="51942" cy="12158"/>
            </a:xfrm>
            <a:custGeom>
              <a:rect b="b" l="l" r="r" t="t"/>
              <a:pathLst>
                <a:path extrusionOk="0" h="382" w="1632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2" name="Google Shape;10752;p58"/>
            <p:cNvSpPr/>
            <p:nvPr/>
          </p:nvSpPr>
          <p:spPr>
            <a:xfrm>
              <a:off x="2305245" y="4036175"/>
              <a:ext cx="51974" cy="12158"/>
            </a:xfrm>
            <a:custGeom>
              <a:rect b="b" l="l" r="r" t="t"/>
              <a:pathLst>
                <a:path extrusionOk="0" h="382" w="1633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3" name="Google Shape;10753;p58"/>
            <p:cNvSpPr/>
            <p:nvPr/>
          </p:nvSpPr>
          <p:spPr>
            <a:xfrm>
              <a:off x="2489813" y="4036175"/>
              <a:ext cx="52324" cy="12158"/>
            </a:xfrm>
            <a:custGeom>
              <a:rect b="b" l="l" r="r" t="t"/>
              <a:pathLst>
                <a:path extrusionOk="0" h="382" w="1644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4" name="Google Shape;10754;p58"/>
            <p:cNvSpPr/>
            <p:nvPr/>
          </p:nvSpPr>
          <p:spPr>
            <a:xfrm>
              <a:off x="2305245" y="4088467"/>
              <a:ext cx="51974" cy="12540"/>
            </a:xfrm>
            <a:custGeom>
              <a:rect b="b" l="l" r="r" t="t"/>
              <a:pathLst>
                <a:path extrusionOk="0" h="394" w="1633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5" name="Google Shape;10755;p58"/>
            <p:cNvSpPr/>
            <p:nvPr/>
          </p:nvSpPr>
          <p:spPr>
            <a:xfrm>
              <a:off x="2397736" y="4088467"/>
              <a:ext cx="51942" cy="12540"/>
            </a:xfrm>
            <a:custGeom>
              <a:rect b="b" l="l" r="r" t="t"/>
              <a:pathLst>
                <a:path extrusionOk="0" h="394" w="1632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6" name="Google Shape;10756;p58"/>
            <p:cNvSpPr/>
            <p:nvPr/>
          </p:nvSpPr>
          <p:spPr>
            <a:xfrm>
              <a:off x="2489813" y="4088467"/>
              <a:ext cx="52324" cy="12540"/>
            </a:xfrm>
            <a:custGeom>
              <a:rect b="b" l="l" r="r" t="t"/>
              <a:pathLst>
                <a:path extrusionOk="0" h="394" w="1644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7" name="Google Shape;10757;p58"/>
            <p:cNvSpPr/>
            <p:nvPr/>
          </p:nvSpPr>
          <p:spPr>
            <a:xfrm>
              <a:off x="2304863" y="3969751"/>
              <a:ext cx="53088" cy="38766"/>
            </a:xfrm>
            <a:custGeom>
              <a:rect b="b" l="l" r="r" t="t"/>
              <a:pathLst>
                <a:path extrusionOk="0" h="1218" w="1668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8" name="Google Shape;10758;p58"/>
            <p:cNvSpPr/>
            <p:nvPr/>
          </p:nvSpPr>
          <p:spPr>
            <a:xfrm>
              <a:off x="2489813" y="3969751"/>
              <a:ext cx="53088" cy="38766"/>
            </a:xfrm>
            <a:custGeom>
              <a:rect b="b" l="l" r="r" t="t"/>
              <a:pathLst>
                <a:path extrusionOk="0" h="1218" w="1668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9" name="Google Shape;10759;p58"/>
            <p:cNvSpPr/>
            <p:nvPr/>
          </p:nvSpPr>
          <p:spPr>
            <a:xfrm>
              <a:off x="2396972" y="4022807"/>
              <a:ext cx="53088" cy="38766"/>
            </a:xfrm>
            <a:custGeom>
              <a:rect b="b" l="l" r="r" t="t"/>
              <a:pathLst>
                <a:path extrusionOk="0" h="1218" w="1668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0" name="Google Shape;10760;p58"/>
            <p:cNvSpPr/>
            <p:nvPr/>
          </p:nvSpPr>
          <p:spPr>
            <a:xfrm>
              <a:off x="2212404" y="4075386"/>
              <a:ext cx="53088" cy="38861"/>
            </a:xfrm>
            <a:custGeom>
              <a:rect b="b" l="l" r="r" t="t"/>
              <a:pathLst>
                <a:path extrusionOk="0" h="1221" w="1668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1" name="Google Shape;10761;p58"/>
            <p:cNvSpPr/>
            <p:nvPr/>
          </p:nvSpPr>
          <p:spPr>
            <a:xfrm>
              <a:off x="2396972" y="3916694"/>
              <a:ext cx="53088" cy="38798"/>
            </a:xfrm>
            <a:custGeom>
              <a:rect b="b" l="l" r="r" t="t"/>
              <a:pathLst>
                <a:path extrusionOk="0" h="1219" w="1668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62" name="Google Shape;10762;p58"/>
          <p:cNvSpPr/>
          <p:nvPr/>
        </p:nvSpPr>
        <p:spPr>
          <a:xfrm>
            <a:off x="6217513" y="3397651"/>
            <a:ext cx="347524" cy="289917"/>
          </a:xfrm>
          <a:custGeom>
            <a:rect b="b" l="l" r="r" t="t"/>
            <a:pathLst>
              <a:path extrusionOk="0" h="9109" w="10919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63" name="Google Shape;10763;p58"/>
          <p:cNvGrpSpPr/>
          <p:nvPr/>
        </p:nvGrpSpPr>
        <p:grpSpPr>
          <a:xfrm>
            <a:off x="903530" y="3806125"/>
            <a:ext cx="264550" cy="353222"/>
            <a:chOff x="903530" y="3806125"/>
            <a:chExt cx="264550" cy="353222"/>
          </a:xfrm>
        </p:grpSpPr>
        <p:sp>
          <p:nvSpPr>
            <p:cNvPr id="10764" name="Google Shape;10764;p58"/>
            <p:cNvSpPr/>
            <p:nvPr/>
          </p:nvSpPr>
          <p:spPr>
            <a:xfrm>
              <a:off x="926637" y="3839321"/>
              <a:ext cx="173237" cy="162002"/>
            </a:xfrm>
            <a:custGeom>
              <a:rect b="b" l="l" r="r" t="t"/>
              <a:pathLst>
                <a:path extrusionOk="0" h="5090" w="5443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5" name="Google Shape;10765;p58"/>
            <p:cNvSpPr/>
            <p:nvPr/>
          </p:nvSpPr>
          <p:spPr>
            <a:xfrm>
              <a:off x="903530" y="3806125"/>
              <a:ext cx="264550" cy="353222"/>
            </a:xfrm>
            <a:custGeom>
              <a:rect b="b" l="l" r="r" t="t"/>
              <a:pathLst>
                <a:path extrusionOk="0" h="11098" w="8312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6" name="Google Shape;10766;p58"/>
            <p:cNvSpPr/>
            <p:nvPr/>
          </p:nvSpPr>
          <p:spPr>
            <a:xfrm>
              <a:off x="1008879" y="3904059"/>
              <a:ext cx="54966" cy="18460"/>
            </a:xfrm>
            <a:custGeom>
              <a:rect b="b" l="l" r="r" t="t"/>
              <a:pathLst>
                <a:path extrusionOk="0" h="580" w="1727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7" name="Google Shape;10767;p58"/>
            <p:cNvSpPr/>
            <p:nvPr/>
          </p:nvSpPr>
          <p:spPr>
            <a:xfrm>
              <a:off x="972118" y="3872072"/>
              <a:ext cx="172473" cy="164866"/>
            </a:xfrm>
            <a:custGeom>
              <a:rect b="b" l="l" r="r" t="t"/>
              <a:pathLst>
                <a:path extrusionOk="0" h="5180" w="5419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68" name="Google Shape;10768;p58"/>
          <p:cNvGrpSpPr/>
          <p:nvPr/>
        </p:nvGrpSpPr>
        <p:grpSpPr>
          <a:xfrm>
            <a:off x="2611458" y="3816374"/>
            <a:ext cx="426329" cy="332375"/>
            <a:chOff x="2611458" y="3816374"/>
            <a:chExt cx="426329" cy="332375"/>
          </a:xfrm>
        </p:grpSpPr>
        <p:sp>
          <p:nvSpPr>
            <p:cNvPr id="10769" name="Google Shape;10769;p58"/>
            <p:cNvSpPr/>
            <p:nvPr/>
          </p:nvSpPr>
          <p:spPr>
            <a:xfrm>
              <a:off x="2611458" y="3816374"/>
              <a:ext cx="426329" cy="332375"/>
            </a:xfrm>
            <a:custGeom>
              <a:rect b="b" l="l" r="r" t="t"/>
              <a:pathLst>
                <a:path extrusionOk="0" h="10443" w="13395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0" name="Google Shape;10770;p58"/>
            <p:cNvSpPr/>
            <p:nvPr/>
          </p:nvSpPr>
          <p:spPr>
            <a:xfrm>
              <a:off x="2803568" y="3950909"/>
              <a:ext cx="40198" cy="85648"/>
            </a:xfrm>
            <a:custGeom>
              <a:rect b="b" l="l" r="r" t="t"/>
              <a:pathLst>
                <a:path extrusionOk="0" h="2691" w="1263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1" name="Google Shape;10771;p58"/>
            <p:cNvSpPr/>
            <p:nvPr/>
          </p:nvSpPr>
          <p:spPr>
            <a:xfrm>
              <a:off x="2851691" y="3917935"/>
              <a:ext cx="40580" cy="118621"/>
            </a:xfrm>
            <a:custGeom>
              <a:rect b="b" l="l" r="r" t="t"/>
              <a:pathLst>
                <a:path extrusionOk="0" h="3727" w="1275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2" name="Google Shape;10772;p58"/>
            <p:cNvSpPr/>
            <p:nvPr/>
          </p:nvSpPr>
          <p:spPr>
            <a:xfrm>
              <a:off x="2900197" y="3934995"/>
              <a:ext cx="40198" cy="101562"/>
            </a:xfrm>
            <a:custGeom>
              <a:rect b="b" l="l" r="r" t="t"/>
              <a:pathLst>
                <a:path extrusionOk="0" h="3191" w="1263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3" name="Google Shape;10773;p58"/>
            <p:cNvSpPr/>
            <p:nvPr/>
          </p:nvSpPr>
          <p:spPr>
            <a:xfrm>
              <a:off x="2948320" y="3879265"/>
              <a:ext cx="40580" cy="156941"/>
            </a:xfrm>
            <a:custGeom>
              <a:rect b="b" l="l" r="r" t="t"/>
              <a:pathLst>
                <a:path extrusionOk="0" h="4931" w="1275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4" name="Google Shape;10774;p58"/>
            <p:cNvSpPr/>
            <p:nvPr/>
          </p:nvSpPr>
          <p:spPr>
            <a:xfrm>
              <a:off x="2716807" y="3896325"/>
              <a:ext cx="49269" cy="13304"/>
            </a:xfrm>
            <a:custGeom>
              <a:rect b="b" l="l" r="r" t="t"/>
              <a:pathLst>
                <a:path extrusionOk="0" h="418" w="1548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5" name="Google Shape;10775;p58"/>
            <p:cNvSpPr/>
            <p:nvPr/>
          </p:nvSpPr>
          <p:spPr>
            <a:xfrm>
              <a:off x="2717157" y="3917553"/>
              <a:ext cx="69002" cy="13304"/>
            </a:xfrm>
            <a:custGeom>
              <a:rect b="b" l="l" r="r" t="t"/>
              <a:pathLst>
                <a:path extrusionOk="0" h="418" w="2168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6" name="Google Shape;10776;p58"/>
            <p:cNvSpPr/>
            <p:nvPr/>
          </p:nvSpPr>
          <p:spPr>
            <a:xfrm>
              <a:off x="2717157" y="3938782"/>
              <a:ext cx="69002" cy="13272"/>
            </a:xfrm>
            <a:custGeom>
              <a:rect b="b" l="l" r="r" t="t"/>
              <a:pathLst>
                <a:path extrusionOk="0" h="417" w="2168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7" name="Google Shape;10777;p58"/>
            <p:cNvSpPr/>
            <p:nvPr/>
          </p:nvSpPr>
          <p:spPr>
            <a:xfrm>
              <a:off x="2717157" y="3960361"/>
              <a:ext cx="69002" cy="13304"/>
            </a:xfrm>
            <a:custGeom>
              <a:rect b="b" l="l" r="r" t="t"/>
              <a:pathLst>
                <a:path extrusionOk="0" h="418" w="2168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8" name="Google Shape;10778;p58"/>
            <p:cNvSpPr/>
            <p:nvPr/>
          </p:nvSpPr>
          <p:spPr>
            <a:xfrm>
              <a:off x="2655793" y="4020993"/>
              <a:ext cx="84152" cy="82656"/>
            </a:xfrm>
            <a:custGeom>
              <a:rect b="b" l="l" r="r" t="t"/>
              <a:pathLst>
                <a:path extrusionOk="0" h="2597" w="2644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79" name="Google Shape;10779;p58"/>
          <p:cNvSpPr/>
          <p:nvPr/>
        </p:nvSpPr>
        <p:spPr>
          <a:xfrm>
            <a:off x="1752752" y="3803866"/>
            <a:ext cx="356245" cy="356627"/>
          </a:xfrm>
          <a:custGeom>
            <a:rect b="b" l="l" r="r" t="t"/>
            <a:pathLst>
              <a:path extrusionOk="0" h="11205" w="11193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80" name="Google Shape;10780;p58"/>
          <p:cNvGrpSpPr/>
          <p:nvPr/>
        </p:nvGrpSpPr>
        <p:grpSpPr>
          <a:xfrm>
            <a:off x="4019984" y="3805393"/>
            <a:ext cx="293704" cy="353954"/>
            <a:chOff x="4019984" y="3805393"/>
            <a:chExt cx="293704" cy="353954"/>
          </a:xfrm>
        </p:grpSpPr>
        <p:sp>
          <p:nvSpPr>
            <p:cNvPr id="10781" name="Google Shape;10781;p58"/>
            <p:cNvSpPr/>
            <p:nvPr/>
          </p:nvSpPr>
          <p:spPr>
            <a:xfrm>
              <a:off x="4019984" y="3805393"/>
              <a:ext cx="293704" cy="353954"/>
            </a:xfrm>
            <a:custGeom>
              <a:rect b="b" l="l" r="r" t="t"/>
              <a:pathLst>
                <a:path extrusionOk="0" h="11121" w="9228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2" name="Google Shape;10782;p58"/>
            <p:cNvSpPr/>
            <p:nvPr/>
          </p:nvSpPr>
          <p:spPr>
            <a:xfrm>
              <a:off x="4118903" y="3867139"/>
              <a:ext cx="93987" cy="87971"/>
            </a:xfrm>
            <a:custGeom>
              <a:rect b="b" l="l" r="r" t="t"/>
              <a:pathLst>
                <a:path extrusionOk="0" h="2764" w="2953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83" name="Google Shape;10783;p58"/>
          <p:cNvGrpSpPr/>
          <p:nvPr/>
        </p:nvGrpSpPr>
        <p:grpSpPr>
          <a:xfrm>
            <a:off x="8006505" y="3390044"/>
            <a:ext cx="323654" cy="303189"/>
            <a:chOff x="8006505" y="3390044"/>
            <a:chExt cx="323654" cy="303189"/>
          </a:xfrm>
        </p:grpSpPr>
        <p:sp>
          <p:nvSpPr>
            <p:cNvPr id="10784" name="Google Shape;10784;p58"/>
            <p:cNvSpPr/>
            <p:nvPr/>
          </p:nvSpPr>
          <p:spPr>
            <a:xfrm>
              <a:off x="8006505" y="3390044"/>
              <a:ext cx="323654" cy="303189"/>
            </a:xfrm>
            <a:custGeom>
              <a:rect b="b" l="l" r="r" t="t"/>
              <a:pathLst>
                <a:path extrusionOk="0" h="9526" w="10169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5" name="Google Shape;10785;p58"/>
            <p:cNvSpPr/>
            <p:nvPr/>
          </p:nvSpPr>
          <p:spPr>
            <a:xfrm>
              <a:off x="8148997" y="3444247"/>
              <a:ext cx="37907" cy="37938"/>
            </a:xfrm>
            <a:custGeom>
              <a:rect b="b" l="l" r="r" t="t"/>
              <a:pathLst>
                <a:path extrusionOk="0" h="1192" w="1191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6" name="Google Shape;10786;p58"/>
            <p:cNvSpPr/>
            <p:nvPr/>
          </p:nvSpPr>
          <p:spPr>
            <a:xfrm>
              <a:off x="8089861" y="3526871"/>
              <a:ext cx="165630" cy="104617"/>
            </a:xfrm>
            <a:custGeom>
              <a:rect b="b" l="l" r="r" t="t"/>
              <a:pathLst>
                <a:path extrusionOk="0" h="3287" w="5204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7" name="Google Shape;10787;p58"/>
            <p:cNvSpPr/>
            <p:nvPr/>
          </p:nvSpPr>
          <p:spPr>
            <a:xfrm>
              <a:off x="8067519" y="3519742"/>
              <a:ext cx="32241" cy="30268"/>
            </a:xfrm>
            <a:custGeom>
              <a:rect b="b" l="l" r="r" t="t"/>
              <a:pathLst>
                <a:path extrusionOk="0" h="951" w="1013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8" name="Google Shape;10788;p58"/>
            <p:cNvSpPr/>
            <p:nvPr/>
          </p:nvSpPr>
          <p:spPr>
            <a:xfrm>
              <a:off x="8244479" y="3601602"/>
              <a:ext cx="32623" cy="30268"/>
            </a:xfrm>
            <a:custGeom>
              <a:rect b="b" l="l" r="r" t="t"/>
              <a:pathLst>
                <a:path extrusionOk="0" h="951" w="1025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9" name="Google Shape;10789;p58"/>
            <p:cNvSpPr/>
            <p:nvPr/>
          </p:nvSpPr>
          <p:spPr>
            <a:xfrm>
              <a:off x="8156190" y="3533396"/>
              <a:ext cx="32241" cy="30236"/>
            </a:xfrm>
            <a:custGeom>
              <a:rect b="b" l="l" r="r" t="t"/>
              <a:pathLst>
                <a:path extrusionOk="0" h="950" w="1013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90" name="Google Shape;10790;p58"/>
          <p:cNvGrpSpPr/>
          <p:nvPr/>
        </p:nvGrpSpPr>
        <p:grpSpPr>
          <a:xfrm>
            <a:off x="1299146" y="3806507"/>
            <a:ext cx="367990" cy="351312"/>
            <a:chOff x="1299146" y="3806507"/>
            <a:chExt cx="367990" cy="351312"/>
          </a:xfrm>
        </p:grpSpPr>
        <p:sp>
          <p:nvSpPr>
            <p:cNvPr id="10791" name="Google Shape;10791;p58"/>
            <p:cNvSpPr/>
            <p:nvPr/>
          </p:nvSpPr>
          <p:spPr>
            <a:xfrm>
              <a:off x="1299146" y="3844414"/>
              <a:ext cx="321012" cy="313405"/>
            </a:xfrm>
            <a:custGeom>
              <a:rect b="b" l="l" r="r" t="t"/>
              <a:pathLst>
                <a:path extrusionOk="0" h="9847" w="10086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2" name="Google Shape;10792;p58"/>
            <p:cNvSpPr/>
            <p:nvPr/>
          </p:nvSpPr>
          <p:spPr>
            <a:xfrm>
              <a:off x="1345391" y="3806507"/>
              <a:ext cx="321744" cy="313819"/>
            </a:xfrm>
            <a:custGeom>
              <a:rect b="b" l="l" r="r" t="t"/>
              <a:pathLst>
                <a:path extrusionOk="0" h="9860" w="10109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93" name="Google Shape;10793;p58"/>
          <p:cNvSpPr/>
          <p:nvPr/>
        </p:nvSpPr>
        <p:spPr>
          <a:xfrm>
            <a:off x="3524716" y="3804184"/>
            <a:ext cx="389187" cy="355927"/>
          </a:xfrm>
          <a:custGeom>
            <a:rect b="b" l="l" r="r" t="t"/>
            <a:pathLst>
              <a:path extrusionOk="0" h="11183" w="12228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94" name="Google Shape;10794;p58"/>
          <p:cNvGrpSpPr/>
          <p:nvPr/>
        </p:nvGrpSpPr>
        <p:grpSpPr>
          <a:xfrm>
            <a:off x="3095745" y="3805393"/>
            <a:ext cx="352840" cy="354717"/>
            <a:chOff x="3095745" y="3805393"/>
            <a:chExt cx="352840" cy="354717"/>
          </a:xfrm>
        </p:grpSpPr>
        <p:sp>
          <p:nvSpPr>
            <p:cNvPr id="10795" name="Google Shape;10795;p58"/>
            <p:cNvSpPr/>
            <p:nvPr/>
          </p:nvSpPr>
          <p:spPr>
            <a:xfrm>
              <a:off x="3095745" y="3805393"/>
              <a:ext cx="272093" cy="271711"/>
            </a:xfrm>
            <a:custGeom>
              <a:rect b="b" l="l" r="r" t="t"/>
              <a:pathLst>
                <a:path extrusionOk="0" h="8537" w="8549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6" name="Google Shape;10796;p58"/>
            <p:cNvSpPr/>
            <p:nvPr/>
          </p:nvSpPr>
          <p:spPr>
            <a:xfrm>
              <a:off x="3184798" y="3878883"/>
              <a:ext cx="109550" cy="94018"/>
            </a:xfrm>
            <a:custGeom>
              <a:rect b="b" l="l" r="r" t="t"/>
              <a:pathLst>
                <a:path extrusionOk="0" h="2954" w="3442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7" name="Google Shape;10797;p58"/>
            <p:cNvSpPr/>
            <p:nvPr/>
          </p:nvSpPr>
          <p:spPr>
            <a:xfrm>
              <a:off x="3168120" y="3917331"/>
              <a:ext cx="102707" cy="87016"/>
            </a:xfrm>
            <a:custGeom>
              <a:rect b="b" l="l" r="r" t="t"/>
              <a:pathLst>
                <a:path extrusionOk="0" h="2734" w="3227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8" name="Google Shape;10798;p58"/>
            <p:cNvSpPr/>
            <p:nvPr/>
          </p:nvSpPr>
          <p:spPr>
            <a:xfrm>
              <a:off x="3264749" y="3976275"/>
              <a:ext cx="183836" cy="183836"/>
            </a:xfrm>
            <a:custGeom>
              <a:rect b="b" l="l" r="r" t="t"/>
              <a:pathLst>
                <a:path extrusionOk="0" h="5776" w="5776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9" name="Google Shape;10799;p58"/>
            <p:cNvSpPr/>
            <p:nvPr/>
          </p:nvSpPr>
          <p:spPr>
            <a:xfrm>
              <a:off x="3326526" y="4036907"/>
              <a:ext cx="62541" cy="62573"/>
            </a:xfrm>
            <a:custGeom>
              <a:rect b="b" l="l" r="r" t="t"/>
              <a:pathLst>
                <a:path extrusionOk="0" h="1966" w="1965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0" name="Google Shape;10800;p58"/>
            <p:cNvSpPr/>
            <p:nvPr/>
          </p:nvSpPr>
          <p:spPr>
            <a:xfrm>
              <a:off x="3196542" y="3907687"/>
              <a:ext cx="68238" cy="68238"/>
            </a:xfrm>
            <a:custGeom>
              <a:rect b="b" l="l" r="r" t="t"/>
              <a:pathLst>
                <a:path extrusionOk="0" h="2144" w="2144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01" name="Google Shape;10801;p58"/>
          <p:cNvGrpSpPr/>
          <p:nvPr/>
        </p:nvGrpSpPr>
        <p:grpSpPr>
          <a:xfrm>
            <a:off x="7550258" y="3832670"/>
            <a:ext cx="371395" cy="301279"/>
            <a:chOff x="7550258" y="3832670"/>
            <a:chExt cx="371395" cy="301279"/>
          </a:xfrm>
        </p:grpSpPr>
        <p:sp>
          <p:nvSpPr>
            <p:cNvPr id="10802" name="Google Shape;10802;p58"/>
            <p:cNvSpPr/>
            <p:nvPr/>
          </p:nvSpPr>
          <p:spPr>
            <a:xfrm>
              <a:off x="7550258" y="3832670"/>
              <a:ext cx="371395" cy="301279"/>
            </a:xfrm>
            <a:custGeom>
              <a:rect b="b" l="l" r="r" t="t"/>
              <a:pathLst>
                <a:path extrusionOk="0" h="9466" w="11669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3" name="Google Shape;10803;p58"/>
            <p:cNvSpPr/>
            <p:nvPr/>
          </p:nvSpPr>
          <p:spPr>
            <a:xfrm>
              <a:off x="7574129" y="3891009"/>
              <a:ext cx="324418" cy="10662"/>
            </a:xfrm>
            <a:custGeom>
              <a:rect b="b" l="l" r="r" t="t"/>
              <a:pathLst>
                <a:path extrusionOk="0" h="335" w="10193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4" name="Google Shape;10804;p58"/>
            <p:cNvSpPr/>
            <p:nvPr/>
          </p:nvSpPr>
          <p:spPr>
            <a:xfrm>
              <a:off x="7591188" y="3937637"/>
              <a:ext cx="45481" cy="10248"/>
            </a:xfrm>
            <a:custGeom>
              <a:rect b="b" l="l" r="r" t="t"/>
              <a:pathLst>
                <a:path extrusionOk="0" h="322" w="1429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5" name="Google Shape;10805;p58"/>
            <p:cNvSpPr/>
            <p:nvPr/>
          </p:nvSpPr>
          <p:spPr>
            <a:xfrm>
              <a:off x="7672667" y="3937637"/>
              <a:ext cx="45481" cy="10248"/>
            </a:xfrm>
            <a:custGeom>
              <a:rect b="b" l="l" r="r" t="t"/>
              <a:pathLst>
                <a:path extrusionOk="0" h="322" w="1429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6" name="Google Shape;10806;p58"/>
            <p:cNvSpPr/>
            <p:nvPr/>
          </p:nvSpPr>
          <p:spPr>
            <a:xfrm>
              <a:off x="7835592" y="3937637"/>
              <a:ext cx="45131" cy="10248"/>
            </a:xfrm>
            <a:custGeom>
              <a:rect b="b" l="l" r="r" t="t"/>
              <a:pathLst>
                <a:path extrusionOk="0" h="322" w="1418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7" name="Google Shape;10807;p58"/>
            <p:cNvSpPr/>
            <p:nvPr/>
          </p:nvSpPr>
          <p:spPr>
            <a:xfrm>
              <a:off x="7591188" y="3984232"/>
              <a:ext cx="45481" cy="10662"/>
            </a:xfrm>
            <a:custGeom>
              <a:rect b="b" l="l" r="r" t="t"/>
              <a:pathLst>
                <a:path extrusionOk="0" h="335" w="1429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8" name="Google Shape;10808;p58"/>
            <p:cNvSpPr/>
            <p:nvPr/>
          </p:nvSpPr>
          <p:spPr>
            <a:xfrm>
              <a:off x="7754113" y="3984232"/>
              <a:ext cx="45513" cy="10662"/>
            </a:xfrm>
            <a:custGeom>
              <a:rect b="b" l="l" r="r" t="t"/>
              <a:pathLst>
                <a:path extrusionOk="0" h="335" w="143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9" name="Google Shape;10809;p58"/>
            <p:cNvSpPr/>
            <p:nvPr/>
          </p:nvSpPr>
          <p:spPr>
            <a:xfrm>
              <a:off x="7591188" y="4030859"/>
              <a:ext cx="45481" cy="10248"/>
            </a:xfrm>
            <a:custGeom>
              <a:rect b="b" l="l" r="r" t="t"/>
              <a:pathLst>
                <a:path extrusionOk="0" h="322" w="1429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0" name="Google Shape;10810;p58"/>
            <p:cNvSpPr/>
            <p:nvPr/>
          </p:nvSpPr>
          <p:spPr>
            <a:xfrm>
              <a:off x="7672667" y="4030859"/>
              <a:ext cx="45481" cy="10248"/>
            </a:xfrm>
            <a:custGeom>
              <a:rect b="b" l="l" r="r" t="t"/>
              <a:pathLst>
                <a:path extrusionOk="0" h="322" w="1429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1" name="Google Shape;10811;p58"/>
            <p:cNvSpPr/>
            <p:nvPr/>
          </p:nvSpPr>
          <p:spPr>
            <a:xfrm>
              <a:off x="7835592" y="4030859"/>
              <a:ext cx="45131" cy="10248"/>
            </a:xfrm>
            <a:custGeom>
              <a:rect b="b" l="l" r="r" t="t"/>
              <a:pathLst>
                <a:path extrusionOk="0" h="322" w="1418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2" name="Google Shape;10812;p58"/>
            <p:cNvSpPr/>
            <p:nvPr/>
          </p:nvSpPr>
          <p:spPr>
            <a:xfrm>
              <a:off x="7672667" y="4077073"/>
              <a:ext cx="45481" cy="10662"/>
            </a:xfrm>
            <a:custGeom>
              <a:rect b="b" l="l" r="r" t="t"/>
              <a:pathLst>
                <a:path extrusionOk="0" h="335" w="1429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3" name="Google Shape;10813;p58"/>
            <p:cNvSpPr/>
            <p:nvPr/>
          </p:nvSpPr>
          <p:spPr>
            <a:xfrm>
              <a:off x="7754113" y="4077073"/>
              <a:ext cx="45513" cy="10662"/>
            </a:xfrm>
            <a:custGeom>
              <a:rect b="b" l="l" r="r" t="t"/>
              <a:pathLst>
                <a:path extrusionOk="0" h="335" w="143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4" name="Google Shape;10814;p58"/>
            <p:cNvSpPr/>
            <p:nvPr/>
          </p:nvSpPr>
          <p:spPr>
            <a:xfrm>
              <a:off x="7835592" y="4077073"/>
              <a:ext cx="45131" cy="10662"/>
            </a:xfrm>
            <a:custGeom>
              <a:rect b="b" l="l" r="r" t="t"/>
              <a:pathLst>
                <a:path extrusionOk="0" h="335" w="1418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5" name="Google Shape;10815;p58"/>
            <p:cNvSpPr/>
            <p:nvPr/>
          </p:nvSpPr>
          <p:spPr>
            <a:xfrm>
              <a:off x="7672667" y="3972583"/>
              <a:ext cx="46245" cy="34055"/>
            </a:xfrm>
            <a:custGeom>
              <a:rect b="b" l="l" r="r" t="t"/>
              <a:pathLst>
                <a:path extrusionOk="0" h="1070" w="1453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6" name="Google Shape;10816;p58"/>
            <p:cNvSpPr/>
            <p:nvPr/>
          </p:nvSpPr>
          <p:spPr>
            <a:xfrm>
              <a:off x="7835592" y="3972583"/>
              <a:ext cx="45895" cy="34055"/>
            </a:xfrm>
            <a:custGeom>
              <a:rect b="b" l="l" r="r" t="t"/>
              <a:pathLst>
                <a:path extrusionOk="0" h="1070" w="1442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7" name="Google Shape;10817;p58"/>
            <p:cNvSpPr/>
            <p:nvPr/>
          </p:nvSpPr>
          <p:spPr>
            <a:xfrm>
              <a:off x="7754113" y="4019592"/>
              <a:ext cx="46277" cy="34024"/>
            </a:xfrm>
            <a:custGeom>
              <a:rect b="b" l="l" r="r" t="t"/>
              <a:pathLst>
                <a:path extrusionOk="0" h="1069" w="1454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8" name="Google Shape;10818;p58"/>
            <p:cNvSpPr/>
            <p:nvPr/>
          </p:nvSpPr>
          <p:spPr>
            <a:xfrm>
              <a:off x="7591188" y="4065806"/>
              <a:ext cx="46245" cy="34055"/>
            </a:xfrm>
            <a:custGeom>
              <a:rect b="b" l="l" r="r" t="t"/>
              <a:pathLst>
                <a:path extrusionOk="0" h="1070" w="1453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9" name="Google Shape;10819;p58"/>
            <p:cNvSpPr/>
            <p:nvPr/>
          </p:nvSpPr>
          <p:spPr>
            <a:xfrm>
              <a:off x="7754113" y="3925988"/>
              <a:ext cx="46277" cy="34406"/>
            </a:xfrm>
            <a:custGeom>
              <a:rect b="b" l="l" r="r" t="t"/>
              <a:pathLst>
                <a:path extrusionOk="0" h="1081" w="1454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20" name="Google Shape;10820;p58"/>
          <p:cNvSpPr/>
          <p:nvPr/>
        </p:nvSpPr>
        <p:spPr>
          <a:xfrm>
            <a:off x="7114476" y="3808799"/>
            <a:ext cx="350548" cy="350548"/>
          </a:xfrm>
          <a:custGeom>
            <a:rect b="b" l="l" r="r" t="t"/>
            <a:pathLst>
              <a:path extrusionOk="0" h="11014" w="11014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21" name="Google Shape;10821;p58"/>
          <p:cNvGrpSpPr/>
          <p:nvPr/>
        </p:nvGrpSpPr>
        <p:grpSpPr>
          <a:xfrm>
            <a:off x="6659725" y="3808035"/>
            <a:ext cx="367608" cy="350548"/>
            <a:chOff x="6659725" y="3808035"/>
            <a:chExt cx="367608" cy="350548"/>
          </a:xfrm>
        </p:grpSpPr>
        <p:sp>
          <p:nvSpPr>
            <p:cNvPr id="10822" name="Google Shape;10822;p58"/>
            <p:cNvSpPr/>
            <p:nvPr/>
          </p:nvSpPr>
          <p:spPr>
            <a:xfrm>
              <a:off x="6659725" y="3845942"/>
              <a:ext cx="321394" cy="312642"/>
            </a:xfrm>
            <a:custGeom>
              <a:rect b="b" l="l" r="r" t="t"/>
              <a:pathLst>
                <a:path extrusionOk="0" h="9823" w="10098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3" name="Google Shape;10823;p58"/>
            <p:cNvSpPr/>
            <p:nvPr/>
          </p:nvSpPr>
          <p:spPr>
            <a:xfrm>
              <a:off x="6705588" y="3808035"/>
              <a:ext cx="321744" cy="313787"/>
            </a:xfrm>
            <a:custGeom>
              <a:rect b="b" l="l" r="r" t="t"/>
              <a:pathLst>
                <a:path extrusionOk="0" h="9859" w="10109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24" name="Google Shape;10824;p58"/>
          <p:cNvGrpSpPr/>
          <p:nvPr/>
        </p:nvGrpSpPr>
        <p:grpSpPr>
          <a:xfrm>
            <a:off x="6219391" y="3816756"/>
            <a:ext cx="356627" cy="334252"/>
            <a:chOff x="6219391" y="3816756"/>
            <a:chExt cx="356627" cy="334252"/>
          </a:xfrm>
        </p:grpSpPr>
        <p:sp>
          <p:nvSpPr>
            <p:cNvPr id="10825" name="Google Shape;10825;p58"/>
            <p:cNvSpPr/>
            <p:nvPr/>
          </p:nvSpPr>
          <p:spPr>
            <a:xfrm>
              <a:off x="6219391" y="3816756"/>
              <a:ext cx="306594" cy="334252"/>
            </a:xfrm>
            <a:custGeom>
              <a:rect b="b" l="l" r="r" t="t"/>
              <a:pathLst>
                <a:path extrusionOk="0" h="10502" w="9633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6" name="Google Shape;10826;p58"/>
            <p:cNvSpPr/>
            <p:nvPr/>
          </p:nvSpPr>
          <p:spPr>
            <a:xfrm>
              <a:off x="6549060" y="3978567"/>
              <a:ext cx="26958" cy="10630"/>
            </a:xfrm>
            <a:custGeom>
              <a:rect b="b" l="l" r="r" t="t"/>
              <a:pathLst>
                <a:path extrusionOk="0" h="334" w="847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7" name="Google Shape;10827;p58"/>
            <p:cNvSpPr/>
            <p:nvPr/>
          </p:nvSpPr>
          <p:spPr>
            <a:xfrm>
              <a:off x="6525572" y="3915357"/>
              <a:ext cx="24666" cy="22311"/>
            </a:xfrm>
            <a:custGeom>
              <a:rect b="b" l="l" r="r" t="t"/>
              <a:pathLst>
                <a:path extrusionOk="0" h="701" w="775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8" name="Google Shape;10828;p58"/>
            <p:cNvSpPr/>
            <p:nvPr/>
          </p:nvSpPr>
          <p:spPr>
            <a:xfrm>
              <a:off x="6527099" y="4030191"/>
              <a:ext cx="23139" cy="22661"/>
            </a:xfrm>
            <a:custGeom>
              <a:rect b="b" l="l" r="r" t="t"/>
              <a:pathLst>
                <a:path extrusionOk="0" h="712" w="727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29" name="Google Shape;10829;p58"/>
          <p:cNvGrpSpPr/>
          <p:nvPr/>
        </p:nvGrpSpPr>
        <p:grpSpPr>
          <a:xfrm>
            <a:off x="5778676" y="3826972"/>
            <a:ext cx="349052" cy="313055"/>
            <a:chOff x="5778676" y="3826972"/>
            <a:chExt cx="349052" cy="313055"/>
          </a:xfrm>
        </p:grpSpPr>
        <p:sp>
          <p:nvSpPr>
            <p:cNvPr id="10830" name="Google Shape;10830;p58"/>
            <p:cNvSpPr/>
            <p:nvPr/>
          </p:nvSpPr>
          <p:spPr>
            <a:xfrm>
              <a:off x="5923045" y="3890659"/>
              <a:ext cx="27690" cy="48155"/>
            </a:xfrm>
            <a:custGeom>
              <a:rect b="b" l="l" r="r" t="t"/>
              <a:pathLst>
                <a:path extrusionOk="0" h="1513" w="87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1" name="Google Shape;10831;p58"/>
            <p:cNvSpPr/>
            <p:nvPr/>
          </p:nvSpPr>
          <p:spPr>
            <a:xfrm>
              <a:off x="5976866" y="3843268"/>
              <a:ext cx="80364" cy="80364"/>
            </a:xfrm>
            <a:custGeom>
              <a:rect b="b" l="l" r="r" t="t"/>
              <a:pathLst>
                <a:path extrusionOk="0" h="2525" w="2525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2" name="Google Shape;10832;p58"/>
            <p:cNvSpPr/>
            <p:nvPr/>
          </p:nvSpPr>
          <p:spPr>
            <a:xfrm>
              <a:off x="5879473" y="3826972"/>
              <a:ext cx="193288" cy="144051"/>
            </a:xfrm>
            <a:custGeom>
              <a:rect b="b" l="l" r="r" t="t"/>
              <a:pathLst>
                <a:path extrusionOk="0" h="4526" w="6073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3" name="Google Shape;10833;p58"/>
            <p:cNvSpPr/>
            <p:nvPr/>
          </p:nvSpPr>
          <p:spPr>
            <a:xfrm>
              <a:off x="6003760" y="3859946"/>
              <a:ext cx="26958" cy="47773"/>
            </a:xfrm>
            <a:custGeom>
              <a:rect b="b" l="l" r="r" t="t"/>
              <a:pathLst>
                <a:path extrusionOk="0" h="1501" w="847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4" name="Google Shape;10834;p58"/>
            <p:cNvSpPr/>
            <p:nvPr/>
          </p:nvSpPr>
          <p:spPr>
            <a:xfrm>
              <a:off x="5778676" y="3939865"/>
              <a:ext cx="349052" cy="200163"/>
            </a:xfrm>
            <a:custGeom>
              <a:rect b="b" l="l" r="r" t="t"/>
              <a:pathLst>
                <a:path extrusionOk="0" h="6289" w="10967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35" name="Google Shape;10835;p58"/>
          <p:cNvGrpSpPr/>
          <p:nvPr/>
        </p:nvGrpSpPr>
        <p:grpSpPr>
          <a:xfrm>
            <a:off x="5355784" y="3834547"/>
            <a:ext cx="299019" cy="297905"/>
            <a:chOff x="5355784" y="3834547"/>
            <a:chExt cx="299019" cy="297905"/>
          </a:xfrm>
        </p:grpSpPr>
        <p:sp>
          <p:nvSpPr>
            <p:cNvPr id="10836" name="Google Shape;10836;p58"/>
            <p:cNvSpPr/>
            <p:nvPr/>
          </p:nvSpPr>
          <p:spPr>
            <a:xfrm>
              <a:off x="5355784" y="3834547"/>
              <a:ext cx="299019" cy="297905"/>
            </a:xfrm>
            <a:custGeom>
              <a:rect b="b" l="l" r="r" t="t"/>
              <a:pathLst>
                <a:path extrusionOk="0" h="9360" w="9395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7" name="Google Shape;10837;p58"/>
            <p:cNvSpPr/>
            <p:nvPr/>
          </p:nvSpPr>
          <p:spPr>
            <a:xfrm>
              <a:off x="5455054" y="3854280"/>
              <a:ext cx="179666" cy="171296"/>
            </a:xfrm>
            <a:custGeom>
              <a:rect b="b" l="l" r="r" t="t"/>
              <a:pathLst>
                <a:path extrusionOk="0" h="5382" w="5645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8" name="Google Shape;10838;p58"/>
            <p:cNvSpPr/>
            <p:nvPr/>
          </p:nvSpPr>
          <p:spPr>
            <a:xfrm>
              <a:off x="5508110" y="3886490"/>
              <a:ext cx="81510" cy="99302"/>
            </a:xfrm>
            <a:custGeom>
              <a:rect b="b" l="l" r="r" t="t"/>
              <a:pathLst>
                <a:path extrusionOk="0" h="3120" w="2561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9" name="Google Shape;10839;p58"/>
            <p:cNvSpPr/>
            <p:nvPr/>
          </p:nvSpPr>
          <p:spPr>
            <a:xfrm>
              <a:off x="5554706" y="3945530"/>
              <a:ext cx="98952" cy="98251"/>
            </a:xfrm>
            <a:custGeom>
              <a:rect b="b" l="l" r="r" t="t"/>
              <a:pathLst>
                <a:path extrusionOk="0" h="3087" w="3109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40" name="Google Shape;10840;p58"/>
          <p:cNvGrpSpPr/>
          <p:nvPr/>
        </p:nvGrpSpPr>
        <p:grpSpPr>
          <a:xfrm>
            <a:off x="8036455" y="3807271"/>
            <a:ext cx="292176" cy="353985"/>
            <a:chOff x="8036455" y="3807271"/>
            <a:chExt cx="292176" cy="353985"/>
          </a:xfrm>
        </p:grpSpPr>
        <p:sp>
          <p:nvSpPr>
            <p:cNvPr id="10841" name="Google Shape;10841;p58"/>
            <p:cNvSpPr/>
            <p:nvPr/>
          </p:nvSpPr>
          <p:spPr>
            <a:xfrm>
              <a:off x="8039479" y="3807271"/>
              <a:ext cx="289153" cy="330465"/>
            </a:xfrm>
            <a:custGeom>
              <a:rect b="b" l="l" r="r" t="t"/>
              <a:pathLst>
                <a:path extrusionOk="0" h="10383" w="9085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2" name="Google Shape;10842;p58"/>
            <p:cNvSpPr/>
            <p:nvPr/>
          </p:nvSpPr>
          <p:spPr>
            <a:xfrm>
              <a:off x="8036455" y="3934613"/>
              <a:ext cx="291795" cy="226644"/>
            </a:xfrm>
            <a:custGeom>
              <a:rect b="b" l="l" r="r" t="t"/>
              <a:pathLst>
                <a:path extrusionOk="0" h="7121" w="9168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43" name="Google Shape;10843;p58"/>
          <p:cNvGrpSpPr/>
          <p:nvPr/>
        </p:nvGrpSpPr>
        <p:grpSpPr>
          <a:xfrm>
            <a:off x="4874902" y="3808799"/>
            <a:ext cx="345615" cy="350835"/>
            <a:chOff x="4874902" y="3808799"/>
            <a:chExt cx="345615" cy="350835"/>
          </a:xfrm>
        </p:grpSpPr>
        <p:sp>
          <p:nvSpPr>
            <p:cNvPr id="10844" name="Google Shape;10844;p58"/>
            <p:cNvSpPr/>
            <p:nvPr/>
          </p:nvSpPr>
          <p:spPr>
            <a:xfrm>
              <a:off x="4874902" y="3808799"/>
              <a:ext cx="345615" cy="350835"/>
            </a:xfrm>
            <a:custGeom>
              <a:rect b="b" l="l" r="r" t="t"/>
              <a:pathLst>
                <a:path extrusionOk="0" h="11023" w="10859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5" name="Google Shape;10845;p58"/>
            <p:cNvSpPr/>
            <p:nvPr/>
          </p:nvSpPr>
          <p:spPr>
            <a:xfrm>
              <a:off x="4939321" y="4009630"/>
              <a:ext cx="145929" cy="123618"/>
            </a:xfrm>
            <a:custGeom>
              <a:rect b="b" l="l" r="r" t="t"/>
              <a:pathLst>
                <a:path extrusionOk="0" h="3884" w="4585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6" name="Google Shape;10846;p58"/>
            <p:cNvSpPr/>
            <p:nvPr/>
          </p:nvSpPr>
          <p:spPr>
            <a:xfrm>
              <a:off x="4942344" y="3897629"/>
              <a:ext cx="205033" cy="101816"/>
            </a:xfrm>
            <a:custGeom>
              <a:rect b="b" l="l" r="r" t="t"/>
              <a:pathLst>
                <a:path extrusionOk="0" h="3199" w="6442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7" name="Google Shape;10847;p58"/>
            <p:cNvSpPr/>
            <p:nvPr/>
          </p:nvSpPr>
          <p:spPr>
            <a:xfrm>
              <a:off x="5092729" y="3950240"/>
              <a:ext cx="84597" cy="175465"/>
            </a:xfrm>
            <a:custGeom>
              <a:rect b="b" l="l" r="r" t="t"/>
              <a:pathLst>
                <a:path extrusionOk="0" h="5513" w="2658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8" name="Google Shape;10848;p58"/>
            <p:cNvSpPr/>
            <p:nvPr/>
          </p:nvSpPr>
          <p:spPr>
            <a:xfrm>
              <a:off x="5004886" y="3993717"/>
              <a:ext cx="81478" cy="55348"/>
            </a:xfrm>
            <a:custGeom>
              <a:rect b="b" l="l" r="r" t="t"/>
              <a:pathLst>
                <a:path extrusionOk="0" h="1739" w="256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9" name="Google Shape;10849;p58"/>
            <p:cNvSpPr/>
            <p:nvPr/>
          </p:nvSpPr>
          <p:spPr>
            <a:xfrm>
              <a:off x="5053391" y="3915262"/>
              <a:ext cx="10630" cy="29982"/>
            </a:xfrm>
            <a:custGeom>
              <a:rect b="b" l="l" r="r" t="t"/>
              <a:pathLst>
                <a:path extrusionOk="0" h="942" w="334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0" name="Google Shape;10850;p58"/>
            <p:cNvSpPr/>
            <p:nvPr/>
          </p:nvSpPr>
          <p:spPr>
            <a:xfrm>
              <a:off x="5005236" y="3928216"/>
              <a:ext cx="21261" cy="26894"/>
            </a:xfrm>
            <a:custGeom>
              <a:rect b="b" l="l" r="r" t="t"/>
              <a:pathLst>
                <a:path extrusionOk="0" h="845" w="668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1" name="Google Shape;10851;p58"/>
            <p:cNvSpPr/>
            <p:nvPr/>
          </p:nvSpPr>
          <p:spPr>
            <a:xfrm>
              <a:off x="4970766" y="3962876"/>
              <a:ext cx="28454" cy="19510"/>
            </a:xfrm>
            <a:custGeom>
              <a:rect b="b" l="l" r="r" t="t"/>
              <a:pathLst>
                <a:path extrusionOk="0" h="613" w="894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2" name="Google Shape;10852;p58"/>
            <p:cNvSpPr/>
            <p:nvPr/>
          </p:nvSpPr>
          <p:spPr>
            <a:xfrm>
              <a:off x="4958258" y="4010012"/>
              <a:ext cx="29982" cy="10248"/>
            </a:xfrm>
            <a:custGeom>
              <a:rect b="b" l="l" r="r" t="t"/>
              <a:pathLst>
                <a:path extrusionOk="0" h="322" w="942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3" name="Google Shape;10853;p58"/>
            <p:cNvSpPr/>
            <p:nvPr/>
          </p:nvSpPr>
          <p:spPr>
            <a:xfrm>
              <a:off x="4969239" y="4047601"/>
              <a:ext cx="30363" cy="20051"/>
            </a:xfrm>
            <a:custGeom>
              <a:rect b="b" l="l" r="r" t="t"/>
              <a:pathLst>
                <a:path extrusionOk="0" h="630" w="954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4" name="Google Shape;10854;p58"/>
            <p:cNvSpPr/>
            <p:nvPr/>
          </p:nvSpPr>
          <p:spPr>
            <a:xfrm>
              <a:off x="5005236" y="4075641"/>
              <a:ext cx="21261" cy="26862"/>
            </a:xfrm>
            <a:custGeom>
              <a:rect b="b" l="l" r="r" t="t"/>
              <a:pathLst>
                <a:path extrusionOk="0" h="844" w="668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5" name="Google Shape;10855;p58"/>
            <p:cNvSpPr/>
            <p:nvPr/>
          </p:nvSpPr>
          <p:spPr>
            <a:xfrm>
              <a:off x="5053391" y="4085794"/>
              <a:ext cx="10630" cy="29982"/>
            </a:xfrm>
            <a:custGeom>
              <a:rect b="b" l="l" r="r" t="t"/>
              <a:pathLst>
                <a:path extrusionOk="0" h="942" w="334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6" name="Google Shape;10856;p58"/>
            <p:cNvSpPr/>
            <p:nvPr/>
          </p:nvSpPr>
          <p:spPr>
            <a:xfrm>
              <a:off x="5090501" y="4075641"/>
              <a:ext cx="21261" cy="26894"/>
            </a:xfrm>
            <a:custGeom>
              <a:rect b="b" l="l" r="r" t="t"/>
              <a:pathLst>
                <a:path extrusionOk="0" h="845" w="668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7" name="Google Shape;10857;p58"/>
            <p:cNvSpPr/>
            <p:nvPr/>
          </p:nvSpPr>
          <p:spPr>
            <a:xfrm>
              <a:off x="5117809" y="4048142"/>
              <a:ext cx="28454" cy="19510"/>
            </a:xfrm>
            <a:custGeom>
              <a:rect b="b" l="l" r="r" t="t"/>
              <a:pathLst>
                <a:path extrusionOk="0" h="613" w="894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8" name="Google Shape;10858;p58"/>
            <p:cNvSpPr/>
            <p:nvPr/>
          </p:nvSpPr>
          <p:spPr>
            <a:xfrm>
              <a:off x="5128790" y="4010012"/>
              <a:ext cx="29950" cy="10248"/>
            </a:xfrm>
            <a:custGeom>
              <a:rect b="b" l="l" r="r" t="t"/>
              <a:pathLst>
                <a:path extrusionOk="0" h="322" w="941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9" name="Google Shape;10859;p58"/>
            <p:cNvSpPr/>
            <p:nvPr/>
          </p:nvSpPr>
          <p:spPr>
            <a:xfrm>
              <a:off x="5117809" y="3962717"/>
              <a:ext cx="28454" cy="19669"/>
            </a:xfrm>
            <a:custGeom>
              <a:rect b="b" l="l" r="r" t="t"/>
              <a:pathLst>
                <a:path extrusionOk="0" h="618" w="894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0" name="Google Shape;10860;p58"/>
            <p:cNvSpPr/>
            <p:nvPr/>
          </p:nvSpPr>
          <p:spPr>
            <a:xfrm>
              <a:off x="5090501" y="3928152"/>
              <a:ext cx="20879" cy="26958"/>
            </a:xfrm>
            <a:custGeom>
              <a:rect b="b" l="l" r="r" t="t"/>
              <a:pathLst>
                <a:path extrusionOk="0" h="847" w="656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0864" name="Shape 10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5" name="Google Shape;10865;p59"/>
          <p:cNvSpPr txBox="1"/>
          <p:nvPr>
            <p:ph idx="4294967295" type="title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6" name="Google Shape;10866;p59"/>
          <p:cNvSpPr txBox="1"/>
          <p:nvPr>
            <p:ph idx="4294967295" type="title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867" name="Google Shape;10867;p59"/>
          <p:cNvGrpSpPr/>
          <p:nvPr/>
        </p:nvGrpSpPr>
        <p:grpSpPr>
          <a:xfrm>
            <a:off x="2704005" y="4258781"/>
            <a:ext cx="342144" cy="362704"/>
            <a:chOff x="2704005" y="4258781"/>
            <a:chExt cx="342144" cy="362704"/>
          </a:xfrm>
        </p:grpSpPr>
        <p:sp>
          <p:nvSpPr>
            <p:cNvPr id="10868" name="Google Shape;10868;p59"/>
            <p:cNvSpPr/>
            <p:nvPr/>
          </p:nvSpPr>
          <p:spPr>
            <a:xfrm>
              <a:off x="2704005" y="4258781"/>
              <a:ext cx="173543" cy="183554"/>
            </a:xfrm>
            <a:custGeom>
              <a:rect b="b" l="l" r="r" t="t"/>
              <a:pathLst>
                <a:path extrusionOk="0" h="5794" w="5478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9" name="Google Shape;10869;p59"/>
            <p:cNvSpPr/>
            <p:nvPr/>
          </p:nvSpPr>
          <p:spPr>
            <a:xfrm>
              <a:off x="2733816" y="4278961"/>
              <a:ext cx="112052" cy="122633"/>
            </a:xfrm>
            <a:custGeom>
              <a:rect b="b" l="l" r="r" t="t"/>
              <a:pathLst>
                <a:path extrusionOk="0" h="3871" w="3537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0" name="Google Shape;10870;p59"/>
            <p:cNvSpPr/>
            <p:nvPr/>
          </p:nvSpPr>
          <p:spPr>
            <a:xfrm>
              <a:off x="2759445" y="4322711"/>
              <a:ext cx="33993" cy="44542"/>
            </a:xfrm>
            <a:custGeom>
              <a:rect b="b" l="l" r="r" t="t"/>
              <a:pathLst>
                <a:path extrusionOk="0" h="1406" w="1073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1" name="Google Shape;10871;p59"/>
            <p:cNvSpPr/>
            <p:nvPr/>
          </p:nvSpPr>
          <p:spPr>
            <a:xfrm>
              <a:off x="2791885" y="4321951"/>
              <a:ext cx="26073" cy="44922"/>
            </a:xfrm>
            <a:custGeom>
              <a:rect b="b" l="l" r="r" t="t"/>
              <a:pathLst>
                <a:path extrusionOk="0" h="1418" w="823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2" name="Google Shape;10872;p59"/>
            <p:cNvSpPr/>
            <p:nvPr/>
          </p:nvSpPr>
          <p:spPr>
            <a:xfrm>
              <a:off x="2828095" y="4322648"/>
              <a:ext cx="218053" cy="170597"/>
            </a:xfrm>
            <a:custGeom>
              <a:rect b="b" l="l" r="r" t="t"/>
              <a:pathLst>
                <a:path extrusionOk="0" h="5385" w="6883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3" name="Google Shape;10873;p59"/>
            <p:cNvSpPr/>
            <p:nvPr/>
          </p:nvSpPr>
          <p:spPr>
            <a:xfrm>
              <a:off x="2746995" y="4480034"/>
              <a:ext cx="232404" cy="141451"/>
            </a:xfrm>
            <a:custGeom>
              <a:rect b="b" l="l" r="r" t="t"/>
              <a:pathLst>
                <a:path extrusionOk="0" h="4465" w="7336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4" name="Google Shape;10874;p59"/>
            <p:cNvSpPr/>
            <p:nvPr/>
          </p:nvSpPr>
          <p:spPr>
            <a:xfrm>
              <a:off x="2889206" y="4345046"/>
              <a:ext cx="46411" cy="47488"/>
            </a:xfrm>
            <a:custGeom>
              <a:rect b="b" l="l" r="r" t="t"/>
              <a:pathLst>
                <a:path extrusionOk="0" h="1499" w="1465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75" name="Google Shape;10875;p59"/>
          <p:cNvGrpSpPr/>
          <p:nvPr/>
        </p:nvGrpSpPr>
        <p:grpSpPr>
          <a:xfrm>
            <a:off x="2157462" y="4258496"/>
            <a:ext cx="347435" cy="363370"/>
            <a:chOff x="2157462" y="4258496"/>
            <a:chExt cx="347435" cy="363370"/>
          </a:xfrm>
        </p:grpSpPr>
        <p:sp>
          <p:nvSpPr>
            <p:cNvPr id="10876" name="Google Shape;10876;p59"/>
            <p:cNvSpPr/>
            <p:nvPr/>
          </p:nvSpPr>
          <p:spPr>
            <a:xfrm>
              <a:off x="2296252" y="4258496"/>
              <a:ext cx="208644" cy="220778"/>
            </a:xfrm>
            <a:custGeom>
              <a:rect b="b" l="l" r="r" t="t"/>
              <a:pathLst>
                <a:path extrusionOk="0" h="6969" w="6586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7" name="Google Shape;10877;p59"/>
            <p:cNvSpPr/>
            <p:nvPr/>
          </p:nvSpPr>
          <p:spPr>
            <a:xfrm>
              <a:off x="2157462" y="4323313"/>
              <a:ext cx="300643" cy="298552"/>
            </a:xfrm>
            <a:custGeom>
              <a:rect b="b" l="l" r="r" t="t"/>
              <a:pathLst>
                <a:path extrusionOk="0" h="9424" w="949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8" name="Google Shape;10878;p59"/>
            <p:cNvSpPr/>
            <p:nvPr/>
          </p:nvSpPr>
          <p:spPr>
            <a:xfrm>
              <a:off x="2339653" y="4297463"/>
              <a:ext cx="123362" cy="123742"/>
            </a:xfrm>
            <a:custGeom>
              <a:rect b="b" l="l" r="r" t="t"/>
              <a:pathLst>
                <a:path extrusionOk="0" h="3906" w="3894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79" name="Google Shape;10879;p59"/>
          <p:cNvGrpSpPr/>
          <p:nvPr/>
        </p:nvGrpSpPr>
        <p:grpSpPr>
          <a:xfrm>
            <a:off x="4010963" y="3763781"/>
            <a:ext cx="343665" cy="363211"/>
            <a:chOff x="4010963" y="3763781"/>
            <a:chExt cx="343665" cy="363211"/>
          </a:xfrm>
        </p:grpSpPr>
        <p:sp>
          <p:nvSpPr>
            <p:cNvPr id="10880" name="Google Shape;10880;p59"/>
            <p:cNvSpPr/>
            <p:nvPr/>
          </p:nvSpPr>
          <p:spPr>
            <a:xfrm>
              <a:off x="4152415" y="3763781"/>
              <a:ext cx="202213" cy="221760"/>
            </a:xfrm>
            <a:custGeom>
              <a:rect b="b" l="l" r="r" t="t"/>
              <a:pathLst>
                <a:path extrusionOk="0" h="7000" w="6383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1" name="Google Shape;10881;p59"/>
            <p:cNvSpPr/>
            <p:nvPr/>
          </p:nvSpPr>
          <p:spPr>
            <a:xfrm>
              <a:off x="4010963" y="3828662"/>
              <a:ext cx="299154" cy="298331"/>
            </a:xfrm>
            <a:custGeom>
              <a:rect b="b" l="l" r="r" t="t"/>
              <a:pathLst>
                <a:path extrusionOk="0" h="9417" w="9443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2" name="Google Shape;10882;p59"/>
            <p:cNvSpPr/>
            <p:nvPr/>
          </p:nvSpPr>
          <p:spPr>
            <a:xfrm>
              <a:off x="4187104" y="3787731"/>
              <a:ext cx="133943" cy="146520"/>
            </a:xfrm>
            <a:custGeom>
              <a:rect b="b" l="l" r="r" t="t"/>
              <a:pathLst>
                <a:path extrusionOk="0" h="4625" w="4228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3" name="Google Shape;10883;p59"/>
            <p:cNvSpPr/>
            <p:nvPr/>
          </p:nvSpPr>
          <p:spPr>
            <a:xfrm>
              <a:off x="4220685" y="3840669"/>
              <a:ext cx="39632" cy="52462"/>
            </a:xfrm>
            <a:custGeom>
              <a:rect b="b" l="l" r="r" t="t"/>
              <a:pathLst>
                <a:path extrusionOk="0" h="1656" w="1251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4" name="Google Shape;10884;p59"/>
            <p:cNvSpPr/>
            <p:nvPr/>
          </p:nvSpPr>
          <p:spPr>
            <a:xfrm>
              <a:off x="4259905" y="3840669"/>
              <a:ext cx="29082" cy="52082"/>
            </a:xfrm>
            <a:custGeom>
              <a:rect b="b" l="l" r="r" t="t"/>
              <a:pathLst>
                <a:path extrusionOk="0" h="1644" w="918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85" name="Google Shape;10885;p59"/>
          <p:cNvGrpSpPr/>
          <p:nvPr/>
        </p:nvGrpSpPr>
        <p:grpSpPr>
          <a:xfrm>
            <a:off x="2214042" y="3810509"/>
            <a:ext cx="368153" cy="311193"/>
            <a:chOff x="2214042" y="3810509"/>
            <a:chExt cx="368153" cy="311193"/>
          </a:xfrm>
        </p:grpSpPr>
        <p:sp>
          <p:nvSpPr>
            <p:cNvPr id="10886" name="Google Shape;10886;p59"/>
            <p:cNvSpPr/>
            <p:nvPr/>
          </p:nvSpPr>
          <p:spPr>
            <a:xfrm>
              <a:off x="2214042" y="3810509"/>
              <a:ext cx="368153" cy="311193"/>
            </a:xfrm>
            <a:custGeom>
              <a:rect b="b" l="l" r="r" t="t"/>
              <a:pathLst>
                <a:path extrusionOk="0" h="9823" w="11621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7" name="Google Shape;10887;p59"/>
            <p:cNvSpPr/>
            <p:nvPr/>
          </p:nvSpPr>
          <p:spPr>
            <a:xfrm>
              <a:off x="2451674" y="3927060"/>
              <a:ext cx="70932" cy="32092"/>
            </a:xfrm>
            <a:custGeom>
              <a:rect b="b" l="l" r="r" t="t"/>
              <a:pathLst>
                <a:path extrusionOk="0" h="1013" w="2239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88" name="Google Shape;10888;p59"/>
          <p:cNvGrpSpPr/>
          <p:nvPr/>
        </p:nvGrpSpPr>
        <p:grpSpPr>
          <a:xfrm>
            <a:off x="1768938" y="3782219"/>
            <a:ext cx="367805" cy="367773"/>
            <a:chOff x="1768938" y="3782219"/>
            <a:chExt cx="367805" cy="367773"/>
          </a:xfrm>
        </p:grpSpPr>
        <p:sp>
          <p:nvSpPr>
            <p:cNvPr id="10889" name="Google Shape;10889;p59"/>
            <p:cNvSpPr/>
            <p:nvPr/>
          </p:nvSpPr>
          <p:spPr>
            <a:xfrm>
              <a:off x="1884380" y="3782219"/>
              <a:ext cx="252363" cy="198412"/>
            </a:xfrm>
            <a:custGeom>
              <a:rect b="b" l="l" r="r" t="t"/>
              <a:pathLst>
                <a:path extrusionOk="0" h="6263" w="7966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0" name="Google Shape;10890;p59"/>
            <p:cNvSpPr/>
            <p:nvPr/>
          </p:nvSpPr>
          <p:spPr>
            <a:xfrm>
              <a:off x="2034480" y="3821914"/>
              <a:ext cx="31743" cy="31236"/>
            </a:xfrm>
            <a:custGeom>
              <a:rect b="b" l="l" r="r" t="t"/>
              <a:pathLst>
                <a:path extrusionOk="0" h="986" w="1002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1" name="Google Shape;10891;p59"/>
            <p:cNvSpPr/>
            <p:nvPr/>
          </p:nvSpPr>
          <p:spPr>
            <a:xfrm>
              <a:off x="2065431" y="3852359"/>
              <a:ext cx="31712" cy="31332"/>
            </a:xfrm>
            <a:custGeom>
              <a:rect b="b" l="l" r="r" t="t"/>
              <a:pathLst>
                <a:path extrusionOk="0" h="989" w="1001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2" name="Google Shape;10892;p59"/>
            <p:cNvSpPr/>
            <p:nvPr/>
          </p:nvSpPr>
          <p:spPr>
            <a:xfrm>
              <a:off x="1768938" y="3922625"/>
              <a:ext cx="281413" cy="227367"/>
            </a:xfrm>
            <a:custGeom>
              <a:rect b="b" l="l" r="r" t="t"/>
              <a:pathLst>
                <a:path extrusionOk="0" h="7177" w="8883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3" name="Google Shape;10893;p59"/>
            <p:cNvSpPr/>
            <p:nvPr/>
          </p:nvSpPr>
          <p:spPr>
            <a:xfrm>
              <a:off x="1847790" y="3937704"/>
              <a:ext cx="143352" cy="127417"/>
            </a:xfrm>
            <a:custGeom>
              <a:rect b="b" l="l" r="r" t="t"/>
              <a:pathLst>
                <a:path extrusionOk="0" h="4022" w="4525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94" name="Google Shape;10894;p59"/>
          <p:cNvGrpSpPr/>
          <p:nvPr/>
        </p:nvGrpSpPr>
        <p:grpSpPr>
          <a:xfrm>
            <a:off x="2681385" y="3798439"/>
            <a:ext cx="325544" cy="327413"/>
            <a:chOff x="2681385" y="3798439"/>
            <a:chExt cx="325544" cy="327413"/>
          </a:xfrm>
        </p:grpSpPr>
        <p:sp>
          <p:nvSpPr>
            <p:cNvPr id="10895" name="Google Shape;10895;p59"/>
            <p:cNvSpPr/>
            <p:nvPr/>
          </p:nvSpPr>
          <p:spPr>
            <a:xfrm>
              <a:off x="2713826" y="3830975"/>
              <a:ext cx="58101" cy="56866"/>
            </a:xfrm>
            <a:custGeom>
              <a:rect b="b" l="l" r="r" t="t"/>
              <a:pathLst>
                <a:path extrusionOk="0" h="1795" w="1834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6" name="Google Shape;10896;p59"/>
            <p:cNvSpPr/>
            <p:nvPr/>
          </p:nvSpPr>
          <p:spPr>
            <a:xfrm>
              <a:off x="2683255" y="3880110"/>
              <a:ext cx="75462" cy="28100"/>
            </a:xfrm>
            <a:custGeom>
              <a:rect b="b" l="l" r="r" t="t"/>
              <a:pathLst>
                <a:path extrusionOk="0" h="887" w="2382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7" name="Google Shape;10897;p59"/>
            <p:cNvSpPr/>
            <p:nvPr/>
          </p:nvSpPr>
          <p:spPr>
            <a:xfrm>
              <a:off x="2681385" y="3918918"/>
              <a:ext cx="75082" cy="29272"/>
            </a:xfrm>
            <a:custGeom>
              <a:rect b="b" l="l" r="r" t="t"/>
              <a:pathLst>
                <a:path extrusionOk="0" h="924" w="237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8" name="Google Shape;10898;p59"/>
            <p:cNvSpPr/>
            <p:nvPr/>
          </p:nvSpPr>
          <p:spPr>
            <a:xfrm>
              <a:off x="2762835" y="3800340"/>
              <a:ext cx="29462" cy="74321"/>
            </a:xfrm>
            <a:custGeom>
              <a:rect b="b" l="l" r="r" t="t"/>
              <a:pathLst>
                <a:path extrusionOk="0" h="2346" w="93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9" name="Google Shape;10899;p59"/>
            <p:cNvSpPr/>
            <p:nvPr/>
          </p:nvSpPr>
          <p:spPr>
            <a:xfrm>
              <a:off x="2801326" y="3798439"/>
              <a:ext cx="30951" cy="73941"/>
            </a:xfrm>
            <a:custGeom>
              <a:rect b="b" l="l" r="r" t="t"/>
              <a:pathLst>
                <a:path extrusionOk="0" h="2334" w="977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0" name="Google Shape;10900;p59"/>
            <p:cNvSpPr/>
            <p:nvPr/>
          </p:nvSpPr>
          <p:spPr>
            <a:xfrm>
              <a:off x="2851095" y="3944262"/>
              <a:ext cx="124534" cy="127670"/>
            </a:xfrm>
            <a:custGeom>
              <a:rect b="b" l="l" r="r" t="t"/>
              <a:pathLst>
                <a:path extrusionOk="0" h="4030" w="3931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1" name="Google Shape;10901;p59"/>
            <p:cNvSpPr/>
            <p:nvPr/>
          </p:nvSpPr>
          <p:spPr>
            <a:xfrm>
              <a:off x="2750416" y="3870163"/>
              <a:ext cx="256513" cy="255689"/>
            </a:xfrm>
            <a:custGeom>
              <a:rect b="b" l="l" r="r" t="t"/>
              <a:pathLst>
                <a:path extrusionOk="0" h="8071" w="8097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02" name="Google Shape;10902;p59"/>
          <p:cNvGrpSpPr/>
          <p:nvPr/>
        </p:nvGrpSpPr>
        <p:grpSpPr>
          <a:xfrm>
            <a:off x="6243928" y="4263502"/>
            <a:ext cx="274254" cy="350824"/>
            <a:chOff x="6243928" y="4263502"/>
            <a:chExt cx="274254" cy="350824"/>
          </a:xfrm>
        </p:grpSpPr>
        <p:sp>
          <p:nvSpPr>
            <p:cNvPr id="10903" name="Google Shape;10903;p59"/>
            <p:cNvSpPr/>
            <p:nvPr/>
          </p:nvSpPr>
          <p:spPr>
            <a:xfrm>
              <a:off x="6342390" y="4373653"/>
              <a:ext cx="10581" cy="15872"/>
            </a:xfrm>
            <a:custGeom>
              <a:rect b="b" l="l" r="r" t="t"/>
              <a:pathLst>
                <a:path extrusionOk="0" h="501" w="334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4" name="Google Shape;10904;p59"/>
            <p:cNvSpPr/>
            <p:nvPr/>
          </p:nvSpPr>
          <p:spPr>
            <a:xfrm>
              <a:off x="6407999" y="4373653"/>
              <a:ext cx="10233" cy="15872"/>
            </a:xfrm>
            <a:custGeom>
              <a:rect b="b" l="l" r="r" t="t"/>
              <a:pathLst>
                <a:path extrusionOk="0" h="501" w="323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5" name="Google Shape;10905;p59"/>
            <p:cNvSpPr/>
            <p:nvPr/>
          </p:nvSpPr>
          <p:spPr>
            <a:xfrm>
              <a:off x="6336719" y="4357053"/>
              <a:ext cx="21162" cy="10201"/>
            </a:xfrm>
            <a:custGeom>
              <a:rect b="b" l="l" r="r" t="t"/>
              <a:pathLst>
                <a:path extrusionOk="0" h="322" w="668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6" name="Google Shape;10906;p59"/>
            <p:cNvSpPr/>
            <p:nvPr/>
          </p:nvSpPr>
          <p:spPr>
            <a:xfrm>
              <a:off x="6402740" y="4357053"/>
              <a:ext cx="21131" cy="10201"/>
            </a:xfrm>
            <a:custGeom>
              <a:rect b="b" l="l" r="r" t="t"/>
              <a:pathLst>
                <a:path extrusionOk="0" h="322" w="667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7" name="Google Shape;10907;p59"/>
            <p:cNvSpPr/>
            <p:nvPr/>
          </p:nvSpPr>
          <p:spPr>
            <a:xfrm>
              <a:off x="6243928" y="4263502"/>
              <a:ext cx="274254" cy="350824"/>
            </a:xfrm>
            <a:custGeom>
              <a:rect b="b" l="l" r="r" t="t"/>
              <a:pathLst>
                <a:path extrusionOk="0" h="11074" w="8657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8" name="Google Shape;10908;p59"/>
            <p:cNvSpPr/>
            <p:nvPr/>
          </p:nvSpPr>
          <p:spPr>
            <a:xfrm>
              <a:off x="6375559" y="4549033"/>
              <a:ext cx="10233" cy="10201"/>
            </a:xfrm>
            <a:custGeom>
              <a:rect b="b" l="l" r="r" t="t"/>
              <a:pathLst>
                <a:path extrusionOk="0" h="322" w="323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9" name="Google Shape;10909;p59"/>
            <p:cNvSpPr/>
            <p:nvPr/>
          </p:nvSpPr>
          <p:spPr>
            <a:xfrm>
              <a:off x="6375559" y="4587493"/>
              <a:ext cx="10233" cy="10613"/>
            </a:xfrm>
            <a:custGeom>
              <a:rect b="b" l="l" r="r" t="t"/>
              <a:pathLst>
                <a:path extrusionOk="0" h="335" w="323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0" name="Google Shape;10910;p59"/>
            <p:cNvSpPr/>
            <p:nvPr/>
          </p:nvSpPr>
          <p:spPr>
            <a:xfrm>
              <a:off x="6342009" y="4406442"/>
              <a:ext cx="76222" cy="32472"/>
            </a:xfrm>
            <a:custGeom>
              <a:rect b="b" l="l" r="r" t="t"/>
              <a:pathLst>
                <a:path extrusionOk="0" h="1025" w="2406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11" name="Google Shape;10911;p59"/>
          <p:cNvGrpSpPr/>
          <p:nvPr/>
        </p:nvGrpSpPr>
        <p:grpSpPr>
          <a:xfrm>
            <a:off x="3560600" y="3763338"/>
            <a:ext cx="352345" cy="363655"/>
            <a:chOff x="3560600" y="3763338"/>
            <a:chExt cx="352345" cy="363655"/>
          </a:xfrm>
        </p:grpSpPr>
        <p:sp>
          <p:nvSpPr>
            <p:cNvPr id="10912" name="Google Shape;10912;p59"/>
            <p:cNvSpPr/>
            <p:nvPr/>
          </p:nvSpPr>
          <p:spPr>
            <a:xfrm>
              <a:off x="3665841" y="3763338"/>
              <a:ext cx="143352" cy="173543"/>
            </a:xfrm>
            <a:custGeom>
              <a:rect b="b" l="l" r="r" t="t"/>
              <a:pathLst>
                <a:path extrusionOk="0" h="5478" w="4525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3" name="Google Shape;10913;p59"/>
            <p:cNvSpPr/>
            <p:nvPr/>
          </p:nvSpPr>
          <p:spPr>
            <a:xfrm>
              <a:off x="3696761" y="3794099"/>
              <a:ext cx="82653" cy="78661"/>
            </a:xfrm>
            <a:custGeom>
              <a:rect b="b" l="l" r="r" t="t"/>
              <a:pathLst>
                <a:path extrusionOk="0" h="2483" w="2609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4" name="Google Shape;10914;p59"/>
            <p:cNvSpPr/>
            <p:nvPr/>
          </p:nvSpPr>
          <p:spPr>
            <a:xfrm>
              <a:off x="3560600" y="3916574"/>
              <a:ext cx="352345" cy="210419"/>
            </a:xfrm>
            <a:custGeom>
              <a:rect b="b" l="l" r="r" t="t"/>
              <a:pathLst>
                <a:path extrusionOk="0" h="6642" w="11122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15" name="Google Shape;10915;p59"/>
          <p:cNvGrpSpPr/>
          <p:nvPr/>
        </p:nvGrpSpPr>
        <p:grpSpPr>
          <a:xfrm>
            <a:off x="5790556" y="4261252"/>
            <a:ext cx="279513" cy="356083"/>
            <a:chOff x="5790556" y="4261252"/>
            <a:chExt cx="279513" cy="356083"/>
          </a:xfrm>
        </p:grpSpPr>
        <p:sp>
          <p:nvSpPr>
            <p:cNvPr id="10916" name="Google Shape;10916;p59"/>
            <p:cNvSpPr/>
            <p:nvPr/>
          </p:nvSpPr>
          <p:spPr>
            <a:xfrm>
              <a:off x="5892027" y="4400423"/>
              <a:ext cx="10581" cy="15872"/>
            </a:xfrm>
            <a:custGeom>
              <a:rect b="b" l="l" r="r" t="t"/>
              <a:pathLst>
                <a:path extrusionOk="0" h="501" w="334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7" name="Google Shape;10917;p59"/>
            <p:cNvSpPr/>
            <p:nvPr/>
          </p:nvSpPr>
          <p:spPr>
            <a:xfrm>
              <a:off x="5959157" y="4400423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8" name="Google Shape;10918;p59"/>
            <p:cNvSpPr/>
            <p:nvPr/>
          </p:nvSpPr>
          <p:spPr>
            <a:xfrm>
              <a:off x="5907867" y="4450667"/>
              <a:ext cx="45651" cy="16157"/>
            </a:xfrm>
            <a:custGeom>
              <a:rect b="b" l="l" r="r" t="t"/>
              <a:pathLst>
                <a:path extrusionOk="0" h="510" w="1441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9" name="Google Shape;10919;p59"/>
            <p:cNvSpPr/>
            <p:nvPr/>
          </p:nvSpPr>
          <p:spPr>
            <a:xfrm>
              <a:off x="5790556" y="4261252"/>
              <a:ext cx="279513" cy="356083"/>
            </a:xfrm>
            <a:custGeom>
              <a:rect b="b" l="l" r="r" t="t"/>
              <a:pathLst>
                <a:path extrusionOk="0" h="11240" w="8823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0" name="Google Shape;10920;p59"/>
            <p:cNvSpPr/>
            <p:nvPr/>
          </p:nvSpPr>
          <p:spPr>
            <a:xfrm>
              <a:off x="5875807" y="4562244"/>
              <a:ext cx="10201" cy="55092"/>
            </a:xfrm>
            <a:custGeom>
              <a:rect b="b" l="l" r="r" t="t"/>
              <a:pathLst>
                <a:path extrusionOk="0" h="1739" w="322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1" name="Google Shape;10921;p59"/>
            <p:cNvSpPr/>
            <p:nvPr/>
          </p:nvSpPr>
          <p:spPr>
            <a:xfrm>
              <a:off x="5925576" y="4567883"/>
              <a:ext cx="10613" cy="10233"/>
            </a:xfrm>
            <a:custGeom>
              <a:rect b="b" l="l" r="r" t="t"/>
              <a:pathLst>
                <a:path extrusionOk="0" h="323" w="335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2" name="Google Shape;10922;p59"/>
            <p:cNvSpPr/>
            <p:nvPr/>
          </p:nvSpPr>
          <p:spPr>
            <a:xfrm>
              <a:off x="5925576" y="4600703"/>
              <a:ext cx="10613" cy="10613"/>
            </a:xfrm>
            <a:custGeom>
              <a:rect b="b" l="l" r="r" t="t"/>
              <a:pathLst>
                <a:path extrusionOk="0" h="335" w="335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23" name="Google Shape;10923;p59"/>
          <p:cNvGrpSpPr/>
          <p:nvPr/>
        </p:nvGrpSpPr>
        <p:grpSpPr>
          <a:xfrm>
            <a:off x="5341333" y="4261252"/>
            <a:ext cx="278752" cy="356463"/>
            <a:chOff x="5341333" y="4261252"/>
            <a:chExt cx="278752" cy="356463"/>
          </a:xfrm>
        </p:grpSpPr>
        <p:sp>
          <p:nvSpPr>
            <p:cNvPr id="10924" name="Google Shape;10924;p59"/>
            <p:cNvSpPr/>
            <p:nvPr/>
          </p:nvSpPr>
          <p:spPr>
            <a:xfrm>
              <a:off x="5442773" y="4383442"/>
              <a:ext cx="10613" cy="15872"/>
            </a:xfrm>
            <a:custGeom>
              <a:rect b="b" l="l" r="r" t="t"/>
              <a:pathLst>
                <a:path extrusionOk="0" h="501" w="335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5" name="Google Shape;10925;p59"/>
            <p:cNvSpPr/>
            <p:nvPr/>
          </p:nvSpPr>
          <p:spPr>
            <a:xfrm>
              <a:off x="5509174" y="4383442"/>
              <a:ext cx="10581" cy="15872"/>
            </a:xfrm>
            <a:custGeom>
              <a:rect b="b" l="l" r="r" t="t"/>
              <a:pathLst>
                <a:path extrusionOk="0" h="501" w="334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6" name="Google Shape;10926;p59"/>
            <p:cNvSpPr/>
            <p:nvPr/>
          </p:nvSpPr>
          <p:spPr>
            <a:xfrm>
              <a:off x="5458232" y="4422377"/>
              <a:ext cx="45302" cy="16157"/>
            </a:xfrm>
            <a:custGeom>
              <a:rect b="b" l="l" r="r" t="t"/>
              <a:pathLst>
                <a:path extrusionOk="0" h="510" w="143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7" name="Google Shape;10927;p59"/>
            <p:cNvSpPr/>
            <p:nvPr/>
          </p:nvSpPr>
          <p:spPr>
            <a:xfrm>
              <a:off x="5437134" y="4572793"/>
              <a:ext cx="10581" cy="44162"/>
            </a:xfrm>
            <a:custGeom>
              <a:rect b="b" l="l" r="r" t="t"/>
              <a:pathLst>
                <a:path extrusionOk="0" h="1394" w="334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8" name="Google Shape;10928;p59"/>
            <p:cNvSpPr/>
            <p:nvPr/>
          </p:nvSpPr>
          <p:spPr>
            <a:xfrm>
              <a:off x="5341333" y="4261252"/>
              <a:ext cx="278752" cy="356463"/>
            </a:xfrm>
            <a:custGeom>
              <a:rect b="b" l="l" r="r" t="t"/>
              <a:pathLst>
                <a:path extrusionOk="0" h="11252" w="8799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9" name="Google Shape;10929;p59"/>
            <p:cNvSpPr/>
            <p:nvPr/>
          </p:nvSpPr>
          <p:spPr>
            <a:xfrm>
              <a:off x="5436753" y="4366842"/>
              <a:ext cx="21511" cy="10613"/>
            </a:xfrm>
            <a:custGeom>
              <a:rect b="b" l="l" r="r" t="t"/>
              <a:pathLst>
                <a:path extrusionOk="0" h="335" w="679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0" name="Google Shape;10930;p59"/>
            <p:cNvSpPr/>
            <p:nvPr/>
          </p:nvSpPr>
          <p:spPr>
            <a:xfrm>
              <a:off x="5503503" y="4366842"/>
              <a:ext cx="21923" cy="10613"/>
            </a:xfrm>
            <a:custGeom>
              <a:rect b="b" l="l" r="r" t="t"/>
              <a:pathLst>
                <a:path extrusionOk="0" h="335" w="692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31" name="Google Shape;10931;p59"/>
          <p:cNvSpPr/>
          <p:nvPr/>
        </p:nvSpPr>
        <p:spPr>
          <a:xfrm>
            <a:off x="1322345" y="3836582"/>
            <a:ext cx="367805" cy="259871"/>
          </a:xfrm>
          <a:custGeom>
            <a:rect b="b" l="l" r="r" t="t"/>
            <a:pathLst>
              <a:path extrusionOk="0" h="8203" w="1161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32" name="Google Shape;10932;p59"/>
          <p:cNvGrpSpPr/>
          <p:nvPr/>
        </p:nvGrpSpPr>
        <p:grpSpPr>
          <a:xfrm>
            <a:off x="3103646" y="3766076"/>
            <a:ext cx="360233" cy="362451"/>
            <a:chOff x="3107608" y="3763401"/>
            <a:chExt cx="360233" cy="362451"/>
          </a:xfrm>
        </p:grpSpPr>
        <p:sp>
          <p:nvSpPr>
            <p:cNvPr id="10933" name="Google Shape;10933;p59"/>
            <p:cNvSpPr/>
            <p:nvPr/>
          </p:nvSpPr>
          <p:spPr>
            <a:xfrm>
              <a:off x="3323349" y="3763401"/>
              <a:ext cx="144492" cy="152729"/>
            </a:xfrm>
            <a:custGeom>
              <a:rect b="b" l="l" r="r" t="t"/>
              <a:pathLst>
                <a:path extrusionOk="0" h="4821" w="4561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4" name="Google Shape;10934;p59"/>
            <p:cNvSpPr/>
            <p:nvPr/>
          </p:nvSpPr>
          <p:spPr>
            <a:xfrm>
              <a:off x="3107608" y="3863256"/>
              <a:ext cx="333844" cy="262596"/>
            </a:xfrm>
            <a:custGeom>
              <a:rect b="b" l="l" r="r" t="t"/>
              <a:pathLst>
                <a:path extrusionOk="0" h="8289" w="10538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5" name="Google Shape;10935;p59"/>
            <p:cNvSpPr/>
            <p:nvPr/>
          </p:nvSpPr>
          <p:spPr>
            <a:xfrm>
              <a:off x="3361840" y="3799453"/>
              <a:ext cx="74701" cy="71438"/>
            </a:xfrm>
            <a:custGeom>
              <a:rect b="b" l="l" r="r" t="t"/>
              <a:pathLst>
                <a:path extrusionOk="0" h="2255" w="2358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36" name="Google Shape;10936;p59"/>
          <p:cNvGrpSpPr/>
          <p:nvPr/>
        </p:nvGrpSpPr>
        <p:grpSpPr>
          <a:xfrm>
            <a:off x="889343" y="3801227"/>
            <a:ext cx="351585" cy="339705"/>
            <a:chOff x="889343" y="3801227"/>
            <a:chExt cx="351585" cy="339705"/>
          </a:xfrm>
        </p:grpSpPr>
        <p:sp>
          <p:nvSpPr>
            <p:cNvPr id="10937" name="Google Shape;10937;p59"/>
            <p:cNvSpPr/>
            <p:nvPr/>
          </p:nvSpPr>
          <p:spPr>
            <a:xfrm>
              <a:off x="1014954" y="4068479"/>
              <a:ext cx="35862" cy="10233"/>
            </a:xfrm>
            <a:custGeom>
              <a:rect b="b" l="l" r="r" t="t"/>
              <a:pathLst>
                <a:path extrusionOk="0" h="323" w="1132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8" name="Google Shape;10938;p59"/>
            <p:cNvSpPr/>
            <p:nvPr/>
          </p:nvSpPr>
          <p:spPr>
            <a:xfrm>
              <a:off x="889343" y="3801227"/>
              <a:ext cx="351585" cy="339705"/>
            </a:xfrm>
            <a:custGeom>
              <a:rect b="b" l="l" r="r" t="t"/>
              <a:pathLst>
                <a:path extrusionOk="0" h="10723" w="11098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9" name="Google Shape;10939;p59"/>
            <p:cNvSpPr/>
            <p:nvPr/>
          </p:nvSpPr>
          <p:spPr>
            <a:xfrm>
              <a:off x="1148865" y="3851598"/>
              <a:ext cx="27181" cy="51733"/>
            </a:xfrm>
            <a:custGeom>
              <a:rect b="b" l="l" r="r" t="t"/>
              <a:pathLst>
                <a:path extrusionOk="0" h="1633" w="858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0" name="Google Shape;10940;p59"/>
            <p:cNvSpPr/>
            <p:nvPr/>
          </p:nvSpPr>
          <p:spPr>
            <a:xfrm>
              <a:off x="1152255" y="3836138"/>
              <a:ext cx="15111" cy="15111"/>
            </a:xfrm>
            <a:custGeom>
              <a:rect b="b" l="l" r="r" t="t"/>
              <a:pathLst>
                <a:path extrusionOk="0" h="477" w="477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1" name="Google Shape;10941;p59"/>
            <p:cNvSpPr/>
            <p:nvPr/>
          </p:nvSpPr>
          <p:spPr>
            <a:xfrm>
              <a:off x="1022494" y="3867438"/>
              <a:ext cx="19642" cy="29843"/>
            </a:xfrm>
            <a:custGeom>
              <a:rect b="b" l="l" r="r" t="t"/>
              <a:pathLst>
                <a:path extrusionOk="0" h="942" w="62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42" name="Google Shape;10942;p59"/>
          <p:cNvGrpSpPr/>
          <p:nvPr/>
        </p:nvGrpSpPr>
        <p:grpSpPr>
          <a:xfrm>
            <a:off x="4896609" y="4260872"/>
            <a:ext cx="278784" cy="355323"/>
            <a:chOff x="4896609" y="4260872"/>
            <a:chExt cx="278784" cy="355323"/>
          </a:xfrm>
        </p:grpSpPr>
        <p:sp>
          <p:nvSpPr>
            <p:cNvPr id="10943" name="Google Shape;10943;p59"/>
            <p:cNvSpPr/>
            <p:nvPr/>
          </p:nvSpPr>
          <p:spPr>
            <a:xfrm>
              <a:off x="4997700" y="4378151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4" name="Google Shape;10944;p59"/>
            <p:cNvSpPr/>
            <p:nvPr/>
          </p:nvSpPr>
          <p:spPr>
            <a:xfrm>
              <a:off x="5064830" y="4378151"/>
              <a:ext cx="10233" cy="16252"/>
            </a:xfrm>
            <a:custGeom>
              <a:rect b="b" l="l" r="r" t="t"/>
              <a:pathLst>
                <a:path extrusionOk="0" h="513" w="323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5" name="Google Shape;10945;p59"/>
            <p:cNvSpPr/>
            <p:nvPr/>
          </p:nvSpPr>
          <p:spPr>
            <a:xfrm>
              <a:off x="5013160" y="4417498"/>
              <a:ext cx="46063" cy="15777"/>
            </a:xfrm>
            <a:custGeom>
              <a:rect b="b" l="l" r="r" t="t"/>
              <a:pathLst>
                <a:path extrusionOk="0" h="498" w="1454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6" name="Google Shape;10946;p59"/>
            <p:cNvSpPr/>
            <p:nvPr/>
          </p:nvSpPr>
          <p:spPr>
            <a:xfrm>
              <a:off x="4896609" y="4260872"/>
              <a:ext cx="278784" cy="355323"/>
            </a:xfrm>
            <a:custGeom>
              <a:rect b="b" l="l" r="r" t="t"/>
              <a:pathLst>
                <a:path extrusionOk="0" h="11216" w="880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7" name="Google Shape;10947;p59"/>
            <p:cNvSpPr/>
            <p:nvPr/>
          </p:nvSpPr>
          <p:spPr>
            <a:xfrm>
              <a:off x="4992030" y="4361203"/>
              <a:ext cx="21923" cy="10581"/>
            </a:xfrm>
            <a:custGeom>
              <a:rect b="b" l="l" r="r" t="t"/>
              <a:pathLst>
                <a:path extrusionOk="0" h="334" w="692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8" name="Google Shape;10948;p59"/>
            <p:cNvSpPr/>
            <p:nvPr/>
          </p:nvSpPr>
          <p:spPr>
            <a:xfrm>
              <a:off x="5059191" y="4361203"/>
              <a:ext cx="21511" cy="10581"/>
            </a:xfrm>
            <a:custGeom>
              <a:rect b="b" l="l" r="r" t="t"/>
              <a:pathLst>
                <a:path extrusionOk="0" h="334" w="679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49" name="Google Shape;10949;p59"/>
          <p:cNvGrpSpPr/>
          <p:nvPr/>
        </p:nvGrpSpPr>
        <p:grpSpPr>
          <a:xfrm>
            <a:off x="7598438" y="4266131"/>
            <a:ext cx="260283" cy="345914"/>
            <a:chOff x="7598438" y="4266131"/>
            <a:chExt cx="260283" cy="345914"/>
          </a:xfrm>
        </p:grpSpPr>
        <p:sp>
          <p:nvSpPr>
            <p:cNvPr id="10950" name="Google Shape;10950;p59"/>
            <p:cNvSpPr/>
            <p:nvPr/>
          </p:nvSpPr>
          <p:spPr>
            <a:xfrm>
              <a:off x="7598438" y="4266131"/>
              <a:ext cx="260283" cy="345914"/>
            </a:xfrm>
            <a:custGeom>
              <a:rect b="b" l="l" r="r" t="t"/>
              <a:pathLst>
                <a:path extrusionOk="0" h="10919" w="8216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1" name="Google Shape;10951;p59"/>
            <p:cNvSpPr/>
            <p:nvPr/>
          </p:nvSpPr>
          <p:spPr>
            <a:xfrm>
              <a:off x="7686319" y="4368743"/>
              <a:ext cx="21131" cy="10581"/>
            </a:xfrm>
            <a:custGeom>
              <a:rect b="b" l="l" r="r" t="t"/>
              <a:pathLst>
                <a:path extrusionOk="0" h="334" w="667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2" name="Google Shape;10952;p59"/>
            <p:cNvSpPr/>
            <p:nvPr/>
          </p:nvSpPr>
          <p:spPr>
            <a:xfrm>
              <a:off x="7751199" y="4368743"/>
              <a:ext cx="21131" cy="10581"/>
            </a:xfrm>
            <a:custGeom>
              <a:rect b="b" l="l" r="r" t="t"/>
              <a:pathLst>
                <a:path extrusionOk="0" h="334" w="667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3" name="Google Shape;10953;p59"/>
            <p:cNvSpPr/>
            <p:nvPr/>
          </p:nvSpPr>
          <p:spPr>
            <a:xfrm>
              <a:off x="7794189" y="4558474"/>
              <a:ext cx="37731" cy="37731"/>
            </a:xfrm>
            <a:custGeom>
              <a:rect b="b" l="l" r="r" t="t"/>
              <a:pathLst>
                <a:path extrusionOk="0" h="1191" w="1191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4" name="Google Shape;10954;p59"/>
            <p:cNvSpPr/>
            <p:nvPr/>
          </p:nvSpPr>
          <p:spPr>
            <a:xfrm>
              <a:off x="7691197" y="4385343"/>
              <a:ext cx="10613" cy="15492"/>
            </a:xfrm>
            <a:custGeom>
              <a:rect b="b" l="l" r="r" t="t"/>
              <a:pathLst>
                <a:path extrusionOk="0" h="489" w="335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5" name="Google Shape;10955;p59"/>
            <p:cNvSpPr/>
            <p:nvPr/>
          </p:nvSpPr>
          <p:spPr>
            <a:xfrm>
              <a:off x="7756458" y="4385343"/>
              <a:ext cx="10233" cy="15492"/>
            </a:xfrm>
            <a:custGeom>
              <a:rect b="b" l="l" r="r" t="t"/>
              <a:pathLst>
                <a:path extrusionOk="0" h="489" w="323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6" name="Google Shape;10956;p59"/>
            <p:cNvSpPr/>
            <p:nvPr/>
          </p:nvSpPr>
          <p:spPr>
            <a:xfrm>
              <a:off x="7699878" y="4415122"/>
              <a:ext cx="58893" cy="32092"/>
            </a:xfrm>
            <a:custGeom>
              <a:rect b="b" l="l" r="r" t="t"/>
              <a:pathLst>
                <a:path extrusionOk="0" h="1013" w="1859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57" name="Google Shape;10957;p59"/>
          <p:cNvGrpSpPr/>
          <p:nvPr/>
        </p:nvGrpSpPr>
        <p:grpSpPr>
          <a:xfrm>
            <a:off x="1767069" y="3360146"/>
            <a:ext cx="286324" cy="348163"/>
            <a:chOff x="1767069" y="3360146"/>
            <a:chExt cx="286324" cy="348163"/>
          </a:xfrm>
        </p:grpSpPr>
        <p:sp>
          <p:nvSpPr>
            <p:cNvPr id="10958" name="Google Shape;10958;p59"/>
            <p:cNvSpPr/>
            <p:nvPr/>
          </p:nvSpPr>
          <p:spPr>
            <a:xfrm>
              <a:off x="1767069" y="3404277"/>
              <a:ext cx="228223" cy="304033"/>
            </a:xfrm>
            <a:custGeom>
              <a:rect b="b" l="l" r="r" t="t"/>
              <a:pathLst>
                <a:path extrusionOk="0" h="9597" w="7204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9" name="Google Shape;10959;p59"/>
            <p:cNvSpPr/>
            <p:nvPr/>
          </p:nvSpPr>
          <p:spPr>
            <a:xfrm>
              <a:off x="1799509" y="3360146"/>
              <a:ext cx="253884" cy="276883"/>
            </a:xfrm>
            <a:custGeom>
              <a:rect b="b" l="l" r="r" t="t"/>
              <a:pathLst>
                <a:path extrusionOk="0" h="8740" w="8014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0" name="Google Shape;10960;p59"/>
            <p:cNvSpPr/>
            <p:nvPr/>
          </p:nvSpPr>
          <p:spPr>
            <a:xfrm>
              <a:off x="1948120" y="3388532"/>
              <a:ext cx="78852" cy="75367"/>
            </a:xfrm>
            <a:custGeom>
              <a:rect b="b" l="l" r="r" t="t"/>
              <a:pathLst>
                <a:path extrusionOk="0" h="2379" w="2489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1" name="Google Shape;10961;p59"/>
            <p:cNvSpPr/>
            <p:nvPr/>
          </p:nvSpPr>
          <p:spPr>
            <a:xfrm>
              <a:off x="1800270" y="3513636"/>
              <a:ext cx="162582" cy="10233"/>
            </a:xfrm>
            <a:custGeom>
              <a:rect b="b" l="l" r="r" t="t"/>
              <a:pathLst>
                <a:path extrusionOk="0" h="323" w="5132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2" name="Google Shape;10962;p59"/>
            <p:cNvSpPr/>
            <p:nvPr/>
          </p:nvSpPr>
          <p:spPr>
            <a:xfrm>
              <a:off x="1800270" y="3536287"/>
              <a:ext cx="162582" cy="10201"/>
            </a:xfrm>
            <a:custGeom>
              <a:rect b="b" l="l" r="r" t="t"/>
              <a:pathLst>
                <a:path extrusionOk="0" h="322" w="5132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3" name="Google Shape;10963;p59"/>
            <p:cNvSpPr/>
            <p:nvPr/>
          </p:nvSpPr>
          <p:spPr>
            <a:xfrm>
              <a:off x="1800270" y="3558146"/>
              <a:ext cx="162582" cy="10613"/>
            </a:xfrm>
            <a:custGeom>
              <a:rect b="b" l="l" r="r" t="t"/>
              <a:pathLst>
                <a:path extrusionOk="0" h="335" w="5132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4" name="Google Shape;10964;p59"/>
            <p:cNvSpPr/>
            <p:nvPr/>
          </p:nvSpPr>
          <p:spPr>
            <a:xfrm>
              <a:off x="1800270" y="3580798"/>
              <a:ext cx="162582" cy="10581"/>
            </a:xfrm>
            <a:custGeom>
              <a:rect b="b" l="l" r="r" t="t"/>
              <a:pathLst>
                <a:path extrusionOk="0" h="334" w="5132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65" name="Google Shape;10965;p59"/>
          <p:cNvGrpSpPr/>
          <p:nvPr/>
        </p:nvGrpSpPr>
        <p:grpSpPr>
          <a:xfrm>
            <a:off x="7149944" y="4266131"/>
            <a:ext cx="260283" cy="345914"/>
            <a:chOff x="7149944" y="4266131"/>
            <a:chExt cx="260283" cy="345914"/>
          </a:xfrm>
        </p:grpSpPr>
        <p:sp>
          <p:nvSpPr>
            <p:cNvPr id="10966" name="Google Shape;10966;p59"/>
            <p:cNvSpPr/>
            <p:nvPr/>
          </p:nvSpPr>
          <p:spPr>
            <a:xfrm>
              <a:off x="7149944" y="4266131"/>
              <a:ext cx="260283" cy="345914"/>
            </a:xfrm>
            <a:custGeom>
              <a:rect b="b" l="l" r="r" t="t"/>
              <a:pathLst>
                <a:path extrusionOk="0" h="10919" w="8216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7" name="Google Shape;10967;p59"/>
            <p:cNvSpPr/>
            <p:nvPr/>
          </p:nvSpPr>
          <p:spPr>
            <a:xfrm>
              <a:off x="7257815" y="4428808"/>
              <a:ext cx="43782" cy="15396"/>
            </a:xfrm>
            <a:custGeom>
              <a:rect b="b" l="l" r="r" t="t"/>
              <a:pathLst>
                <a:path extrusionOk="0" h="486" w="1382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8" name="Google Shape;10968;p59"/>
            <p:cNvSpPr/>
            <p:nvPr/>
          </p:nvSpPr>
          <p:spPr>
            <a:xfrm>
              <a:off x="7241975" y="4390602"/>
              <a:ext cx="10581" cy="15523"/>
            </a:xfrm>
            <a:custGeom>
              <a:rect b="b" l="l" r="r" t="t"/>
              <a:pathLst>
                <a:path extrusionOk="0" h="490" w="334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9" name="Google Shape;10969;p59"/>
            <p:cNvSpPr/>
            <p:nvPr/>
          </p:nvSpPr>
          <p:spPr>
            <a:xfrm>
              <a:off x="7307236" y="4390602"/>
              <a:ext cx="10201" cy="15523"/>
            </a:xfrm>
            <a:custGeom>
              <a:rect b="b" l="l" r="r" t="t"/>
              <a:pathLst>
                <a:path extrusionOk="0" h="490" w="322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0" name="Google Shape;10970;p59"/>
            <p:cNvSpPr/>
            <p:nvPr/>
          </p:nvSpPr>
          <p:spPr>
            <a:xfrm>
              <a:off x="7236336" y="4374382"/>
              <a:ext cx="21131" cy="10613"/>
            </a:xfrm>
            <a:custGeom>
              <a:rect b="b" l="l" r="r" t="t"/>
              <a:pathLst>
                <a:path extrusionOk="0" h="335" w="667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1" name="Google Shape;10971;p59"/>
            <p:cNvSpPr/>
            <p:nvPr/>
          </p:nvSpPr>
          <p:spPr>
            <a:xfrm>
              <a:off x="7301565" y="4374382"/>
              <a:ext cx="21162" cy="10613"/>
            </a:xfrm>
            <a:custGeom>
              <a:rect b="b" l="l" r="r" t="t"/>
              <a:pathLst>
                <a:path extrusionOk="0" h="335" w="668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72" name="Google Shape;10972;p59"/>
          <p:cNvGrpSpPr/>
          <p:nvPr/>
        </p:nvGrpSpPr>
        <p:grpSpPr>
          <a:xfrm>
            <a:off x="6695051" y="4259351"/>
            <a:ext cx="270104" cy="360233"/>
            <a:chOff x="6695051" y="4259351"/>
            <a:chExt cx="270104" cy="360233"/>
          </a:xfrm>
        </p:grpSpPr>
        <p:sp>
          <p:nvSpPr>
            <p:cNvPr id="10973" name="Google Shape;10973;p59"/>
            <p:cNvSpPr/>
            <p:nvPr/>
          </p:nvSpPr>
          <p:spPr>
            <a:xfrm>
              <a:off x="6790852" y="4383442"/>
              <a:ext cx="10233" cy="15872"/>
            </a:xfrm>
            <a:custGeom>
              <a:rect b="b" l="l" r="r" t="t"/>
              <a:pathLst>
                <a:path extrusionOk="0" h="501" w="323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4" name="Google Shape;10974;p59"/>
            <p:cNvSpPr/>
            <p:nvPr/>
          </p:nvSpPr>
          <p:spPr>
            <a:xfrm>
              <a:off x="6858742" y="4383442"/>
              <a:ext cx="10233" cy="15872"/>
            </a:xfrm>
            <a:custGeom>
              <a:rect b="b" l="l" r="r" t="t"/>
              <a:pathLst>
                <a:path extrusionOk="0" h="501" w="323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5" name="Google Shape;10975;p59"/>
            <p:cNvSpPr/>
            <p:nvPr/>
          </p:nvSpPr>
          <p:spPr>
            <a:xfrm>
              <a:off x="6695051" y="4259351"/>
              <a:ext cx="270104" cy="360233"/>
            </a:xfrm>
            <a:custGeom>
              <a:rect b="b" l="l" r="r" t="t"/>
              <a:pathLst>
                <a:path extrusionOk="0" h="11371" w="8526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6" name="Google Shape;10976;p59"/>
            <p:cNvSpPr/>
            <p:nvPr/>
          </p:nvSpPr>
          <p:spPr>
            <a:xfrm>
              <a:off x="6799152" y="4414362"/>
              <a:ext cx="61523" cy="33232"/>
            </a:xfrm>
            <a:custGeom>
              <a:rect b="b" l="l" r="r" t="t"/>
              <a:pathLst>
                <a:path extrusionOk="0" h="1049" w="1942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77" name="Google Shape;10977;p59"/>
          <p:cNvGrpSpPr/>
          <p:nvPr/>
        </p:nvGrpSpPr>
        <p:grpSpPr>
          <a:xfrm>
            <a:off x="8047661" y="4257451"/>
            <a:ext cx="277263" cy="362514"/>
            <a:chOff x="8047661" y="4257451"/>
            <a:chExt cx="277263" cy="362514"/>
          </a:xfrm>
        </p:grpSpPr>
        <p:sp>
          <p:nvSpPr>
            <p:cNvPr id="10978" name="Google Shape;10978;p59"/>
            <p:cNvSpPr/>
            <p:nvPr/>
          </p:nvSpPr>
          <p:spPr>
            <a:xfrm>
              <a:off x="8164211" y="4425418"/>
              <a:ext cx="44542" cy="16157"/>
            </a:xfrm>
            <a:custGeom>
              <a:rect b="b" l="l" r="r" t="t"/>
              <a:pathLst>
                <a:path extrusionOk="0" h="510" w="1406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9" name="Google Shape;10979;p59"/>
            <p:cNvSpPr/>
            <p:nvPr/>
          </p:nvSpPr>
          <p:spPr>
            <a:xfrm>
              <a:off x="8141940" y="4575423"/>
              <a:ext cx="10613" cy="43813"/>
            </a:xfrm>
            <a:custGeom>
              <a:rect b="b" l="l" r="r" t="t"/>
              <a:pathLst>
                <a:path extrusionOk="0" h="1383" w="335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0" name="Google Shape;10980;p59"/>
            <p:cNvSpPr/>
            <p:nvPr/>
          </p:nvSpPr>
          <p:spPr>
            <a:xfrm>
              <a:off x="8125720" y="4375522"/>
              <a:ext cx="121873" cy="42293"/>
            </a:xfrm>
            <a:custGeom>
              <a:rect b="b" l="l" r="r" t="t"/>
              <a:pathLst>
                <a:path extrusionOk="0" h="1335" w="3847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1" name="Google Shape;10981;p59"/>
            <p:cNvSpPr/>
            <p:nvPr/>
          </p:nvSpPr>
          <p:spPr>
            <a:xfrm>
              <a:off x="8047661" y="4257451"/>
              <a:ext cx="277263" cy="362514"/>
            </a:xfrm>
            <a:custGeom>
              <a:rect b="b" l="l" r="r" t="t"/>
              <a:pathLst>
                <a:path extrusionOk="0" h="11443" w="8752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82" name="Google Shape;10982;p59"/>
          <p:cNvGrpSpPr/>
          <p:nvPr/>
        </p:nvGrpSpPr>
        <p:grpSpPr>
          <a:xfrm>
            <a:off x="6248078" y="3784468"/>
            <a:ext cx="277263" cy="356115"/>
            <a:chOff x="6248078" y="3784468"/>
            <a:chExt cx="277263" cy="356115"/>
          </a:xfrm>
        </p:grpSpPr>
        <p:sp>
          <p:nvSpPr>
            <p:cNvPr id="10983" name="Google Shape;10983;p59"/>
            <p:cNvSpPr/>
            <p:nvPr/>
          </p:nvSpPr>
          <p:spPr>
            <a:xfrm>
              <a:off x="6337099" y="3874630"/>
              <a:ext cx="43402" cy="43402"/>
            </a:xfrm>
            <a:custGeom>
              <a:rect b="b" l="l" r="r" t="t"/>
              <a:pathLst>
                <a:path extrusionOk="0" h="1370" w="137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4" name="Google Shape;10984;p59"/>
            <p:cNvSpPr/>
            <p:nvPr/>
          </p:nvSpPr>
          <p:spPr>
            <a:xfrm>
              <a:off x="6392919" y="3874630"/>
              <a:ext cx="43402" cy="43402"/>
            </a:xfrm>
            <a:custGeom>
              <a:rect b="b" l="l" r="r" t="t"/>
              <a:pathLst>
                <a:path extrusionOk="0" h="1370" w="137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5" name="Google Shape;10985;p59"/>
            <p:cNvSpPr/>
            <p:nvPr/>
          </p:nvSpPr>
          <p:spPr>
            <a:xfrm>
              <a:off x="6381609" y="3913469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6" name="Google Shape;10986;p59"/>
            <p:cNvSpPr/>
            <p:nvPr/>
          </p:nvSpPr>
          <p:spPr>
            <a:xfrm>
              <a:off x="6248078" y="3784468"/>
              <a:ext cx="277263" cy="356115"/>
            </a:xfrm>
            <a:custGeom>
              <a:rect b="b" l="l" r="r" t="t"/>
              <a:pathLst>
                <a:path extrusionOk="0" h="11241" w="8752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7" name="Google Shape;10987;p59"/>
            <p:cNvSpPr/>
            <p:nvPr/>
          </p:nvSpPr>
          <p:spPr>
            <a:xfrm>
              <a:off x="6381609" y="4085840"/>
              <a:ext cx="10201" cy="54743"/>
            </a:xfrm>
            <a:custGeom>
              <a:rect b="b" l="l" r="r" t="t"/>
              <a:pathLst>
                <a:path extrusionOk="0" h="1728" w="322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88" name="Google Shape;10988;p59"/>
          <p:cNvGrpSpPr/>
          <p:nvPr/>
        </p:nvGrpSpPr>
        <p:grpSpPr>
          <a:xfrm>
            <a:off x="5800725" y="3785989"/>
            <a:ext cx="277644" cy="354594"/>
            <a:chOff x="5800725" y="3785989"/>
            <a:chExt cx="277644" cy="354594"/>
          </a:xfrm>
        </p:grpSpPr>
        <p:sp>
          <p:nvSpPr>
            <p:cNvPr id="10989" name="Google Shape;10989;p59"/>
            <p:cNvSpPr/>
            <p:nvPr/>
          </p:nvSpPr>
          <p:spPr>
            <a:xfrm>
              <a:off x="5901055" y="3896869"/>
              <a:ext cx="10613" cy="15872"/>
            </a:xfrm>
            <a:custGeom>
              <a:rect b="b" l="l" r="r" t="t"/>
              <a:pathLst>
                <a:path extrusionOk="0" h="501" w="335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0" name="Google Shape;10990;p59"/>
            <p:cNvSpPr/>
            <p:nvPr/>
          </p:nvSpPr>
          <p:spPr>
            <a:xfrm>
              <a:off x="5968217" y="3896869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1" name="Google Shape;10991;p59"/>
            <p:cNvSpPr/>
            <p:nvPr/>
          </p:nvSpPr>
          <p:spPr>
            <a:xfrm>
              <a:off x="5916547" y="3935804"/>
              <a:ext cx="45271" cy="16157"/>
            </a:xfrm>
            <a:custGeom>
              <a:rect b="b" l="l" r="r" t="t"/>
              <a:pathLst>
                <a:path extrusionOk="0" h="510" w="1429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2" name="Google Shape;10992;p59"/>
            <p:cNvSpPr/>
            <p:nvPr/>
          </p:nvSpPr>
          <p:spPr>
            <a:xfrm>
              <a:off x="5895416" y="3879888"/>
              <a:ext cx="21891" cy="10233"/>
            </a:xfrm>
            <a:custGeom>
              <a:rect b="b" l="l" r="r" t="t"/>
              <a:pathLst>
                <a:path extrusionOk="0" h="323" w="691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3" name="Google Shape;10993;p59"/>
            <p:cNvSpPr/>
            <p:nvPr/>
          </p:nvSpPr>
          <p:spPr>
            <a:xfrm>
              <a:off x="5961786" y="3879888"/>
              <a:ext cx="21923" cy="10233"/>
            </a:xfrm>
            <a:custGeom>
              <a:rect b="b" l="l" r="r" t="t"/>
              <a:pathLst>
                <a:path extrusionOk="0" h="323" w="692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4" name="Google Shape;10994;p59"/>
            <p:cNvSpPr/>
            <p:nvPr/>
          </p:nvSpPr>
          <p:spPr>
            <a:xfrm>
              <a:off x="5800725" y="3785989"/>
              <a:ext cx="277644" cy="354594"/>
            </a:xfrm>
            <a:custGeom>
              <a:rect b="b" l="l" r="r" t="t"/>
              <a:pathLst>
                <a:path extrusionOk="0" h="11193" w="8764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5" name="Google Shape;10995;p59"/>
            <p:cNvSpPr/>
            <p:nvPr/>
          </p:nvSpPr>
          <p:spPr>
            <a:xfrm>
              <a:off x="6012727" y="4085840"/>
              <a:ext cx="37731" cy="37763"/>
            </a:xfrm>
            <a:custGeom>
              <a:rect b="b" l="l" r="r" t="t"/>
              <a:pathLst>
                <a:path extrusionOk="0" h="1192" w="1191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96" name="Google Shape;10996;p59"/>
          <p:cNvGrpSpPr/>
          <p:nvPr/>
        </p:nvGrpSpPr>
        <p:grpSpPr>
          <a:xfrm>
            <a:off x="2206122" y="3360748"/>
            <a:ext cx="308183" cy="347561"/>
            <a:chOff x="2206122" y="3360748"/>
            <a:chExt cx="308183" cy="347561"/>
          </a:xfrm>
        </p:grpSpPr>
        <p:sp>
          <p:nvSpPr>
            <p:cNvPr id="10997" name="Google Shape;10997;p59"/>
            <p:cNvSpPr/>
            <p:nvPr/>
          </p:nvSpPr>
          <p:spPr>
            <a:xfrm>
              <a:off x="2206122" y="3543859"/>
              <a:ext cx="199932" cy="164451"/>
            </a:xfrm>
            <a:custGeom>
              <a:rect b="b" l="l" r="r" t="t"/>
              <a:pathLst>
                <a:path extrusionOk="0" h="5191" w="6311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8" name="Google Shape;10998;p59"/>
            <p:cNvSpPr/>
            <p:nvPr/>
          </p:nvSpPr>
          <p:spPr>
            <a:xfrm>
              <a:off x="2216291" y="3360748"/>
              <a:ext cx="298014" cy="312872"/>
            </a:xfrm>
            <a:custGeom>
              <a:rect b="b" l="l" r="r" t="t"/>
              <a:pathLst>
                <a:path extrusionOk="0" h="9876" w="9407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9" name="Google Shape;10999;p59"/>
            <p:cNvSpPr/>
            <p:nvPr/>
          </p:nvSpPr>
          <p:spPr>
            <a:xfrm>
              <a:off x="2392812" y="3401615"/>
              <a:ext cx="83033" cy="80372"/>
            </a:xfrm>
            <a:custGeom>
              <a:rect b="b" l="l" r="r" t="t"/>
              <a:pathLst>
                <a:path extrusionOk="0" h="2537" w="2621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0" name="Google Shape;11000;p59"/>
            <p:cNvSpPr/>
            <p:nvPr/>
          </p:nvSpPr>
          <p:spPr>
            <a:xfrm>
              <a:off x="2229502" y="3535147"/>
              <a:ext cx="201833" cy="94723"/>
            </a:xfrm>
            <a:custGeom>
              <a:rect b="b" l="l" r="r" t="t"/>
              <a:pathLst>
                <a:path extrusionOk="0" h="2990" w="6371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1" name="Google Shape;11001;p59"/>
            <p:cNvSpPr/>
            <p:nvPr/>
          </p:nvSpPr>
          <p:spPr>
            <a:xfrm>
              <a:off x="2236281" y="3609215"/>
              <a:ext cx="81893" cy="38364"/>
            </a:xfrm>
            <a:custGeom>
              <a:rect b="b" l="l" r="r" t="t"/>
              <a:pathLst>
                <a:path extrusionOk="0" h="1211" w="2585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02" name="Google Shape;11002;p59"/>
          <p:cNvGrpSpPr/>
          <p:nvPr/>
        </p:nvGrpSpPr>
        <p:grpSpPr>
          <a:xfrm>
            <a:off x="5353403" y="3785609"/>
            <a:ext cx="277992" cy="354974"/>
            <a:chOff x="5353403" y="3785609"/>
            <a:chExt cx="277992" cy="354974"/>
          </a:xfrm>
        </p:grpSpPr>
        <p:sp>
          <p:nvSpPr>
            <p:cNvPr id="11003" name="Google Shape;11003;p59"/>
            <p:cNvSpPr/>
            <p:nvPr/>
          </p:nvSpPr>
          <p:spPr>
            <a:xfrm>
              <a:off x="5476734" y="3952562"/>
              <a:ext cx="33232" cy="15998"/>
            </a:xfrm>
            <a:custGeom>
              <a:rect b="b" l="l" r="r" t="t"/>
              <a:pathLst>
                <a:path extrusionOk="0" h="505" w="1049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4" name="Google Shape;11004;p59"/>
            <p:cNvSpPr/>
            <p:nvPr/>
          </p:nvSpPr>
          <p:spPr>
            <a:xfrm>
              <a:off x="5457124" y="3902540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5" name="Google Shape;11005;p59"/>
            <p:cNvSpPr/>
            <p:nvPr/>
          </p:nvSpPr>
          <p:spPr>
            <a:xfrm>
              <a:off x="5518234" y="3902540"/>
              <a:ext cx="10581" cy="15872"/>
            </a:xfrm>
            <a:custGeom>
              <a:rect b="b" l="l" r="r" t="t"/>
              <a:pathLst>
                <a:path extrusionOk="0" h="501" w="33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6" name="Google Shape;11006;p59"/>
            <p:cNvSpPr/>
            <p:nvPr/>
          </p:nvSpPr>
          <p:spPr>
            <a:xfrm>
              <a:off x="5353403" y="3785609"/>
              <a:ext cx="277992" cy="354974"/>
            </a:xfrm>
            <a:custGeom>
              <a:rect b="b" l="l" r="r" t="t"/>
              <a:pathLst>
                <a:path extrusionOk="0" h="11205" w="8775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7" name="Google Shape;11007;p59"/>
            <p:cNvSpPr/>
            <p:nvPr/>
          </p:nvSpPr>
          <p:spPr>
            <a:xfrm>
              <a:off x="5420533" y="4102440"/>
              <a:ext cx="10581" cy="10201"/>
            </a:xfrm>
            <a:custGeom>
              <a:rect b="b" l="l" r="r" t="t"/>
              <a:pathLst>
                <a:path extrusionOk="0" h="322" w="334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8" name="Google Shape;11008;p59"/>
            <p:cNvSpPr/>
            <p:nvPr/>
          </p:nvSpPr>
          <p:spPr>
            <a:xfrm>
              <a:off x="5554064" y="4102440"/>
              <a:ext cx="10201" cy="10201"/>
            </a:xfrm>
            <a:custGeom>
              <a:rect b="b" l="l" r="r" t="t"/>
              <a:pathLst>
                <a:path extrusionOk="0" h="322" w="322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09" name="Google Shape;11009;p59"/>
          <p:cNvGrpSpPr/>
          <p:nvPr/>
        </p:nvGrpSpPr>
        <p:grpSpPr>
          <a:xfrm>
            <a:off x="4896229" y="3785989"/>
            <a:ext cx="278784" cy="354594"/>
            <a:chOff x="4896229" y="3785989"/>
            <a:chExt cx="278784" cy="354594"/>
          </a:xfrm>
        </p:grpSpPr>
        <p:sp>
          <p:nvSpPr>
            <p:cNvPr id="11010" name="Google Shape;11010;p59"/>
            <p:cNvSpPr/>
            <p:nvPr/>
          </p:nvSpPr>
          <p:spPr>
            <a:xfrm>
              <a:off x="4896229" y="3785989"/>
              <a:ext cx="278784" cy="354594"/>
            </a:xfrm>
            <a:custGeom>
              <a:rect b="b" l="l" r="r" t="t"/>
              <a:pathLst>
                <a:path extrusionOk="0" h="11193" w="880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1" name="Google Shape;11011;p59"/>
            <p:cNvSpPr/>
            <p:nvPr/>
          </p:nvSpPr>
          <p:spPr>
            <a:xfrm>
              <a:off x="4997700" y="3932319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2" name="Google Shape;11012;p59"/>
            <p:cNvSpPr/>
            <p:nvPr/>
          </p:nvSpPr>
          <p:spPr>
            <a:xfrm>
              <a:off x="5064830" y="3932319"/>
              <a:ext cx="10233" cy="15872"/>
            </a:xfrm>
            <a:custGeom>
              <a:rect b="b" l="l" r="r" t="t"/>
              <a:pathLst>
                <a:path extrusionOk="0" h="501" w="323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3" name="Google Shape;11013;p59"/>
            <p:cNvSpPr/>
            <p:nvPr/>
          </p:nvSpPr>
          <p:spPr>
            <a:xfrm>
              <a:off x="5013160" y="3970905"/>
              <a:ext cx="46063" cy="16157"/>
            </a:xfrm>
            <a:custGeom>
              <a:rect b="b" l="l" r="r" t="t"/>
              <a:pathLst>
                <a:path extrusionOk="0" h="510" w="1454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4" name="Google Shape;11014;p59"/>
            <p:cNvSpPr/>
            <p:nvPr/>
          </p:nvSpPr>
          <p:spPr>
            <a:xfrm>
              <a:off x="4991649" y="3915370"/>
              <a:ext cx="28322" cy="16252"/>
            </a:xfrm>
            <a:custGeom>
              <a:rect b="b" l="l" r="r" t="t"/>
              <a:pathLst>
                <a:path extrusionOk="0" h="513" w="894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5" name="Google Shape;11015;p59"/>
            <p:cNvSpPr/>
            <p:nvPr/>
          </p:nvSpPr>
          <p:spPr>
            <a:xfrm>
              <a:off x="5052760" y="3915370"/>
              <a:ext cx="28322" cy="16252"/>
            </a:xfrm>
            <a:custGeom>
              <a:rect b="b" l="l" r="r" t="t"/>
              <a:pathLst>
                <a:path extrusionOk="0" h="513" w="894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16" name="Google Shape;11016;p59"/>
          <p:cNvGrpSpPr/>
          <p:nvPr/>
        </p:nvGrpSpPr>
        <p:grpSpPr>
          <a:xfrm>
            <a:off x="7592387" y="3787858"/>
            <a:ext cx="273874" cy="351204"/>
            <a:chOff x="7592387" y="3787858"/>
            <a:chExt cx="273874" cy="351204"/>
          </a:xfrm>
        </p:grpSpPr>
        <p:sp>
          <p:nvSpPr>
            <p:cNvPr id="11017" name="Google Shape;11017;p59"/>
            <p:cNvSpPr/>
            <p:nvPr/>
          </p:nvSpPr>
          <p:spPr>
            <a:xfrm>
              <a:off x="7592387" y="3787858"/>
              <a:ext cx="273874" cy="351204"/>
            </a:xfrm>
            <a:custGeom>
              <a:rect b="b" l="l" r="r" t="t"/>
              <a:pathLst>
                <a:path extrusionOk="0" h="11086" w="8645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8" name="Google Shape;11018;p59"/>
            <p:cNvSpPr/>
            <p:nvPr/>
          </p:nvSpPr>
          <p:spPr>
            <a:xfrm>
              <a:off x="7691197" y="3930830"/>
              <a:ext cx="10613" cy="15872"/>
            </a:xfrm>
            <a:custGeom>
              <a:rect b="b" l="l" r="r" t="t"/>
              <a:pathLst>
                <a:path extrusionOk="0" h="501" w="335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9" name="Google Shape;11019;p59"/>
            <p:cNvSpPr/>
            <p:nvPr/>
          </p:nvSpPr>
          <p:spPr>
            <a:xfrm>
              <a:off x="7757218" y="3930830"/>
              <a:ext cx="10581" cy="15872"/>
            </a:xfrm>
            <a:custGeom>
              <a:rect b="b" l="l" r="r" t="t"/>
              <a:pathLst>
                <a:path extrusionOk="0" h="501" w="334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0" name="Google Shape;11020;p59"/>
            <p:cNvSpPr/>
            <p:nvPr/>
          </p:nvSpPr>
          <p:spPr>
            <a:xfrm>
              <a:off x="7713088" y="3974580"/>
              <a:ext cx="32472" cy="10581"/>
            </a:xfrm>
            <a:custGeom>
              <a:rect b="b" l="l" r="r" t="t"/>
              <a:pathLst>
                <a:path extrusionOk="0" h="334" w="1025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21" name="Google Shape;11021;p59"/>
          <p:cNvGrpSpPr/>
          <p:nvPr/>
        </p:nvGrpSpPr>
        <p:grpSpPr>
          <a:xfrm>
            <a:off x="7145794" y="3787858"/>
            <a:ext cx="274254" cy="350444"/>
            <a:chOff x="7145794" y="3787858"/>
            <a:chExt cx="274254" cy="350444"/>
          </a:xfrm>
        </p:grpSpPr>
        <p:sp>
          <p:nvSpPr>
            <p:cNvPr id="11022" name="Google Shape;11022;p59"/>
            <p:cNvSpPr/>
            <p:nvPr/>
          </p:nvSpPr>
          <p:spPr>
            <a:xfrm>
              <a:off x="7247265" y="3891959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3" name="Google Shape;11023;p59"/>
            <p:cNvSpPr/>
            <p:nvPr/>
          </p:nvSpPr>
          <p:spPr>
            <a:xfrm>
              <a:off x="7307616" y="3891959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4" name="Google Shape;11024;p59"/>
            <p:cNvSpPr/>
            <p:nvPr/>
          </p:nvSpPr>
          <p:spPr>
            <a:xfrm>
              <a:off x="7145794" y="3787858"/>
              <a:ext cx="274254" cy="350444"/>
            </a:xfrm>
            <a:custGeom>
              <a:rect b="b" l="l" r="r" t="t"/>
              <a:pathLst>
                <a:path extrusionOk="0" h="11062" w="8657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5" name="Google Shape;11025;p59"/>
            <p:cNvSpPr/>
            <p:nvPr/>
          </p:nvSpPr>
          <p:spPr>
            <a:xfrm>
              <a:off x="7260824" y="3930925"/>
              <a:ext cx="43813" cy="15396"/>
            </a:xfrm>
            <a:custGeom>
              <a:rect b="b" l="l" r="r" t="t"/>
              <a:pathLst>
                <a:path extrusionOk="0" h="486" w="1383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6" name="Google Shape;11026;p59"/>
            <p:cNvSpPr/>
            <p:nvPr/>
          </p:nvSpPr>
          <p:spPr>
            <a:xfrm>
              <a:off x="7260476" y="3837532"/>
              <a:ext cx="44162" cy="21289"/>
            </a:xfrm>
            <a:custGeom>
              <a:rect b="b" l="l" r="r" t="t"/>
              <a:pathLst>
                <a:path extrusionOk="0" h="672" w="1394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7" name="Google Shape;11027;p59"/>
            <p:cNvSpPr/>
            <p:nvPr/>
          </p:nvSpPr>
          <p:spPr>
            <a:xfrm>
              <a:off x="7277425" y="3821059"/>
              <a:ext cx="10233" cy="15872"/>
            </a:xfrm>
            <a:custGeom>
              <a:rect b="b" l="l" r="r" t="t"/>
              <a:pathLst>
                <a:path extrusionOk="0" h="501" w="323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28" name="Google Shape;11028;p59"/>
          <p:cNvGrpSpPr/>
          <p:nvPr/>
        </p:nvGrpSpPr>
        <p:grpSpPr>
          <a:xfrm>
            <a:off x="8054060" y="3787098"/>
            <a:ext cx="266334" cy="353834"/>
            <a:chOff x="8054060" y="3787098"/>
            <a:chExt cx="266334" cy="353834"/>
          </a:xfrm>
        </p:grpSpPr>
        <p:sp>
          <p:nvSpPr>
            <p:cNvPr id="11029" name="Google Shape;11029;p59"/>
            <p:cNvSpPr/>
            <p:nvPr/>
          </p:nvSpPr>
          <p:spPr>
            <a:xfrm>
              <a:off x="8164972" y="3974675"/>
              <a:ext cx="43782" cy="15396"/>
            </a:xfrm>
            <a:custGeom>
              <a:rect b="b" l="l" r="r" t="t"/>
              <a:pathLst>
                <a:path extrusionOk="0" h="486" w="1382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0" name="Google Shape;11030;p59"/>
            <p:cNvSpPr/>
            <p:nvPr/>
          </p:nvSpPr>
          <p:spPr>
            <a:xfrm>
              <a:off x="8148371" y="3930450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1" name="Google Shape;11031;p59"/>
            <p:cNvSpPr/>
            <p:nvPr/>
          </p:nvSpPr>
          <p:spPr>
            <a:xfrm>
              <a:off x="8214361" y="3930450"/>
              <a:ext cx="10233" cy="15872"/>
            </a:xfrm>
            <a:custGeom>
              <a:rect b="b" l="l" r="r" t="t"/>
              <a:pathLst>
                <a:path extrusionOk="0" h="501" w="323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2" name="Google Shape;11032;p59"/>
            <p:cNvSpPr/>
            <p:nvPr/>
          </p:nvSpPr>
          <p:spPr>
            <a:xfrm>
              <a:off x="8054060" y="3787098"/>
              <a:ext cx="266334" cy="353834"/>
            </a:xfrm>
            <a:custGeom>
              <a:rect b="b" l="l" r="r" t="t"/>
              <a:pathLst>
                <a:path extrusionOk="0" h="11169" w="8407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33" name="Google Shape;11033;p59"/>
          <p:cNvGrpSpPr/>
          <p:nvPr/>
        </p:nvGrpSpPr>
        <p:grpSpPr>
          <a:xfrm>
            <a:off x="6702211" y="3782599"/>
            <a:ext cx="270104" cy="361754"/>
            <a:chOff x="6702211" y="3782599"/>
            <a:chExt cx="270104" cy="361754"/>
          </a:xfrm>
        </p:grpSpPr>
        <p:sp>
          <p:nvSpPr>
            <p:cNvPr id="11034" name="Google Shape;11034;p59"/>
            <p:cNvSpPr/>
            <p:nvPr/>
          </p:nvSpPr>
          <p:spPr>
            <a:xfrm>
              <a:off x="6798011" y="3907070"/>
              <a:ext cx="10233" cy="16252"/>
            </a:xfrm>
            <a:custGeom>
              <a:rect b="b" l="l" r="r" t="t"/>
              <a:pathLst>
                <a:path extrusionOk="0" h="513" w="323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5" name="Google Shape;11035;p59"/>
            <p:cNvSpPr/>
            <p:nvPr/>
          </p:nvSpPr>
          <p:spPr>
            <a:xfrm>
              <a:off x="6865933" y="3907070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6" name="Google Shape;11036;p59"/>
            <p:cNvSpPr/>
            <p:nvPr/>
          </p:nvSpPr>
          <p:spPr>
            <a:xfrm>
              <a:off x="6814231" y="3946765"/>
              <a:ext cx="45302" cy="16157"/>
            </a:xfrm>
            <a:custGeom>
              <a:rect b="b" l="l" r="r" t="t"/>
              <a:pathLst>
                <a:path extrusionOk="0" h="510" w="143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7" name="Google Shape;11037;p59"/>
            <p:cNvSpPr/>
            <p:nvPr/>
          </p:nvSpPr>
          <p:spPr>
            <a:xfrm>
              <a:off x="6702211" y="3782599"/>
              <a:ext cx="270104" cy="361754"/>
            </a:xfrm>
            <a:custGeom>
              <a:rect b="b" l="l" r="r" t="t"/>
              <a:pathLst>
                <a:path extrusionOk="0" h="11419" w="8526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8" name="Google Shape;11038;p59"/>
            <p:cNvSpPr/>
            <p:nvPr/>
          </p:nvSpPr>
          <p:spPr>
            <a:xfrm>
              <a:off x="6785941" y="3884229"/>
              <a:ext cx="29082" cy="16442"/>
            </a:xfrm>
            <a:custGeom>
              <a:rect b="b" l="l" r="r" t="t"/>
              <a:pathLst>
                <a:path extrusionOk="0" h="519" w="918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39" name="Google Shape;11039;p59"/>
          <p:cNvGrpSpPr/>
          <p:nvPr/>
        </p:nvGrpSpPr>
        <p:grpSpPr>
          <a:xfrm>
            <a:off x="3516886" y="3438727"/>
            <a:ext cx="391854" cy="269922"/>
            <a:chOff x="3516850" y="3406526"/>
            <a:chExt cx="369674" cy="254644"/>
          </a:xfrm>
        </p:grpSpPr>
        <p:sp>
          <p:nvSpPr>
            <p:cNvPr id="11040" name="Google Shape;11040;p59"/>
            <p:cNvSpPr/>
            <p:nvPr/>
          </p:nvSpPr>
          <p:spPr>
            <a:xfrm>
              <a:off x="3570421" y="3564577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1" name="Google Shape;11041;p59"/>
            <p:cNvSpPr/>
            <p:nvPr/>
          </p:nvSpPr>
          <p:spPr>
            <a:xfrm>
              <a:off x="3516850" y="3406526"/>
              <a:ext cx="184473" cy="253503"/>
            </a:xfrm>
            <a:custGeom>
              <a:rect b="b" l="l" r="r" t="t"/>
              <a:pathLst>
                <a:path extrusionOk="0" h="8002" w="5823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2" name="Google Shape;11042;p59"/>
            <p:cNvSpPr/>
            <p:nvPr/>
          </p:nvSpPr>
          <p:spPr>
            <a:xfrm>
              <a:off x="3768073" y="3480087"/>
              <a:ext cx="11341" cy="37731"/>
            </a:xfrm>
            <a:custGeom>
              <a:rect b="b" l="l" r="r" t="t"/>
              <a:pathLst>
                <a:path extrusionOk="0" h="1191" w="358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3" name="Google Shape;11043;p59"/>
            <p:cNvSpPr/>
            <p:nvPr/>
          </p:nvSpPr>
          <p:spPr>
            <a:xfrm>
              <a:off x="3705061" y="3407286"/>
              <a:ext cx="181463" cy="253884"/>
            </a:xfrm>
            <a:custGeom>
              <a:rect b="b" l="l" r="r" t="t"/>
              <a:pathLst>
                <a:path extrusionOk="0" h="8014" w="5728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44" name="Google Shape;11044;p59"/>
          <p:cNvGrpSpPr/>
          <p:nvPr/>
        </p:nvGrpSpPr>
        <p:grpSpPr>
          <a:xfrm>
            <a:off x="1310655" y="3360527"/>
            <a:ext cx="306314" cy="347403"/>
            <a:chOff x="1310655" y="3360527"/>
            <a:chExt cx="306314" cy="347403"/>
          </a:xfrm>
        </p:grpSpPr>
        <p:sp>
          <p:nvSpPr>
            <p:cNvPr id="11045" name="Google Shape;11045;p59"/>
            <p:cNvSpPr/>
            <p:nvPr/>
          </p:nvSpPr>
          <p:spPr>
            <a:xfrm>
              <a:off x="1440416" y="3531630"/>
              <a:ext cx="151652" cy="176299"/>
            </a:xfrm>
            <a:custGeom>
              <a:rect b="b" l="l" r="r" t="t"/>
              <a:pathLst>
                <a:path extrusionOk="0" h="5565" w="4787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6" name="Google Shape;11046;p59"/>
            <p:cNvSpPr/>
            <p:nvPr/>
          </p:nvSpPr>
          <p:spPr>
            <a:xfrm>
              <a:off x="1486447" y="3589478"/>
              <a:ext cx="64152" cy="75842"/>
            </a:xfrm>
            <a:custGeom>
              <a:rect b="b" l="l" r="r" t="t"/>
              <a:pathLst>
                <a:path extrusionOk="0" h="2394" w="2025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7" name="Google Shape;11047;p59"/>
            <p:cNvSpPr/>
            <p:nvPr/>
          </p:nvSpPr>
          <p:spPr>
            <a:xfrm>
              <a:off x="1310655" y="3360527"/>
              <a:ext cx="306314" cy="334572"/>
            </a:xfrm>
            <a:custGeom>
              <a:rect b="b" l="l" r="r" t="t"/>
              <a:pathLst>
                <a:path extrusionOk="0" h="10561" w="9669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8" name="Google Shape;11048;p59"/>
            <p:cNvSpPr/>
            <p:nvPr/>
          </p:nvSpPr>
          <p:spPr>
            <a:xfrm>
              <a:off x="1474377" y="3380453"/>
              <a:ext cx="122221" cy="118895"/>
            </a:xfrm>
            <a:custGeom>
              <a:rect b="b" l="l" r="r" t="t"/>
              <a:pathLst>
                <a:path extrusionOk="0" h="3753" w="3858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9" name="Google Shape;11049;p59"/>
            <p:cNvSpPr/>
            <p:nvPr/>
          </p:nvSpPr>
          <p:spPr>
            <a:xfrm>
              <a:off x="1510207" y="3632848"/>
              <a:ext cx="15492" cy="17741"/>
            </a:xfrm>
            <a:custGeom>
              <a:rect b="b" l="l" r="r" t="t"/>
              <a:pathLst>
                <a:path extrusionOk="0" h="560" w="489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50" name="Google Shape;11050;p59"/>
          <p:cNvGrpSpPr/>
          <p:nvPr/>
        </p:nvGrpSpPr>
        <p:grpSpPr>
          <a:xfrm>
            <a:off x="3119678" y="3360146"/>
            <a:ext cx="269343" cy="348543"/>
            <a:chOff x="3119678" y="3360146"/>
            <a:chExt cx="269343" cy="348543"/>
          </a:xfrm>
        </p:grpSpPr>
        <p:sp>
          <p:nvSpPr>
            <p:cNvPr id="11051" name="Google Shape;11051;p59"/>
            <p:cNvSpPr/>
            <p:nvPr/>
          </p:nvSpPr>
          <p:spPr>
            <a:xfrm>
              <a:off x="3268289" y="3498271"/>
              <a:ext cx="43782" cy="46728"/>
            </a:xfrm>
            <a:custGeom>
              <a:rect b="b" l="l" r="r" t="t"/>
              <a:pathLst>
                <a:path extrusionOk="0" h="1475" w="1382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2" name="Google Shape;11052;p59"/>
            <p:cNvSpPr/>
            <p:nvPr/>
          </p:nvSpPr>
          <p:spPr>
            <a:xfrm>
              <a:off x="3147208" y="3475176"/>
              <a:ext cx="214664" cy="233513"/>
            </a:xfrm>
            <a:custGeom>
              <a:rect b="b" l="l" r="r" t="t"/>
              <a:pathLst>
                <a:path extrusionOk="0" h="7371" w="6776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3" name="Google Shape;11053;p59"/>
            <p:cNvSpPr/>
            <p:nvPr/>
          </p:nvSpPr>
          <p:spPr>
            <a:xfrm>
              <a:off x="3249408" y="3360146"/>
              <a:ext cx="10613" cy="97321"/>
            </a:xfrm>
            <a:custGeom>
              <a:rect b="b" l="l" r="r" t="t"/>
              <a:pathLst>
                <a:path extrusionOk="0" h="3072" w="335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4" name="Google Shape;11054;p59"/>
            <p:cNvSpPr/>
            <p:nvPr/>
          </p:nvSpPr>
          <p:spPr>
            <a:xfrm>
              <a:off x="3175879" y="3377919"/>
              <a:ext cx="54331" cy="86740"/>
            </a:xfrm>
            <a:custGeom>
              <a:rect b="b" l="l" r="r" t="t"/>
              <a:pathLst>
                <a:path extrusionOk="0" h="2738" w="1715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5" name="Google Shape;11055;p59"/>
            <p:cNvSpPr/>
            <p:nvPr/>
          </p:nvSpPr>
          <p:spPr>
            <a:xfrm>
              <a:off x="3119678" y="3429399"/>
              <a:ext cx="89401" cy="50720"/>
            </a:xfrm>
            <a:custGeom>
              <a:rect b="b" l="l" r="r" t="t"/>
              <a:pathLst>
                <a:path extrusionOk="0" h="1601" w="2822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6" name="Google Shape;11056;p59"/>
            <p:cNvSpPr/>
            <p:nvPr/>
          </p:nvSpPr>
          <p:spPr>
            <a:xfrm>
              <a:off x="3279219" y="3377919"/>
              <a:ext cx="54363" cy="85980"/>
            </a:xfrm>
            <a:custGeom>
              <a:rect b="b" l="l" r="r" t="t"/>
              <a:pathLst>
                <a:path extrusionOk="0" h="2714" w="1716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7" name="Google Shape;11057;p59"/>
            <p:cNvSpPr/>
            <p:nvPr/>
          </p:nvSpPr>
          <p:spPr>
            <a:xfrm>
              <a:off x="3300349" y="3429399"/>
              <a:ext cx="88672" cy="51100"/>
            </a:xfrm>
            <a:custGeom>
              <a:rect b="b" l="l" r="r" t="t"/>
              <a:pathLst>
                <a:path extrusionOk="0" h="1613" w="2799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58" name="Google Shape;11058;p59"/>
          <p:cNvGrpSpPr/>
          <p:nvPr/>
        </p:nvGrpSpPr>
        <p:grpSpPr>
          <a:xfrm>
            <a:off x="3967213" y="3356947"/>
            <a:ext cx="368185" cy="354753"/>
            <a:chOff x="3967213" y="3356947"/>
            <a:chExt cx="368185" cy="354753"/>
          </a:xfrm>
        </p:grpSpPr>
        <p:sp>
          <p:nvSpPr>
            <p:cNvPr id="11059" name="Google Shape;11059;p59"/>
            <p:cNvSpPr/>
            <p:nvPr/>
          </p:nvSpPr>
          <p:spPr>
            <a:xfrm>
              <a:off x="4180705" y="3356947"/>
              <a:ext cx="154693" cy="164292"/>
            </a:xfrm>
            <a:custGeom>
              <a:rect b="b" l="l" r="r" t="t"/>
              <a:pathLst>
                <a:path extrusionOk="0" h="5186" w="4883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0" name="Google Shape;11060;p59"/>
            <p:cNvSpPr/>
            <p:nvPr/>
          </p:nvSpPr>
          <p:spPr>
            <a:xfrm>
              <a:off x="4093585" y="3484237"/>
              <a:ext cx="21891" cy="37002"/>
            </a:xfrm>
            <a:custGeom>
              <a:rect b="b" l="l" r="r" t="t"/>
              <a:pathLst>
                <a:path extrusionOk="0" h="1168" w="691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1" name="Google Shape;11061;p59"/>
            <p:cNvSpPr/>
            <p:nvPr/>
          </p:nvSpPr>
          <p:spPr>
            <a:xfrm>
              <a:off x="3967213" y="3408047"/>
              <a:ext cx="275394" cy="303653"/>
            </a:xfrm>
            <a:custGeom>
              <a:rect b="b" l="l" r="r" t="t"/>
              <a:pathLst>
                <a:path extrusionOk="0" h="9585" w="8693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2" name="Google Shape;11062;p59"/>
            <p:cNvSpPr/>
            <p:nvPr/>
          </p:nvSpPr>
          <p:spPr>
            <a:xfrm>
              <a:off x="4239154" y="3387518"/>
              <a:ext cx="44922" cy="65071"/>
            </a:xfrm>
            <a:custGeom>
              <a:rect b="b" l="l" r="r" t="t"/>
              <a:pathLst>
                <a:path extrusionOk="0" h="2054" w="1418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3" name="Google Shape;11063;p59"/>
            <p:cNvSpPr/>
            <p:nvPr/>
          </p:nvSpPr>
          <p:spPr>
            <a:xfrm>
              <a:off x="4250876" y="3457816"/>
              <a:ext cx="14351" cy="14383"/>
            </a:xfrm>
            <a:custGeom>
              <a:rect b="b" l="l" r="r" t="t"/>
              <a:pathLst>
                <a:path extrusionOk="0" h="454" w="453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64" name="Google Shape;11064;p59"/>
          <p:cNvGrpSpPr/>
          <p:nvPr/>
        </p:nvGrpSpPr>
        <p:grpSpPr>
          <a:xfrm>
            <a:off x="871254" y="3360146"/>
            <a:ext cx="285183" cy="347023"/>
            <a:chOff x="871254" y="3360146"/>
            <a:chExt cx="285183" cy="347023"/>
          </a:xfrm>
        </p:grpSpPr>
        <p:sp>
          <p:nvSpPr>
            <p:cNvPr id="11065" name="Google Shape;11065;p59"/>
            <p:cNvSpPr/>
            <p:nvPr/>
          </p:nvSpPr>
          <p:spPr>
            <a:xfrm>
              <a:off x="871254" y="3360146"/>
              <a:ext cx="135052" cy="164863"/>
            </a:xfrm>
            <a:custGeom>
              <a:rect b="b" l="l" r="r" t="t"/>
              <a:pathLst>
                <a:path extrusionOk="0" h="5204" w="4263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6" name="Google Shape;11066;p59"/>
            <p:cNvSpPr/>
            <p:nvPr/>
          </p:nvSpPr>
          <p:spPr>
            <a:xfrm>
              <a:off x="876132" y="3360146"/>
              <a:ext cx="280305" cy="347023"/>
            </a:xfrm>
            <a:custGeom>
              <a:rect b="b" l="l" r="r" t="t"/>
              <a:pathLst>
                <a:path extrusionOk="0" h="10954" w="8848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7" name="Google Shape;11067;p59"/>
            <p:cNvSpPr/>
            <p:nvPr/>
          </p:nvSpPr>
          <p:spPr>
            <a:xfrm>
              <a:off x="950073" y="3450656"/>
              <a:ext cx="792" cy="1172"/>
            </a:xfrm>
            <a:custGeom>
              <a:rect b="b" l="l" r="r" t="t"/>
              <a:pathLst>
                <a:path extrusionOk="0" h="37" w="25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8" name="Google Shape;11068;p59"/>
            <p:cNvSpPr/>
            <p:nvPr/>
          </p:nvSpPr>
          <p:spPr>
            <a:xfrm>
              <a:off x="923304" y="3434784"/>
              <a:ext cx="178042" cy="156594"/>
            </a:xfrm>
            <a:custGeom>
              <a:rect b="b" l="l" r="r" t="t"/>
              <a:pathLst>
                <a:path extrusionOk="0" h="4943" w="562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69" name="Google Shape;11069;p59"/>
          <p:cNvGrpSpPr/>
          <p:nvPr/>
        </p:nvGrpSpPr>
        <p:grpSpPr>
          <a:xfrm>
            <a:off x="2665165" y="3360146"/>
            <a:ext cx="281794" cy="349684"/>
            <a:chOff x="2665165" y="3360146"/>
            <a:chExt cx="281794" cy="349684"/>
          </a:xfrm>
        </p:grpSpPr>
        <p:sp>
          <p:nvSpPr>
            <p:cNvPr id="11070" name="Google Shape;11070;p59"/>
            <p:cNvSpPr/>
            <p:nvPr/>
          </p:nvSpPr>
          <p:spPr>
            <a:xfrm>
              <a:off x="2665165" y="3495547"/>
              <a:ext cx="136572" cy="214284"/>
            </a:xfrm>
            <a:custGeom>
              <a:rect b="b" l="l" r="r" t="t"/>
              <a:pathLst>
                <a:path extrusionOk="0" h="6764" w="4311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1" name="Google Shape;11071;p59"/>
            <p:cNvSpPr/>
            <p:nvPr/>
          </p:nvSpPr>
          <p:spPr>
            <a:xfrm>
              <a:off x="2811495" y="3494786"/>
              <a:ext cx="135464" cy="212003"/>
            </a:xfrm>
            <a:custGeom>
              <a:rect b="b" l="l" r="r" t="t"/>
              <a:pathLst>
                <a:path extrusionOk="0" h="6692" w="4276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2" name="Google Shape;11072;p59"/>
            <p:cNvSpPr/>
            <p:nvPr/>
          </p:nvSpPr>
          <p:spPr>
            <a:xfrm>
              <a:off x="2731915" y="3360146"/>
              <a:ext cx="149403" cy="181812"/>
            </a:xfrm>
            <a:custGeom>
              <a:rect b="b" l="l" r="r" t="t"/>
              <a:pathLst>
                <a:path extrusionOk="0" h="5739" w="4716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3" name="Google Shape;11073;p59"/>
            <p:cNvSpPr/>
            <p:nvPr/>
          </p:nvSpPr>
          <p:spPr>
            <a:xfrm>
              <a:off x="2760585" y="3389545"/>
              <a:ext cx="92442" cy="91333"/>
            </a:xfrm>
            <a:custGeom>
              <a:rect b="b" l="l" r="r" t="t"/>
              <a:pathLst>
                <a:path extrusionOk="0" h="2883" w="2918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4" name="Google Shape;11074;p59"/>
            <p:cNvSpPr/>
            <p:nvPr/>
          </p:nvSpPr>
          <p:spPr>
            <a:xfrm>
              <a:off x="2789636" y="3417836"/>
              <a:ext cx="33961" cy="33993"/>
            </a:xfrm>
            <a:custGeom>
              <a:rect b="b" l="l" r="r" t="t"/>
              <a:pathLst>
                <a:path extrusionOk="0" h="1073" w="1072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75" name="Google Shape;11075;p59"/>
          <p:cNvGrpSpPr/>
          <p:nvPr/>
        </p:nvGrpSpPr>
        <p:grpSpPr>
          <a:xfrm>
            <a:off x="7156344" y="3347696"/>
            <a:ext cx="264465" cy="353074"/>
            <a:chOff x="7156344" y="3347696"/>
            <a:chExt cx="264465" cy="353074"/>
          </a:xfrm>
        </p:grpSpPr>
        <p:sp>
          <p:nvSpPr>
            <p:cNvPr id="11076" name="Google Shape;11076;p59"/>
            <p:cNvSpPr/>
            <p:nvPr/>
          </p:nvSpPr>
          <p:spPr>
            <a:xfrm>
              <a:off x="7248754" y="3468397"/>
              <a:ext cx="10233" cy="15872"/>
            </a:xfrm>
            <a:custGeom>
              <a:rect b="b" l="l" r="r" t="t"/>
              <a:pathLst>
                <a:path extrusionOk="0" h="501" w="323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7" name="Google Shape;11077;p59"/>
            <p:cNvSpPr/>
            <p:nvPr/>
          </p:nvSpPr>
          <p:spPr>
            <a:xfrm>
              <a:off x="7314775" y="3468397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8" name="Google Shape;11078;p59"/>
            <p:cNvSpPr/>
            <p:nvPr/>
          </p:nvSpPr>
          <p:spPr>
            <a:xfrm>
              <a:off x="7156344" y="3347696"/>
              <a:ext cx="264465" cy="353074"/>
            </a:xfrm>
            <a:custGeom>
              <a:rect b="b" l="l" r="r" t="t"/>
              <a:pathLst>
                <a:path extrusionOk="0" h="11145" w="8348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9" name="Google Shape;11079;p59"/>
            <p:cNvSpPr/>
            <p:nvPr/>
          </p:nvSpPr>
          <p:spPr>
            <a:xfrm>
              <a:off x="7212544" y="3678023"/>
              <a:ext cx="14763" cy="21226"/>
            </a:xfrm>
            <a:custGeom>
              <a:rect b="b" l="l" r="r" t="t"/>
              <a:pathLst>
                <a:path extrusionOk="0" h="670" w="466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0" name="Google Shape;11080;p59"/>
            <p:cNvSpPr/>
            <p:nvPr/>
          </p:nvSpPr>
          <p:spPr>
            <a:xfrm>
              <a:off x="7257055" y="3498936"/>
              <a:ext cx="60382" cy="32472"/>
            </a:xfrm>
            <a:custGeom>
              <a:rect b="b" l="l" r="r" t="t"/>
              <a:pathLst>
                <a:path extrusionOk="0" h="1025" w="1906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81" name="Google Shape;11081;p59"/>
          <p:cNvGrpSpPr/>
          <p:nvPr/>
        </p:nvGrpSpPr>
        <p:grpSpPr>
          <a:xfrm>
            <a:off x="6703732" y="3346936"/>
            <a:ext cx="264813" cy="352693"/>
            <a:chOff x="6703732" y="3346936"/>
            <a:chExt cx="264813" cy="352693"/>
          </a:xfrm>
        </p:grpSpPr>
        <p:sp>
          <p:nvSpPr>
            <p:cNvPr id="11082" name="Google Shape;11082;p59"/>
            <p:cNvSpPr/>
            <p:nvPr/>
          </p:nvSpPr>
          <p:spPr>
            <a:xfrm>
              <a:off x="6797283" y="3468777"/>
              <a:ext cx="10581" cy="15872"/>
            </a:xfrm>
            <a:custGeom>
              <a:rect b="b" l="l" r="r" t="t"/>
              <a:pathLst>
                <a:path extrusionOk="0" h="501" w="334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3" name="Google Shape;11083;p59"/>
            <p:cNvSpPr/>
            <p:nvPr/>
          </p:nvSpPr>
          <p:spPr>
            <a:xfrm>
              <a:off x="6863272" y="3468777"/>
              <a:ext cx="10613" cy="15872"/>
            </a:xfrm>
            <a:custGeom>
              <a:rect b="b" l="l" r="r" t="t"/>
              <a:pathLst>
                <a:path extrusionOk="0" h="501" w="335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4" name="Google Shape;11084;p59"/>
            <p:cNvSpPr/>
            <p:nvPr/>
          </p:nvSpPr>
          <p:spPr>
            <a:xfrm>
              <a:off x="6814231" y="3507712"/>
              <a:ext cx="43433" cy="15777"/>
            </a:xfrm>
            <a:custGeom>
              <a:rect b="b" l="l" r="r" t="t"/>
              <a:pathLst>
                <a:path extrusionOk="0" h="498" w="1371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5" name="Google Shape;11085;p59"/>
            <p:cNvSpPr/>
            <p:nvPr/>
          </p:nvSpPr>
          <p:spPr>
            <a:xfrm>
              <a:off x="6902143" y="3489876"/>
              <a:ext cx="32" cy="412"/>
            </a:xfrm>
            <a:custGeom>
              <a:rect b="b" l="l" r="r" t="t"/>
              <a:pathLst>
                <a:path extrusionOk="0" h="13" w="1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6" name="Google Shape;11086;p59"/>
            <p:cNvSpPr/>
            <p:nvPr/>
          </p:nvSpPr>
          <p:spPr>
            <a:xfrm>
              <a:off x="6703732" y="3346936"/>
              <a:ext cx="264813" cy="352693"/>
            </a:xfrm>
            <a:custGeom>
              <a:rect b="b" l="l" r="r" t="t"/>
              <a:pathLst>
                <a:path extrusionOk="0" h="11133" w="8359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87" name="Google Shape;11087;p59"/>
          <p:cNvGrpSpPr/>
          <p:nvPr/>
        </p:nvGrpSpPr>
        <p:grpSpPr>
          <a:xfrm>
            <a:off x="6252228" y="3346936"/>
            <a:ext cx="265193" cy="352693"/>
            <a:chOff x="6252228" y="3346936"/>
            <a:chExt cx="265193" cy="352693"/>
          </a:xfrm>
        </p:grpSpPr>
        <p:sp>
          <p:nvSpPr>
            <p:cNvPr id="11088" name="Google Shape;11088;p59"/>
            <p:cNvSpPr/>
            <p:nvPr/>
          </p:nvSpPr>
          <p:spPr>
            <a:xfrm>
              <a:off x="6252228" y="3346936"/>
              <a:ext cx="265193" cy="352693"/>
            </a:xfrm>
            <a:custGeom>
              <a:rect b="b" l="l" r="r" t="t"/>
              <a:pathLst>
                <a:path extrusionOk="0" h="11133" w="8371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9" name="Google Shape;11089;p59"/>
            <p:cNvSpPr/>
            <p:nvPr/>
          </p:nvSpPr>
          <p:spPr>
            <a:xfrm>
              <a:off x="6363140" y="3540532"/>
              <a:ext cx="43402" cy="15396"/>
            </a:xfrm>
            <a:custGeom>
              <a:rect b="b" l="l" r="r" t="t"/>
              <a:pathLst>
                <a:path extrusionOk="0" h="486" w="137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0" name="Google Shape;11090;p59"/>
            <p:cNvSpPr/>
            <p:nvPr/>
          </p:nvSpPr>
          <p:spPr>
            <a:xfrm>
              <a:off x="6406890" y="3468397"/>
              <a:ext cx="21511" cy="10201"/>
            </a:xfrm>
            <a:custGeom>
              <a:rect b="b" l="l" r="r" t="t"/>
              <a:pathLst>
                <a:path extrusionOk="0" h="322" w="679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91" name="Google Shape;11091;p59"/>
          <p:cNvGrpSpPr/>
          <p:nvPr/>
        </p:nvGrpSpPr>
        <p:grpSpPr>
          <a:xfrm>
            <a:off x="5801105" y="3347696"/>
            <a:ext cx="264813" cy="351933"/>
            <a:chOff x="5801105" y="3347696"/>
            <a:chExt cx="264813" cy="351933"/>
          </a:xfrm>
        </p:grpSpPr>
        <p:sp>
          <p:nvSpPr>
            <p:cNvPr id="11092" name="Google Shape;11092;p59"/>
            <p:cNvSpPr/>
            <p:nvPr/>
          </p:nvSpPr>
          <p:spPr>
            <a:xfrm>
              <a:off x="5911256" y="3534862"/>
              <a:ext cx="43782" cy="15396"/>
            </a:xfrm>
            <a:custGeom>
              <a:rect b="b" l="l" r="r" t="t"/>
              <a:pathLst>
                <a:path extrusionOk="0" h="486" w="1382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3" name="Google Shape;11093;p59"/>
            <p:cNvSpPr/>
            <p:nvPr/>
          </p:nvSpPr>
          <p:spPr>
            <a:xfrm>
              <a:off x="5894656" y="3490256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4" name="Google Shape;11094;p59"/>
            <p:cNvSpPr/>
            <p:nvPr/>
          </p:nvSpPr>
          <p:spPr>
            <a:xfrm>
              <a:off x="5961057" y="3490256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5" name="Google Shape;11095;p59"/>
            <p:cNvSpPr/>
            <p:nvPr/>
          </p:nvSpPr>
          <p:spPr>
            <a:xfrm>
              <a:off x="5801105" y="3347696"/>
              <a:ext cx="264813" cy="351933"/>
            </a:xfrm>
            <a:custGeom>
              <a:rect b="b" l="l" r="r" t="t"/>
              <a:pathLst>
                <a:path extrusionOk="0" h="11109" w="8359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96" name="Google Shape;11096;p59"/>
          <p:cNvGrpSpPr/>
          <p:nvPr/>
        </p:nvGrpSpPr>
        <p:grpSpPr>
          <a:xfrm>
            <a:off x="5349253" y="3346936"/>
            <a:ext cx="265922" cy="352693"/>
            <a:chOff x="5349253" y="3346936"/>
            <a:chExt cx="265922" cy="352693"/>
          </a:xfrm>
        </p:grpSpPr>
        <p:sp>
          <p:nvSpPr>
            <p:cNvPr id="11097" name="Google Shape;11097;p59"/>
            <p:cNvSpPr/>
            <p:nvPr/>
          </p:nvSpPr>
          <p:spPr>
            <a:xfrm>
              <a:off x="5460133" y="3534862"/>
              <a:ext cx="44162" cy="15396"/>
            </a:xfrm>
            <a:custGeom>
              <a:rect b="b" l="l" r="r" t="t"/>
              <a:pathLst>
                <a:path extrusionOk="0" h="486" w="1394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8" name="Google Shape;11098;p59"/>
            <p:cNvSpPr/>
            <p:nvPr/>
          </p:nvSpPr>
          <p:spPr>
            <a:xfrm>
              <a:off x="5443153" y="3495927"/>
              <a:ext cx="10613" cy="16252"/>
            </a:xfrm>
            <a:custGeom>
              <a:rect b="b" l="l" r="r" t="t"/>
              <a:pathLst>
                <a:path extrusionOk="0" h="513" w="335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9" name="Google Shape;11099;p59"/>
            <p:cNvSpPr/>
            <p:nvPr/>
          </p:nvSpPr>
          <p:spPr>
            <a:xfrm>
              <a:off x="5509934" y="3495927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0" name="Google Shape;11100;p59"/>
            <p:cNvSpPr/>
            <p:nvPr/>
          </p:nvSpPr>
          <p:spPr>
            <a:xfrm>
              <a:off x="5438242" y="3479707"/>
              <a:ext cx="21162" cy="10201"/>
            </a:xfrm>
            <a:custGeom>
              <a:rect b="b" l="l" r="r" t="t"/>
              <a:pathLst>
                <a:path extrusionOk="0" h="322" w="668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1" name="Google Shape;11101;p59"/>
            <p:cNvSpPr/>
            <p:nvPr/>
          </p:nvSpPr>
          <p:spPr>
            <a:xfrm>
              <a:off x="5504644" y="3479707"/>
              <a:ext cx="21162" cy="10201"/>
            </a:xfrm>
            <a:custGeom>
              <a:rect b="b" l="l" r="r" t="t"/>
              <a:pathLst>
                <a:path extrusionOk="0" h="322" w="668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2" name="Google Shape;11102;p59"/>
            <p:cNvSpPr/>
            <p:nvPr/>
          </p:nvSpPr>
          <p:spPr>
            <a:xfrm>
              <a:off x="5349253" y="3346936"/>
              <a:ext cx="265922" cy="352693"/>
            </a:xfrm>
            <a:custGeom>
              <a:rect b="b" l="l" r="r" t="t"/>
              <a:pathLst>
                <a:path extrusionOk="0" h="11133" w="8394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03" name="Google Shape;11103;p59"/>
          <p:cNvGrpSpPr/>
          <p:nvPr/>
        </p:nvGrpSpPr>
        <p:grpSpPr>
          <a:xfrm>
            <a:off x="4907159" y="3346936"/>
            <a:ext cx="264845" cy="354214"/>
            <a:chOff x="4907159" y="3346936"/>
            <a:chExt cx="264845" cy="354214"/>
          </a:xfrm>
        </p:grpSpPr>
        <p:sp>
          <p:nvSpPr>
            <p:cNvPr id="11104" name="Google Shape;11104;p59"/>
            <p:cNvSpPr/>
            <p:nvPr/>
          </p:nvSpPr>
          <p:spPr>
            <a:xfrm>
              <a:off x="5015061" y="3556752"/>
              <a:ext cx="43402" cy="15777"/>
            </a:xfrm>
            <a:custGeom>
              <a:rect b="b" l="l" r="r" t="t"/>
              <a:pathLst>
                <a:path extrusionOk="0" h="498" w="137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5" name="Google Shape;11105;p59"/>
            <p:cNvSpPr/>
            <p:nvPr/>
          </p:nvSpPr>
          <p:spPr>
            <a:xfrm>
              <a:off x="4907159" y="3346936"/>
              <a:ext cx="264845" cy="354214"/>
            </a:xfrm>
            <a:custGeom>
              <a:rect b="b" l="l" r="r" t="t"/>
              <a:pathLst>
                <a:path extrusionOk="0" h="11181" w="836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06" name="Google Shape;11106;p59"/>
          <p:cNvGrpSpPr/>
          <p:nvPr/>
        </p:nvGrpSpPr>
        <p:grpSpPr>
          <a:xfrm>
            <a:off x="8048421" y="3334486"/>
            <a:ext cx="276503" cy="369674"/>
            <a:chOff x="8048421" y="3334486"/>
            <a:chExt cx="276503" cy="369674"/>
          </a:xfrm>
        </p:grpSpPr>
        <p:sp>
          <p:nvSpPr>
            <p:cNvPr id="11107" name="Google Shape;11107;p59"/>
            <p:cNvSpPr/>
            <p:nvPr/>
          </p:nvSpPr>
          <p:spPr>
            <a:xfrm>
              <a:off x="8146471" y="3456327"/>
              <a:ext cx="10613" cy="16252"/>
            </a:xfrm>
            <a:custGeom>
              <a:rect b="b" l="l" r="r" t="t"/>
              <a:pathLst>
                <a:path extrusionOk="0" h="513" w="335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8" name="Google Shape;11108;p59"/>
            <p:cNvSpPr/>
            <p:nvPr/>
          </p:nvSpPr>
          <p:spPr>
            <a:xfrm>
              <a:off x="8215501" y="3456327"/>
              <a:ext cx="10961" cy="16252"/>
            </a:xfrm>
            <a:custGeom>
              <a:rect b="b" l="l" r="r" t="t"/>
              <a:pathLst>
                <a:path extrusionOk="0" h="513" w="346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9" name="Google Shape;11109;p59"/>
            <p:cNvSpPr/>
            <p:nvPr/>
          </p:nvSpPr>
          <p:spPr>
            <a:xfrm>
              <a:off x="8048421" y="3334486"/>
              <a:ext cx="276503" cy="369674"/>
            </a:xfrm>
            <a:custGeom>
              <a:rect b="b" l="l" r="r" t="t"/>
              <a:pathLst>
                <a:path extrusionOk="0" h="11669" w="8728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0" name="Google Shape;11110;p59"/>
            <p:cNvSpPr/>
            <p:nvPr/>
          </p:nvSpPr>
          <p:spPr>
            <a:xfrm>
              <a:off x="8154771" y="3491016"/>
              <a:ext cx="63392" cy="33993"/>
            </a:xfrm>
            <a:custGeom>
              <a:rect b="b" l="l" r="r" t="t"/>
              <a:pathLst>
                <a:path extrusionOk="0" h="1073" w="2001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1" name="Google Shape;11111;p59"/>
            <p:cNvSpPr/>
            <p:nvPr/>
          </p:nvSpPr>
          <p:spPr>
            <a:xfrm>
              <a:off x="8139691" y="3435988"/>
              <a:ext cx="23792" cy="13939"/>
            </a:xfrm>
            <a:custGeom>
              <a:rect b="b" l="l" r="r" t="t"/>
              <a:pathLst>
                <a:path extrusionOk="0" h="440" w="751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2" name="Google Shape;11112;p59"/>
            <p:cNvSpPr/>
            <p:nvPr/>
          </p:nvSpPr>
          <p:spPr>
            <a:xfrm>
              <a:off x="8209102" y="3435418"/>
              <a:ext cx="23412" cy="13401"/>
            </a:xfrm>
            <a:custGeom>
              <a:rect b="b" l="l" r="r" t="t"/>
              <a:pathLst>
                <a:path extrusionOk="0" h="423" w="739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13" name="Google Shape;11113;p59"/>
          <p:cNvGrpSpPr/>
          <p:nvPr/>
        </p:nvGrpSpPr>
        <p:grpSpPr>
          <a:xfrm>
            <a:off x="7575787" y="3329955"/>
            <a:ext cx="295384" cy="376834"/>
            <a:chOff x="7575787" y="3329955"/>
            <a:chExt cx="295384" cy="376834"/>
          </a:xfrm>
        </p:grpSpPr>
        <p:sp>
          <p:nvSpPr>
            <p:cNvPr id="11114" name="Google Shape;11114;p59"/>
            <p:cNvSpPr/>
            <p:nvPr/>
          </p:nvSpPr>
          <p:spPr>
            <a:xfrm>
              <a:off x="7682549" y="3453666"/>
              <a:ext cx="11341" cy="17392"/>
            </a:xfrm>
            <a:custGeom>
              <a:rect b="b" l="l" r="r" t="t"/>
              <a:pathLst>
                <a:path extrusionOk="0" h="549" w="358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5" name="Google Shape;11115;p59"/>
            <p:cNvSpPr/>
            <p:nvPr/>
          </p:nvSpPr>
          <p:spPr>
            <a:xfrm>
              <a:off x="7753068" y="3453666"/>
              <a:ext cx="11341" cy="17392"/>
            </a:xfrm>
            <a:custGeom>
              <a:rect b="b" l="l" r="r" t="t"/>
              <a:pathLst>
                <a:path extrusionOk="0" h="549" w="358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6" name="Google Shape;11116;p59"/>
            <p:cNvSpPr/>
            <p:nvPr/>
          </p:nvSpPr>
          <p:spPr>
            <a:xfrm>
              <a:off x="7699149" y="3494691"/>
              <a:ext cx="47932" cy="17487"/>
            </a:xfrm>
            <a:custGeom>
              <a:rect b="b" l="l" r="r" t="t"/>
              <a:pathLst>
                <a:path extrusionOk="0" h="552" w="1513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7" name="Google Shape;11117;p59"/>
            <p:cNvSpPr/>
            <p:nvPr/>
          </p:nvSpPr>
          <p:spPr>
            <a:xfrm>
              <a:off x="7575787" y="3329955"/>
              <a:ext cx="295384" cy="376834"/>
            </a:xfrm>
            <a:custGeom>
              <a:rect b="b" l="l" r="r" t="t"/>
              <a:pathLst>
                <a:path extrusionOk="0" h="11895" w="9324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8" name="Google Shape;11118;p59"/>
            <p:cNvSpPr/>
            <p:nvPr/>
          </p:nvSpPr>
          <p:spPr>
            <a:xfrm>
              <a:off x="7676118" y="3435576"/>
              <a:ext cx="23412" cy="11341"/>
            </a:xfrm>
            <a:custGeom>
              <a:rect b="b" l="l" r="r" t="t"/>
              <a:pathLst>
                <a:path extrusionOk="0" h="358" w="739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9" name="Google Shape;11119;p59"/>
            <p:cNvSpPr/>
            <p:nvPr/>
          </p:nvSpPr>
          <p:spPr>
            <a:xfrm>
              <a:off x="7747049" y="3435576"/>
              <a:ext cx="23031" cy="11341"/>
            </a:xfrm>
            <a:custGeom>
              <a:rect b="b" l="l" r="r" t="t"/>
              <a:pathLst>
                <a:path extrusionOk="0" h="358" w="727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20" name="Google Shape;11120;p59"/>
          <p:cNvGrpSpPr/>
          <p:nvPr/>
        </p:nvGrpSpPr>
        <p:grpSpPr>
          <a:xfrm>
            <a:off x="864062" y="2884503"/>
            <a:ext cx="264084" cy="347783"/>
            <a:chOff x="864062" y="2884503"/>
            <a:chExt cx="264084" cy="347783"/>
          </a:xfrm>
        </p:grpSpPr>
        <p:sp>
          <p:nvSpPr>
            <p:cNvPr id="11121" name="Google Shape;11121;p59"/>
            <p:cNvSpPr/>
            <p:nvPr/>
          </p:nvSpPr>
          <p:spPr>
            <a:xfrm>
              <a:off x="944783" y="2884503"/>
              <a:ext cx="102263" cy="122982"/>
            </a:xfrm>
            <a:custGeom>
              <a:rect b="b" l="l" r="r" t="t"/>
              <a:pathLst>
                <a:path extrusionOk="0" h="3882" w="3228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2" name="Google Shape;11122;p59"/>
            <p:cNvSpPr/>
            <p:nvPr/>
          </p:nvSpPr>
          <p:spPr>
            <a:xfrm>
              <a:off x="963664" y="2903733"/>
              <a:ext cx="65261" cy="64152"/>
            </a:xfrm>
            <a:custGeom>
              <a:rect b="b" l="l" r="r" t="t"/>
              <a:pathLst>
                <a:path extrusionOk="0" h="2025" w="206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3" name="Google Shape;11123;p59"/>
            <p:cNvSpPr/>
            <p:nvPr/>
          </p:nvSpPr>
          <p:spPr>
            <a:xfrm>
              <a:off x="864062" y="2987843"/>
              <a:ext cx="264084" cy="244443"/>
            </a:xfrm>
            <a:custGeom>
              <a:rect b="b" l="l" r="r" t="t"/>
              <a:pathLst>
                <a:path extrusionOk="0" h="7716" w="8336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4" name="Google Shape;11124;p59"/>
            <p:cNvSpPr/>
            <p:nvPr/>
          </p:nvSpPr>
          <p:spPr>
            <a:xfrm>
              <a:off x="1022494" y="3006724"/>
              <a:ext cx="44162" cy="22271"/>
            </a:xfrm>
            <a:custGeom>
              <a:rect b="b" l="l" r="r" t="t"/>
              <a:pathLst>
                <a:path extrusionOk="0" h="703" w="1394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5" name="Google Shape;11125;p59"/>
            <p:cNvSpPr/>
            <p:nvPr/>
          </p:nvSpPr>
          <p:spPr>
            <a:xfrm>
              <a:off x="1086234" y="3100244"/>
              <a:ext cx="28322" cy="37002"/>
            </a:xfrm>
            <a:custGeom>
              <a:rect b="b" l="l" r="r" t="t"/>
              <a:pathLst>
                <a:path extrusionOk="0" h="1168" w="894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6" name="Google Shape;11126;p59"/>
            <p:cNvSpPr/>
            <p:nvPr/>
          </p:nvSpPr>
          <p:spPr>
            <a:xfrm>
              <a:off x="1023634" y="3077941"/>
              <a:ext cx="26041" cy="49167"/>
            </a:xfrm>
            <a:custGeom>
              <a:rect b="b" l="l" r="r" t="t"/>
              <a:pathLst>
                <a:path extrusionOk="0" h="1552" w="822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7" name="Google Shape;11127;p59"/>
            <p:cNvSpPr/>
            <p:nvPr/>
          </p:nvSpPr>
          <p:spPr>
            <a:xfrm>
              <a:off x="924413" y="3006819"/>
              <a:ext cx="44162" cy="22176"/>
            </a:xfrm>
            <a:custGeom>
              <a:rect b="b" l="l" r="r" t="t"/>
              <a:pathLst>
                <a:path extrusionOk="0" h="700" w="1394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8" name="Google Shape;11128;p59"/>
            <p:cNvSpPr/>
            <p:nvPr/>
          </p:nvSpPr>
          <p:spPr>
            <a:xfrm>
              <a:off x="929703" y="3158757"/>
              <a:ext cx="56232" cy="41849"/>
            </a:xfrm>
            <a:custGeom>
              <a:rect b="b" l="l" r="r" t="t"/>
              <a:pathLst>
                <a:path extrusionOk="0" h="1321" w="1775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9" name="Google Shape;11129;p59"/>
            <p:cNvSpPr/>
            <p:nvPr/>
          </p:nvSpPr>
          <p:spPr>
            <a:xfrm>
              <a:off x="876512" y="3100244"/>
              <a:ext cx="28322" cy="37002"/>
            </a:xfrm>
            <a:custGeom>
              <a:rect b="b" l="l" r="r" t="t"/>
              <a:pathLst>
                <a:path extrusionOk="0" h="1168" w="894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0" name="Google Shape;11130;p59"/>
            <p:cNvSpPr/>
            <p:nvPr/>
          </p:nvSpPr>
          <p:spPr>
            <a:xfrm>
              <a:off x="941393" y="3077941"/>
              <a:ext cx="26453" cy="49484"/>
            </a:xfrm>
            <a:custGeom>
              <a:rect b="b" l="l" r="r" t="t"/>
              <a:pathLst>
                <a:path extrusionOk="0" h="1562" w="835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31" name="Google Shape;11131;p59"/>
          <p:cNvGrpSpPr/>
          <p:nvPr/>
        </p:nvGrpSpPr>
        <p:grpSpPr>
          <a:xfrm>
            <a:off x="3978523" y="2884661"/>
            <a:ext cx="348955" cy="346516"/>
            <a:chOff x="3978523" y="2884661"/>
            <a:chExt cx="348955" cy="346516"/>
          </a:xfrm>
        </p:grpSpPr>
        <p:sp>
          <p:nvSpPr>
            <p:cNvPr id="11132" name="Google Shape;11132;p59"/>
            <p:cNvSpPr/>
            <p:nvPr/>
          </p:nvSpPr>
          <p:spPr>
            <a:xfrm>
              <a:off x="4237285" y="2916658"/>
              <a:ext cx="58101" cy="56897"/>
            </a:xfrm>
            <a:custGeom>
              <a:rect b="b" l="l" r="r" t="t"/>
              <a:pathLst>
                <a:path extrusionOk="0" h="1796" w="1834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3" name="Google Shape;11133;p59"/>
            <p:cNvSpPr/>
            <p:nvPr/>
          </p:nvSpPr>
          <p:spPr>
            <a:xfrm>
              <a:off x="4216535" y="2886594"/>
              <a:ext cx="29843" cy="73751"/>
            </a:xfrm>
            <a:custGeom>
              <a:rect b="b" l="l" r="r" t="t"/>
              <a:pathLst>
                <a:path extrusionOk="0" h="2328" w="942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4" name="Google Shape;11134;p59"/>
            <p:cNvSpPr/>
            <p:nvPr/>
          </p:nvSpPr>
          <p:spPr>
            <a:xfrm>
              <a:off x="4176935" y="2884661"/>
              <a:ext cx="30571" cy="74163"/>
            </a:xfrm>
            <a:custGeom>
              <a:rect b="b" l="l" r="r" t="t"/>
              <a:pathLst>
                <a:path extrusionOk="0" h="2341" w="965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5" name="Google Shape;11135;p59"/>
            <p:cNvSpPr/>
            <p:nvPr/>
          </p:nvSpPr>
          <p:spPr>
            <a:xfrm>
              <a:off x="4250116" y="2965762"/>
              <a:ext cx="74701" cy="28544"/>
            </a:xfrm>
            <a:custGeom>
              <a:rect b="b" l="l" r="r" t="t"/>
              <a:pathLst>
                <a:path extrusionOk="0" h="901" w="2358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6" name="Google Shape;11136;p59"/>
            <p:cNvSpPr/>
            <p:nvPr/>
          </p:nvSpPr>
          <p:spPr>
            <a:xfrm>
              <a:off x="4251985" y="3004443"/>
              <a:ext cx="75493" cy="29462"/>
            </a:xfrm>
            <a:custGeom>
              <a:rect b="b" l="l" r="r" t="t"/>
              <a:pathLst>
                <a:path extrusionOk="0" h="930" w="2383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7" name="Google Shape;11137;p59"/>
            <p:cNvSpPr/>
            <p:nvPr/>
          </p:nvSpPr>
          <p:spPr>
            <a:xfrm>
              <a:off x="4033615" y="2996428"/>
              <a:ext cx="73941" cy="84237"/>
            </a:xfrm>
            <a:custGeom>
              <a:rect b="b" l="l" r="r" t="t"/>
              <a:pathLst>
                <a:path extrusionOk="0" h="2659" w="2334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8" name="Google Shape;11138;p59"/>
            <p:cNvSpPr/>
            <p:nvPr/>
          </p:nvSpPr>
          <p:spPr>
            <a:xfrm>
              <a:off x="3978523" y="2931738"/>
              <a:ext cx="303684" cy="299439"/>
            </a:xfrm>
            <a:custGeom>
              <a:rect b="b" l="l" r="r" t="t"/>
              <a:pathLst>
                <a:path extrusionOk="0" h="9452" w="9586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9" name="Google Shape;11139;p59"/>
            <p:cNvSpPr/>
            <p:nvPr/>
          </p:nvSpPr>
          <p:spPr>
            <a:xfrm>
              <a:off x="4116204" y="3078638"/>
              <a:ext cx="73973" cy="84269"/>
            </a:xfrm>
            <a:custGeom>
              <a:rect b="b" l="l" r="r" t="t"/>
              <a:pathLst>
                <a:path extrusionOk="0" h="2660" w="2335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40" name="Google Shape;11140;p59"/>
          <p:cNvGrpSpPr/>
          <p:nvPr/>
        </p:nvGrpSpPr>
        <p:grpSpPr>
          <a:xfrm>
            <a:off x="3527780" y="2885263"/>
            <a:ext cx="347435" cy="345534"/>
            <a:chOff x="3527780" y="2885263"/>
            <a:chExt cx="347435" cy="345534"/>
          </a:xfrm>
        </p:grpSpPr>
        <p:sp>
          <p:nvSpPr>
            <p:cNvPr id="11141" name="Google Shape;11141;p59"/>
            <p:cNvSpPr/>
            <p:nvPr/>
          </p:nvSpPr>
          <p:spPr>
            <a:xfrm>
              <a:off x="3527780" y="2885263"/>
              <a:ext cx="347435" cy="345534"/>
            </a:xfrm>
            <a:custGeom>
              <a:rect b="b" l="l" r="r" t="t"/>
              <a:pathLst>
                <a:path extrusionOk="0" h="10907" w="10967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2" name="Google Shape;11142;p59"/>
            <p:cNvSpPr/>
            <p:nvPr/>
          </p:nvSpPr>
          <p:spPr>
            <a:xfrm>
              <a:off x="3599440" y="2956543"/>
              <a:ext cx="204494" cy="204843"/>
            </a:xfrm>
            <a:custGeom>
              <a:rect b="b" l="l" r="r" t="t"/>
              <a:pathLst>
                <a:path extrusionOk="0" h="6466" w="6455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3" name="Google Shape;11143;p59"/>
            <p:cNvSpPr/>
            <p:nvPr/>
          </p:nvSpPr>
          <p:spPr>
            <a:xfrm>
              <a:off x="3661691" y="3018763"/>
              <a:ext cx="79992" cy="80372"/>
            </a:xfrm>
            <a:custGeom>
              <a:rect b="b" l="l" r="r" t="t"/>
              <a:pathLst>
                <a:path extrusionOk="0" h="2537" w="2525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4" name="Google Shape;11144;p59"/>
            <p:cNvSpPr/>
            <p:nvPr/>
          </p:nvSpPr>
          <p:spPr>
            <a:xfrm>
              <a:off x="3625101" y="2982552"/>
              <a:ext cx="18501" cy="18533"/>
            </a:xfrm>
            <a:custGeom>
              <a:rect b="b" l="l" r="r" t="t"/>
              <a:pathLst>
                <a:path extrusionOk="0" h="585" w="584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5" name="Google Shape;11145;p59"/>
            <p:cNvSpPr/>
            <p:nvPr/>
          </p:nvSpPr>
          <p:spPr>
            <a:xfrm>
              <a:off x="3651522" y="2982552"/>
              <a:ext cx="18881" cy="18533"/>
            </a:xfrm>
            <a:custGeom>
              <a:rect b="b" l="l" r="r" t="t"/>
              <a:pathLst>
                <a:path extrusionOk="0" h="585" w="596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6" name="Google Shape;11146;p59"/>
            <p:cNvSpPr/>
            <p:nvPr/>
          </p:nvSpPr>
          <p:spPr>
            <a:xfrm>
              <a:off x="3679052" y="2982552"/>
              <a:ext cx="18501" cy="18533"/>
            </a:xfrm>
            <a:custGeom>
              <a:rect b="b" l="l" r="r" t="t"/>
              <a:pathLst>
                <a:path extrusionOk="0" h="585" w="584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7" name="Google Shape;11147;p59"/>
            <p:cNvSpPr/>
            <p:nvPr/>
          </p:nvSpPr>
          <p:spPr>
            <a:xfrm>
              <a:off x="3705822" y="2982552"/>
              <a:ext cx="18501" cy="18533"/>
            </a:xfrm>
            <a:custGeom>
              <a:rect b="b" l="l" r="r" t="t"/>
              <a:pathLst>
                <a:path extrusionOk="0" h="585" w="584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8" name="Google Shape;11148;p59"/>
            <p:cNvSpPr/>
            <p:nvPr/>
          </p:nvSpPr>
          <p:spPr>
            <a:xfrm>
              <a:off x="3732591" y="2982552"/>
              <a:ext cx="18533" cy="18533"/>
            </a:xfrm>
            <a:custGeom>
              <a:rect b="b" l="l" r="r" t="t"/>
              <a:pathLst>
                <a:path extrusionOk="0" h="585" w="585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9" name="Google Shape;11149;p59"/>
            <p:cNvSpPr/>
            <p:nvPr/>
          </p:nvSpPr>
          <p:spPr>
            <a:xfrm>
              <a:off x="3759773" y="2982552"/>
              <a:ext cx="18121" cy="18533"/>
            </a:xfrm>
            <a:custGeom>
              <a:rect b="b" l="l" r="r" t="t"/>
              <a:pathLst>
                <a:path extrusionOk="0" h="585" w="572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0" name="Google Shape;11150;p59"/>
            <p:cNvSpPr/>
            <p:nvPr/>
          </p:nvSpPr>
          <p:spPr>
            <a:xfrm>
              <a:off x="3625101" y="3116844"/>
              <a:ext cx="18501" cy="18501"/>
            </a:xfrm>
            <a:custGeom>
              <a:rect b="b" l="l" r="r" t="t"/>
              <a:pathLst>
                <a:path extrusionOk="0" h="584" w="584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1" name="Google Shape;11151;p59"/>
            <p:cNvSpPr/>
            <p:nvPr/>
          </p:nvSpPr>
          <p:spPr>
            <a:xfrm>
              <a:off x="3651522" y="3116844"/>
              <a:ext cx="18881" cy="18501"/>
            </a:xfrm>
            <a:custGeom>
              <a:rect b="b" l="l" r="r" t="t"/>
              <a:pathLst>
                <a:path extrusionOk="0" h="584" w="596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2" name="Google Shape;11152;p59"/>
            <p:cNvSpPr/>
            <p:nvPr/>
          </p:nvSpPr>
          <p:spPr>
            <a:xfrm>
              <a:off x="3679052" y="3116844"/>
              <a:ext cx="18501" cy="18501"/>
            </a:xfrm>
            <a:custGeom>
              <a:rect b="b" l="l" r="r" t="t"/>
              <a:pathLst>
                <a:path extrusionOk="0" h="584" w="584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3" name="Google Shape;11153;p59"/>
            <p:cNvSpPr/>
            <p:nvPr/>
          </p:nvSpPr>
          <p:spPr>
            <a:xfrm>
              <a:off x="3705822" y="3116844"/>
              <a:ext cx="18501" cy="18501"/>
            </a:xfrm>
            <a:custGeom>
              <a:rect b="b" l="l" r="r" t="t"/>
              <a:pathLst>
                <a:path extrusionOk="0" h="584" w="584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4" name="Google Shape;11154;p59"/>
            <p:cNvSpPr/>
            <p:nvPr/>
          </p:nvSpPr>
          <p:spPr>
            <a:xfrm>
              <a:off x="3732591" y="3116844"/>
              <a:ext cx="18533" cy="18501"/>
            </a:xfrm>
            <a:custGeom>
              <a:rect b="b" l="l" r="r" t="t"/>
              <a:pathLst>
                <a:path extrusionOk="0" h="584" w="585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5" name="Google Shape;11155;p59"/>
            <p:cNvSpPr/>
            <p:nvPr/>
          </p:nvSpPr>
          <p:spPr>
            <a:xfrm>
              <a:off x="3759773" y="3116844"/>
              <a:ext cx="18121" cy="18501"/>
            </a:xfrm>
            <a:custGeom>
              <a:rect b="b" l="l" r="r" t="t"/>
              <a:pathLst>
                <a:path extrusionOk="0" h="584" w="572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6" name="Google Shape;11156;p59"/>
            <p:cNvSpPr/>
            <p:nvPr/>
          </p:nvSpPr>
          <p:spPr>
            <a:xfrm>
              <a:off x="3625101" y="3009354"/>
              <a:ext cx="18501" cy="18501"/>
            </a:xfrm>
            <a:custGeom>
              <a:rect b="b" l="l" r="r" t="t"/>
              <a:pathLst>
                <a:path extrusionOk="0" h="584" w="584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7" name="Google Shape;11157;p59"/>
            <p:cNvSpPr/>
            <p:nvPr/>
          </p:nvSpPr>
          <p:spPr>
            <a:xfrm>
              <a:off x="3625101" y="3036503"/>
              <a:ext cx="18501" cy="18153"/>
            </a:xfrm>
            <a:custGeom>
              <a:rect b="b" l="l" r="r" t="t"/>
              <a:pathLst>
                <a:path extrusionOk="0" h="573" w="584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8" name="Google Shape;11158;p59"/>
            <p:cNvSpPr/>
            <p:nvPr/>
          </p:nvSpPr>
          <p:spPr>
            <a:xfrm>
              <a:off x="3625101" y="3063273"/>
              <a:ext cx="18501" cy="18533"/>
            </a:xfrm>
            <a:custGeom>
              <a:rect b="b" l="l" r="r" t="t"/>
              <a:pathLst>
                <a:path extrusionOk="0" h="585" w="584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9" name="Google Shape;11159;p59"/>
            <p:cNvSpPr/>
            <p:nvPr/>
          </p:nvSpPr>
          <p:spPr>
            <a:xfrm>
              <a:off x="3625101" y="3090074"/>
              <a:ext cx="18501" cy="18501"/>
            </a:xfrm>
            <a:custGeom>
              <a:rect b="b" l="l" r="r" t="t"/>
              <a:pathLst>
                <a:path extrusionOk="0" h="584" w="584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0" name="Google Shape;11160;p59"/>
            <p:cNvSpPr/>
            <p:nvPr/>
          </p:nvSpPr>
          <p:spPr>
            <a:xfrm>
              <a:off x="3759773" y="3009354"/>
              <a:ext cx="18121" cy="18501"/>
            </a:xfrm>
            <a:custGeom>
              <a:rect b="b" l="l" r="r" t="t"/>
              <a:pathLst>
                <a:path extrusionOk="0" h="584" w="572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1" name="Google Shape;11161;p59"/>
            <p:cNvSpPr/>
            <p:nvPr/>
          </p:nvSpPr>
          <p:spPr>
            <a:xfrm>
              <a:off x="3759773" y="3036503"/>
              <a:ext cx="18121" cy="18153"/>
            </a:xfrm>
            <a:custGeom>
              <a:rect b="b" l="l" r="r" t="t"/>
              <a:pathLst>
                <a:path extrusionOk="0" h="573" w="572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2" name="Google Shape;11162;p59"/>
            <p:cNvSpPr/>
            <p:nvPr/>
          </p:nvSpPr>
          <p:spPr>
            <a:xfrm>
              <a:off x="3759773" y="3063273"/>
              <a:ext cx="18121" cy="18533"/>
            </a:xfrm>
            <a:custGeom>
              <a:rect b="b" l="l" r="r" t="t"/>
              <a:pathLst>
                <a:path extrusionOk="0" h="585" w="572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3" name="Google Shape;11163;p59"/>
            <p:cNvSpPr/>
            <p:nvPr/>
          </p:nvSpPr>
          <p:spPr>
            <a:xfrm>
              <a:off x="3759773" y="3090074"/>
              <a:ext cx="18121" cy="18501"/>
            </a:xfrm>
            <a:custGeom>
              <a:rect b="b" l="l" r="r" t="t"/>
              <a:pathLst>
                <a:path extrusionOk="0" h="584" w="572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64" name="Google Shape;11164;p59"/>
          <p:cNvGrpSpPr/>
          <p:nvPr/>
        </p:nvGrpSpPr>
        <p:grpSpPr>
          <a:xfrm>
            <a:off x="2239671" y="2884503"/>
            <a:ext cx="218053" cy="348543"/>
            <a:chOff x="2239671" y="2884503"/>
            <a:chExt cx="218053" cy="348543"/>
          </a:xfrm>
        </p:grpSpPr>
        <p:sp>
          <p:nvSpPr>
            <p:cNvPr id="11165" name="Google Shape;11165;p59"/>
            <p:cNvSpPr/>
            <p:nvPr/>
          </p:nvSpPr>
          <p:spPr>
            <a:xfrm>
              <a:off x="2341903" y="2884503"/>
              <a:ext cx="115822" cy="268963"/>
            </a:xfrm>
            <a:custGeom>
              <a:rect b="b" l="l" r="r" t="t"/>
              <a:pathLst>
                <a:path extrusionOk="0" h="8490" w="3656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6" name="Google Shape;11166;p59"/>
            <p:cNvSpPr/>
            <p:nvPr/>
          </p:nvSpPr>
          <p:spPr>
            <a:xfrm>
              <a:off x="2275881" y="3157965"/>
              <a:ext cx="168284" cy="75082"/>
            </a:xfrm>
            <a:custGeom>
              <a:rect b="b" l="l" r="r" t="t"/>
              <a:pathLst>
                <a:path extrusionOk="0" h="2370" w="5312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7" name="Google Shape;11167;p59"/>
            <p:cNvSpPr/>
            <p:nvPr/>
          </p:nvSpPr>
          <p:spPr>
            <a:xfrm>
              <a:off x="2320012" y="3098755"/>
              <a:ext cx="10613" cy="54711"/>
            </a:xfrm>
            <a:custGeom>
              <a:rect b="b" l="l" r="r" t="t"/>
              <a:pathLst>
                <a:path extrusionOk="0" h="1727" w="335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8" name="Google Shape;11168;p59"/>
            <p:cNvSpPr/>
            <p:nvPr/>
          </p:nvSpPr>
          <p:spPr>
            <a:xfrm>
              <a:off x="2267961" y="3116939"/>
              <a:ext cx="42293" cy="41437"/>
            </a:xfrm>
            <a:custGeom>
              <a:rect b="b" l="l" r="r" t="t"/>
              <a:pathLst>
                <a:path extrusionOk="0" h="1308" w="1335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9" name="Google Shape;11169;p59"/>
            <p:cNvSpPr/>
            <p:nvPr/>
          </p:nvSpPr>
          <p:spPr>
            <a:xfrm>
              <a:off x="2239671" y="3166645"/>
              <a:ext cx="54743" cy="10201"/>
            </a:xfrm>
            <a:custGeom>
              <a:rect b="b" l="l" r="r" t="t"/>
              <a:pathLst>
                <a:path extrusionOk="0" h="322" w="1728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70" name="Google Shape;11170;p59"/>
          <p:cNvGrpSpPr/>
          <p:nvPr/>
        </p:nvGrpSpPr>
        <p:grpSpPr>
          <a:xfrm>
            <a:off x="2691555" y="2884503"/>
            <a:ext cx="215044" cy="348924"/>
            <a:chOff x="2691555" y="2884503"/>
            <a:chExt cx="215044" cy="348924"/>
          </a:xfrm>
        </p:grpSpPr>
        <p:sp>
          <p:nvSpPr>
            <p:cNvPr id="11171" name="Google Shape;11171;p59"/>
            <p:cNvSpPr/>
            <p:nvPr/>
          </p:nvSpPr>
          <p:spPr>
            <a:xfrm>
              <a:off x="2691555" y="2884503"/>
              <a:ext cx="215044" cy="348924"/>
            </a:xfrm>
            <a:custGeom>
              <a:rect b="b" l="l" r="r" t="t"/>
              <a:pathLst>
                <a:path extrusionOk="0" h="11014" w="6788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2" name="Google Shape;11172;p59"/>
            <p:cNvSpPr/>
            <p:nvPr/>
          </p:nvSpPr>
          <p:spPr>
            <a:xfrm>
              <a:off x="2754535" y="2907503"/>
              <a:ext cx="126783" cy="127164"/>
            </a:xfrm>
            <a:custGeom>
              <a:rect b="b" l="l" r="r" t="t"/>
              <a:pathLst>
                <a:path extrusionOk="0" h="4014" w="4002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3" name="Google Shape;11173;p59"/>
            <p:cNvSpPr/>
            <p:nvPr/>
          </p:nvSpPr>
          <p:spPr>
            <a:xfrm>
              <a:off x="2781336" y="2931263"/>
              <a:ext cx="74321" cy="74353"/>
            </a:xfrm>
            <a:custGeom>
              <a:rect b="b" l="l" r="r" t="t"/>
              <a:pathLst>
                <a:path extrusionOk="0" h="2347" w="2346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74" name="Google Shape;11174;p59"/>
          <p:cNvGrpSpPr/>
          <p:nvPr/>
        </p:nvGrpSpPr>
        <p:grpSpPr>
          <a:xfrm>
            <a:off x="1770459" y="2884503"/>
            <a:ext cx="254644" cy="348828"/>
            <a:chOff x="1770459" y="2884503"/>
            <a:chExt cx="254644" cy="348828"/>
          </a:xfrm>
        </p:grpSpPr>
        <p:sp>
          <p:nvSpPr>
            <p:cNvPr id="11175" name="Google Shape;11175;p59"/>
            <p:cNvSpPr/>
            <p:nvPr/>
          </p:nvSpPr>
          <p:spPr>
            <a:xfrm>
              <a:off x="1832330" y="2884503"/>
              <a:ext cx="130902" cy="159572"/>
            </a:xfrm>
            <a:custGeom>
              <a:rect b="b" l="l" r="r" t="t"/>
              <a:pathLst>
                <a:path extrusionOk="0" h="5037" w="4132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6" name="Google Shape;11176;p59"/>
            <p:cNvSpPr/>
            <p:nvPr/>
          </p:nvSpPr>
          <p:spPr>
            <a:xfrm>
              <a:off x="1861000" y="2912698"/>
              <a:ext cx="75842" cy="72167"/>
            </a:xfrm>
            <a:custGeom>
              <a:rect b="b" l="l" r="r" t="t"/>
              <a:pathLst>
                <a:path extrusionOk="0" h="2278" w="2394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7" name="Google Shape;11177;p59"/>
            <p:cNvSpPr/>
            <p:nvPr/>
          </p:nvSpPr>
          <p:spPr>
            <a:xfrm>
              <a:off x="1818359" y="3060644"/>
              <a:ext cx="57753" cy="24172"/>
            </a:xfrm>
            <a:custGeom>
              <a:rect b="b" l="l" r="r" t="t"/>
              <a:pathLst>
                <a:path extrusionOk="0" h="763" w="1823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8" name="Google Shape;11178;p59"/>
            <p:cNvSpPr/>
            <p:nvPr/>
          </p:nvSpPr>
          <p:spPr>
            <a:xfrm>
              <a:off x="1818359" y="3078384"/>
              <a:ext cx="57753" cy="24552"/>
            </a:xfrm>
            <a:custGeom>
              <a:rect b="b" l="l" r="r" t="t"/>
              <a:pathLst>
                <a:path extrusionOk="0" h="775" w="1823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9" name="Google Shape;11179;p59"/>
            <p:cNvSpPr/>
            <p:nvPr/>
          </p:nvSpPr>
          <p:spPr>
            <a:xfrm>
              <a:off x="1818359" y="3096474"/>
              <a:ext cx="57753" cy="24172"/>
            </a:xfrm>
            <a:custGeom>
              <a:rect b="b" l="l" r="r" t="t"/>
              <a:pathLst>
                <a:path extrusionOk="0" h="763" w="1823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0" name="Google Shape;11180;p59"/>
            <p:cNvSpPr/>
            <p:nvPr/>
          </p:nvSpPr>
          <p:spPr>
            <a:xfrm>
              <a:off x="2022410" y="3029914"/>
              <a:ext cx="760" cy="570"/>
            </a:xfrm>
            <a:custGeom>
              <a:rect b="b" l="l" r="r" t="t"/>
              <a:pathLst>
                <a:path extrusionOk="0" h="18" w="24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1" name="Google Shape;11181;p59"/>
            <p:cNvSpPr/>
            <p:nvPr/>
          </p:nvSpPr>
          <p:spPr>
            <a:xfrm>
              <a:off x="1770459" y="3017337"/>
              <a:ext cx="254644" cy="215994"/>
            </a:xfrm>
            <a:custGeom>
              <a:rect b="b" l="l" r="r" t="t"/>
              <a:pathLst>
                <a:path extrusionOk="0" h="6818" w="8038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2" name="Google Shape;11182;p59"/>
            <p:cNvSpPr/>
            <p:nvPr/>
          </p:nvSpPr>
          <p:spPr>
            <a:xfrm>
              <a:off x="1929271" y="3055987"/>
              <a:ext cx="38111" cy="47298"/>
            </a:xfrm>
            <a:custGeom>
              <a:rect b="b" l="l" r="r" t="t"/>
              <a:pathLst>
                <a:path extrusionOk="0" h="1493" w="1203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83" name="Google Shape;11183;p59"/>
          <p:cNvGrpSpPr/>
          <p:nvPr/>
        </p:nvGrpSpPr>
        <p:grpSpPr>
          <a:xfrm>
            <a:off x="1317466" y="2884883"/>
            <a:ext cx="258382" cy="348543"/>
            <a:chOff x="1317466" y="2884883"/>
            <a:chExt cx="258382" cy="348543"/>
          </a:xfrm>
        </p:grpSpPr>
        <p:sp>
          <p:nvSpPr>
            <p:cNvPr id="11184" name="Google Shape;11184;p59"/>
            <p:cNvSpPr/>
            <p:nvPr/>
          </p:nvSpPr>
          <p:spPr>
            <a:xfrm>
              <a:off x="1317847" y="2916943"/>
              <a:ext cx="51702" cy="278404"/>
            </a:xfrm>
            <a:custGeom>
              <a:rect b="b" l="l" r="r" t="t"/>
              <a:pathLst>
                <a:path extrusionOk="0" h="8788" w="1632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5" name="Google Shape;11185;p59"/>
            <p:cNvSpPr/>
            <p:nvPr/>
          </p:nvSpPr>
          <p:spPr>
            <a:xfrm>
              <a:off x="1394766" y="3181725"/>
              <a:ext cx="32852" cy="32852"/>
            </a:xfrm>
            <a:custGeom>
              <a:rect b="b" l="l" r="r" t="t"/>
              <a:pathLst>
                <a:path extrusionOk="0" h="1037" w="1037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6" name="Google Shape;11186;p59"/>
            <p:cNvSpPr/>
            <p:nvPr/>
          </p:nvSpPr>
          <p:spPr>
            <a:xfrm>
              <a:off x="1317466" y="2884883"/>
              <a:ext cx="258382" cy="348543"/>
            </a:xfrm>
            <a:custGeom>
              <a:rect b="b" l="l" r="r" t="t"/>
              <a:pathLst>
                <a:path extrusionOk="0" h="11002" w="8156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7" name="Google Shape;11187;p59"/>
            <p:cNvSpPr/>
            <p:nvPr/>
          </p:nvSpPr>
          <p:spPr>
            <a:xfrm>
              <a:off x="1467186" y="2912033"/>
              <a:ext cx="82653" cy="82273"/>
            </a:xfrm>
            <a:custGeom>
              <a:rect b="b" l="l" r="r" t="t"/>
              <a:pathLst>
                <a:path extrusionOk="0" h="2597" w="2609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8" name="Google Shape;11188;p59"/>
            <p:cNvSpPr/>
            <p:nvPr/>
          </p:nvSpPr>
          <p:spPr>
            <a:xfrm>
              <a:off x="1403066" y="2929393"/>
              <a:ext cx="15872" cy="15872"/>
            </a:xfrm>
            <a:custGeom>
              <a:rect b="b" l="l" r="r" t="t"/>
              <a:pathLst>
                <a:path extrusionOk="0" h="501" w="501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9" name="Google Shape;11189;p59"/>
            <p:cNvSpPr/>
            <p:nvPr/>
          </p:nvSpPr>
          <p:spPr>
            <a:xfrm>
              <a:off x="1361597" y="3023293"/>
              <a:ext cx="98461" cy="30983"/>
            </a:xfrm>
            <a:custGeom>
              <a:rect b="b" l="l" r="r" t="t"/>
              <a:pathLst>
                <a:path extrusionOk="0" h="978" w="3108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0" name="Google Shape;11190;p59"/>
            <p:cNvSpPr/>
            <p:nvPr/>
          </p:nvSpPr>
          <p:spPr>
            <a:xfrm>
              <a:off x="1361597" y="3061024"/>
              <a:ext cx="98461" cy="30951"/>
            </a:xfrm>
            <a:custGeom>
              <a:rect b="b" l="l" r="r" t="t"/>
              <a:pathLst>
                <a:path extrusionOk="0" h="977" w="3108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1" name="Google Shape;11191;p59"/>
            <p:cNvSpPr/>
            <p:nvPr/>
          </p:nvSpPr>
          <p:spPr>
            <a:xfrm>
              <a:off x="1361597" y="3098755"/>
              <a:ext cx="98461" cy="30951"/>
            </a:xfrm>
            <a:custGeom>
              <a:rect b="b" l="l" r="r" t="t"/>
              <a:pathLst>
                <a:path extrusionOk="0" h="977" w="3108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92" name="Google Shape;11192;p59"/>
          <p:cNvGrpSpPr/>
          <p:nvPr/>
        </p:nvGrpSpPr>
        <p:grpSpPr>
          <a:xfrm>
            <a:off x="3121167" y="2884883"/>
            <a:ext cx="258414" cy="348543"/>
            <a:chOff x="3121167" y="2884883"/>
            <a:chExt cx="258414" cy="348543"/>
          </a:xfrm>
        </p:grpSpPr>
        <p:sp>
          <p:nvSpPr>
            <p:cNvPr id="11193" name="Google Shape;11193;p59"/>
            <p:cNvSpPr/>
            <p:nvPr/>
          </p:nvSpPr>
          <p:spPr>
            <a:xfrm>
              <a:off x="3196249" y="2932023"/>
              <a:ext cx="37351" cy="10581"/>
            </a:xfrm>
            <a:custGeom>
              <a:rect b="b" l="l" r="r" t="t"/>
              <a:pathLst>
                <a:path extrusionOk="0" h="334" w="1179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4" name="Google Shape;11194;p59"/>
            <p:cNvSpPr/>
            <p:nvPr/>
          </p:nvSpPr>
          <p:spPr>
            <a:xfrm>
              <a:off x="3165297" y="3031593"/>
              <a:ext cx="98873" cy="31332"/>
            </a:xfrm>
            <a:custGeom>
              <a:rect b="b" l="l" r="r" t="t"/>
              <a:pathLst>
                <a:path extrusionOk="0" h="989" w="3121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5" name="Google Shape;11195;p59"/>
            <p:cNvSpPr/>
            <p:nvPr/>
          </p:nvSpPr>
          <p:spPr>
            <a:xfrm>
              <a:off x="3165297" y="3075343"/>
              <a:ext cx="98873" cy="10613"/>
            </a:xfrm>
            <a:custGeom>
              <a:rect b="b" l="l" r="r" t="t"/>
              <a:pathLst>
                <a:path extrusionOk="0" h="335" w="3121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6" name="Google Shape;11196;p59"/>
            <p:cNvSpPr/>
            <p:nvPr/>
          </p:nvSpPr>
          <p:spPr>
            <a:xfrm>
              <a:off x="3165297" y="3099863"/>
              <a:ext cx="98873" cy="10613"/>
            </a:xfrm>
            <a:custGeom>
              <a:rect b="b" l="l" r="r" t="t"/>
              <a:pathLst>
                <a:path extrusionOk="0" h="335" w="3121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7" name="Google Shape;11197;p59"/>
            <p:cNvSpPr/>
            <p:nvPr/>
          </p:nvSpPr>
          <p:spPr>
            <a:xfrm>
              <a:off x="3198498" y="3181725"/>
              <a:ext cx="33232" cy="32852"/>
            </a:xfrm>
            <a:custGeom>
              <a:rect b="b" l="l" r="r" t="t"/>
              <a:pathLst>
                <a:path extrusionOk="0" h="1037" w="1049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8" name="Google Shape;11198;p59"/>
            <p:cNvSpPr/>
            <p:nvPr/>
          </p:nvSpPr>
          <p:spPr>
            <a:xfrm>
              <a:off x="3121167" y="2884883"/>
              <a:ext cx="258414" cy="348543"/>
            </a:xfrm>
            <a:custGeom>
              <a:rect b="b" l="l" r="r" t="t"/>
              <a:pathLst>
                <a:path extrusionOk="0" h="11002" w="8157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9" name="Google Shape;11199;p59"/>
            <p:cNvSpPr/>
            <p:nvPr/>
          </p:nvSpPr>
          <p:spPr>
            <a:xfrm>
              <a:off x="3298448" y="2932403"/>
              <a:ext cx="28322" cy="54331"/>
            </a:xfrm>
            <a:custGeom>
              <a:rect b="b" l="l" r="r" t="t"/>
              <a:pathLst>
                <a:path extrusionOk="0" h="1715" w="894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0" name="Google Shape;11200;p59"/>
            <p:cNvSpPr/>
            <p:nvPr/>
          </p:nvSpPr>
          <p:spPr>
            <a:xfrm>
              <a:off x="3302218" y="2916183"/>
              <a:ext cx="15492" cy="15111"/>
            </a:xfrm>
            <a:custGeom>
              <a:rect b="b" l="l" r="r" t="t"/>
              <a:pathLst>
                <a:path extrusionOk="0" h="477" w="489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01" name="Google Shape;11201;p59"/>
          <p:cNvGrpSpPr/>
          <p:nvPr/>
        </p:nvGrpSpPr>
        <p:grpSpPr>
          <a:xfrm>
            <a:off x="4899999" y="2882095"/>
            <a:ext cx="271244" cy="346801"/>
            <a:chOff x="4899999" y="2882095"/>
            <a:chExt cx="271244" cy="346801"/>
          </a:xfrm>
        </p:grpSpPr>
        <p:sp>
          <p:nvSpPr>
            <p:cNvPr id="11202" name="Google Shape;11202;p59"/>
            <p:cNvSpPr/>
            <p:nvPr/>
          </p:nvSpPr>
          <p:spPr>
            <a:xfrm>
              <a:off x="4899999" y="2882095"/>
              <a:ext cx="271244" cy="346801"/>
            </a:xfrm>
            <a:custGeom>
              <a:rect b="b" l="l" r="r" t="t"/>
              <a:pathLst>
                <a:path extrusionOk="0" h="10947" w="8562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3" name="Google Shape;11203;p59"/>
            <p:cNvSpPr/>
            <p:nvPr/>
          </p:nvSpPr>
          <p:spPr>
            <a:xfrm>
              <a:off x="5090491" y="3141364"/>
              <a:ext cx="10581" cy="86391"/>
            </a:xfrm>
            <a:custGeom>
              <a:rect b="b" l="l" r="r" t="t"/>
              <a:pathLst>
                <a:path extrusionOk="0" h="2727" w="334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4" name="Google Shape;11204;p59"/>
            <p:cNvSpPr/>
            <p:nvPr/>
          </p:nvSpPr>
          <p:spPr>
            <a:xfrm>
              <a:off x="5031281" y="3152294"/>
              <a:ext cx="10201" cy="10613"/>
            </a:xfrm>
            <a:custGeom>
              <a:rect b="b" l="l" r="r" t="t"/>
              <a:pathLst>
                <a:path extrusionOk="0" h="335" w="322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5" name="Google Shape;11205;p59"/>
            <p:cNvSpPr/>
            <p:nvPr/>
          </p:nvSpPr>
          <p:spPr>
            <a:xfrm>
              <a:off x="5031281" y="3217555"/>
              <a:ext cx="10201" cy="10201"/>
            </a:xfrm>
            <a:custGeom>
              <a:rect b="b" l="l" r="r" t="t"/>
              <a:pathLst>
                <a:path extrusionOk="0" h="322" w="322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6" name="Google Shape;11206;p59"/>
            <p:cNvSpPr/>
            <p:nvPr/>
          </p:nvSpPr>
          <p:spPr>
            <a:xfrm>
              <a:off x="5031281" y="3184734"/>
              <a:ext cx="10201" cy="10613"/>
            </a:xfrm>
            <a:custGeom>
              <a:rect b="b" l="l" r="r" t="t"/>
              <a:pathLst>
                <a:path extrusionOk="0" h="335" w="322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7" name="Google Shape;11207;p59"/>
            <p:cNvSpPr/>
            <p:nvPr/>
          </p:nvSpPr>
          <p:spPr>
            <a:xfrm>
              <a:off x="4998841" y="2995763"/>
              <a:ext cx="10201" cy="15492"/>
            </a:xfrm>
            <a:custGeom>
              <a:rect b="b" l="l" r="r" t="t"/>
              <a:pathLst>
                <a:path extrusionOk="0" h="489" w="322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8" name="Google Shape;11208;p59"/>
            <p:cNvSpPr/>
            <p:nvPr/>
          </p:nvSpPr>
          <p:spPr>
            <a:xfrm>
              <a:off x="5063721" y="2995763"/>
              <a:ext cx="10201" cy="15492"/>
            </a:xfrm>
            <a:custGeom>
              <a:rect b="b" l="l" r="r" t="t"/>
              <a:pathLst>
                <a:path extrusionOk="0" h="489" w="322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9" name="Google Shape;11209;p59"/>
            <p:cNvSpPr/>
            <p:nvPr/>
          </p:nvSpPr>
          <p:spPr>
            <a:xfrm>
              <a:off x="4993550" y="2979163"/>
              <a:ext cx="21162" cy="10613"/>
            </a:xfrm>
            <a:custGeom>
              <a:rect b="b" l="l" r="r" t="t"/>
              <a:pathLst>
                <a:path extrusionOk="0" h="335" w="668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0" name="Google Shape;11210;p59"/>
            <p:cNvSpPr/>
            <p:nvPr/>
          </p:nvSpPr>
          <p:spPr>
            <a:xfrm>
              <a:off x="5058051" y="2979163"/>
              <a:ext cx="21162" cy="10613"/>
            </a:xfrm>
            <a:custGeom>
              <a:rect b="b" l="l" r="r" t="t"/>
              <a:pathLst>
                <a:path extrusionOk="0" h="335" w="668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1" name="Google Shape;11211;p59"/>
            <p:cNvSpPr/>
            <p:nvPr/>
          </p:nvSpPr>
          <p:spPr>
            <a:xfrm>
              <a:off x="5007141" y="3025574"/>
              <a:ext cx="58481" cy="32092"/>
            </a:xfrm>
            <a:custGeom>
              <a:rect b="b" l="l" r="r" t="t"/>
              <a:pathLst>
                <a:path extrusionOk="0" h="1013" w="1846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12" name="Google Shape;11212;p59"/>
          <p:cNvGrpSpPr/>
          <p:nvPr/>
        </p:nvGrpSpPr>
        <p:grpSpPr>
          <a:xfrm>
            <a:off x="7162775" y="2881113"/>
            <a:ext cx="259523" cy="346294"/>
            <a:chOff x="7162775" y="2881113"/>
            <a:chExt cx="259523" cy="346294"/>
          </a:xfrm>
        </p:grpSpPr>
        <p:sp>
          <p:nvSpPr>
            <p:cNvPr id="11213" name="Google Shape;11213;p59"/>
            <p:cNvSpPr/>
            <p:nvPr/>
          </p:nvSpPr>
          <p:spPr>
            <a:xfrm>
              <a:off x="7162775" y="2881113"/>
              <a:ext cx="259523" cy="346294"/>
            </a:xfrm>
            <a:custGeom>
              <a:rect b="b" l="l" r="r" t="t"/>
              <a:pathLst>
                <a:path extrusionOk="0" h="10931" w="8192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4" name="Google Shape;11214;p59"/>
            <p:cNvSpPr/>
            <p:nvPr/>
          </p:nvSpPr>
          <p:spPr>
            <a:xfrm>
              <a:off x="7270645" y="3044519"/>
              <a:ext cx="43402" cy="15396"/>
            </a:xfrm>
            <a:custGeom>
              <a:rect b="b" l="l" r="r" t="t"/>
              <a:pathLst>
                <a:path extrusionOk="0" h="486" w="137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5" name="Google Shape;11215;p59"/>
            <p:cNvSpPr/>
            <p:nvPr/>
          </p:nvSpPr>
          <p:spPr>
            <a:xfrm>
              <a:off x="7254805" y="3006344"/>
              <a:ext cx="10201" cy="15492"/>
            </a:xfrm>
            <a:custGeom>
              <a:rect b="b" l="l" r="r" t="t"/>
              <a:pathLst>
                <a:path extrusionOk="0" h="489" w="322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6" name="Google Shape;11216;p59"/>
            <p:cNvSpPr/>
            <p:nvPr/>
          </p:nvSpPr>
          <p:spPr>
            <a:xfrm>
              <a:off x="7319686" y="3006344"/>
              <a:ext cx="10581" cy="15492"/>
            </a:xfrm>
            <a:custGeom>
              <a:rect b="b" l="l" r="r" t="t"/>
              <a:pathLst>
                <a:path extrusionOk="0" h="489" w="334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7" name="Google Shape;11217;p59"/>
            <p:cNvSpPr/>
            <p:nvPr/>
          </p:nvSpPr>
          <p:spPr>
            <a:xfrm>
              <a:off x="7249135" y="2990124"/>
              <a:ext cx="21162" cy="10581"/>
            </a:xfrm>
            <a:custGeom>
              <a:rect b="b" l="l" r="r" t="t"/>
              <a:pathLst>
                <a:path extrusionOk="0" h="334" w="668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8" name="Google Shape;11218;p59"/>
            <p:cNvSpPr/>
            <p:nvPr/>
          </p:nvSpPr>
          <p:spPr>
            <a:xfrm>
              <a:off x="7314015" y="2990124"/>
              <a:ext cx="21542" cy="10581"/>
            </a:xfrm>
            <a:custGeom>
              <a:rect b="b" l="l" r="r" t="t"/>
              <a:pathLst>
                <a:path extrusionOk="0" h="334" w="68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19" name="Google Shape;11219;p59"/>
          <p:cNvGrpSpPr/>
          <p:nvPr/>
        </p:nvGrpSpPr>
        <p:grpSpPr>
          <a:xfrm>
            <a:off x="6709751" y="2881842"/>
            <a:ext cx="261075" cy="347815"/>
            <a:chOff x="6709751" y="2881842"/>
            <a:chExt cx="261075" cy="347815"/>
          </a:xfrm>
        </p:grpSpPr>
        <p:sp>
          <p:nvSpPr>
            <p:cNvPr id="11220" name="Google Shape;11220;p59"/>
            <p:cNvSpPr/>
            <p:nvPr/>
          </p:nvSpPr>
          <p:spPr>
            <a:xfrm>
              <a:off x="6709751" y="2881842"/>
              <a:ext cx="261075" cy="347815"/>
            </a:xfrm>
            <a:custGeom>
              <a:rect b="b" l="l" r="r" t="t"/>
              <a:pathLst>
                <a:path extrusionOk="0" h="10979" w="8241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1" name="Google Shape;11221;p59"/>
            <p:cNvSpPr/>
            <p:nvPr/>
          </p:nvSpPr>
          <p:spPr>
            <a:xfrm>
              <a:off x="6819522" y="3044519"/>
              <a:ext cx="43402" cy="15396"/>
            </a:xfrm>
            <a:custGeom>
              <a:rect b="b" l="l" r="r" t="t"/>
              <a:pathLst>
                <a:path extrusionOk="0" h="486" w="137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2" name="Google Shape;11222;p59"/>
            <p:cNvSpPr/>
            <p:nvPr/>
          </p:nvSpPr>
          <p:spPr>
            <a:xfrm>
              <a:off x="6803682" y="3006344"/>
              <a:ext cx="10233" cy="15492"/>
            </a:xfrm>
            <a:custGeom>
              <a:rect b="b" l="l" r="r" t="t"/>
              <a:pathLst>
                <a:path extrusionOk="0" h="489" w="323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3" name="Google Shape;11223;p59"/>
            <p:cNvSpPr/>
            <p:nvPr/>
          </p:nvSpPr>
          <p:spPr>
            <a:xfrm>
              <a:off x="6868183" y="3006344"/>
              <a:ext cx="10201" cy="15492"/>
            </a:xfrm>
            <a:custGeom>
              <a:rect b="b" l="l" r="r" t="t"/>
              <a:pathLst>
                <a:path extrusionOk="0" h="489" w="322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4" name="Google Shape;11224;p59"/>
            <p:cNvSpPr/>
            <p:nvPr/>
          </p:nvSpPr>
          <p:spPr>
            <a:xfrm>
              <a:off x="6798011" y="2990124"/>
              <a:ext cx="21162" cy="10581"/>
            </a:xfrm>
            <a:custGeom>
              <a:rect b="b" l="l" r="r" t="t"/>
              <a:pathLst>
                <a:path extrusionOk="0" h="334" w="668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5" name="Google Shape;11225;p59"/>
            <p:cNvSpPr/>
            <p:nvPr/>
          </p:nvSpPr>
          <p:spPr>
            <a:xfrm>
              <a:off x="6862892" y="2990124"/>
              <a:ext cx="21162" cy="10581"/>
            </a:xfrm>
            <a:custGeom>
              <a:rect b="b" l="l" r="r" t="t"/>
              <a:pathLst>
                <a:path extrusionOk="0" h="334" w="668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26" name="Google Shape;11226;p59"/>
          <p:cNvGrpSpPr/>
          <p:nvPr/>
        </p:nvGrpSpPr>
        <p:grpSpPr>
          <a:xfrm>
            <a:off x="5807156" y="2881113"/>
            <a:ext cx="261043" cy="348163"/>
            <a:chOff x="5807156" y="2881113"/>
            <a:chExt cx="261043" cy="348163"/>
          </a:xfrm>
        </p:grpSpPr>
        <p:sp>
          <p:nvSpPr>
            <p:cNvPr id="11227" name="Google Shape;11227;p59"/>
            <p:cNvSpPr/>
            <p:nvPr/>
          </p:nvSpPr>
          <p:spPr>
            <a:xfrm>
              <a:off x="5807156" y="2881113"/>
              <a:ext cx="261043" cy="348163"/>
            </a:xfrm>
            <a:custGeom>
              <a:rect b="b" l="l" r="r" t="t"/>
              <a:pathLst>
                <a:path extrusionOk="0" h="10990" w="824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8" name="Google Shape;11228;p59"/>
            <p:cNvSpPr/>
            <p:nvPr/>
          </p:nvSpPr>
          <p:spPr>
            <a:xfrm>
              <a:off x="5916547" y="3055828"/>
              <a:ext cx="43402" cy="15396"/>
            </a:xfrm>
            <a:custGeom>
              <a:rect b="b" l="l" r="r" t="t"/>
              <a:pathLst>
                <a:path extrusionOk="0" h="486" w="137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9" name="Google Shape;11229;p59"/>
            <p:cNvSpPr/>
            <p:nvPr/>
          </p:nvSpPr>
          <p:spPr>
            <a:xfrm>
              <a:off x="5900707" y="3012363"/>
              <a:ext cx="10201" cy="15492"/>
            </a:xfrm>
            <a:custGeom>
              <a:rect b="b" l="l" r="r" t="t"/>
              <a:pathLst>
                <a:path extrusionOk="0" h="489" w="322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0" name="Google Shape;11230;p59"/>
            <p:cNvSpPr/>
            <p:nvPr/>
          </p:nvSpPr>
          <p:spPr>
            <a:xfrm>
              <a:off x="5965556" y="3012363"/>
              <a:ext cx="10613" cy="15492"/>
            </a:xfrm>
            <a:custGeom>
              <a:rect b="b" l="l" r="r" t="t"/>
              <a:pathLst>
                <a:path extrusionOk="0" h="489" w="335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1" name="Google Shape;11231;p59"/>
            <p:cNvSpPr/>
            <p:nvPr/>
          </p:nvSpPr>
          <p:spPr>
            <a:xfrm>
              <a:off x="5933116" y="3206625"/>
              <a:ext cx="10613" cy="10201"/>
            </a:xfrm>
            <a:custGeom>
              <a:rect b="b" l="l" r="r" t="t"/>
              <a:pathLst>
                <a:path extrusionOk="0" h="322" w="335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32" name="Google Shape;11232;p59"/>
          <p:cNvGrpSpPr/>
          <p:nvPr/>
        </p:nvGrpSpPr>
        <p:grpSpPr>
          <a:xfrm>
            <a:off x="5355653" y="2881493"/>
            <a:ext cx="262184" cy="346643"/>
            <a:chOff x="5355653" y="2881493"/>
            <a:chExt cx="262184" cy="346643"/>
          </a:xfrm>
        </p:grpSpPr>
        <p:sp>
          <p:nvSpPr>
            <p:cNvPr id="11233" name="Google Shape;11233;p59"/>
            <p:cNvSpPr/>
            <p:nvPr/>
          </p:nvSpPr>
          <p:spPr>
            <a:xfrm>
              <a:off x="5465044" y="3060359"/>
              <a:ext cx="43402" cy="15777"/>
            </a:xfrm>
            <a:custGeom>
              <a:rect b="b" l="l" r="r" t="t"/>
              <a:pathLst>
                <a:path extrusionOk="0" h="498" w="137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4" name="Google Shape;11234;p59"/>
            <p:cNvSpPr/>
            <p:nvPr/>
          </p:nvSpPr>
          <p:spPr>
            <a:xfrm>
              <a:off x="5448823" y="3022564"/>
              <a:ext cx="10581" cy="15872"/>
            </a:xfrm>
            <a:custGeom>
              <a:rect b="b" l="l" r="r" t="t"/>
              <a:pathLst>
                <a:path extrusionOk="0" h="501" w="334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5" name="Google Shape;11235;p59"/>
            <p:cNvSpPr/>
            <p:nvPr/>
          </p:nvSpPr>
          <p:spPr>
            <a:xfrm>
              <a:off x="5514084" y="3022564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6" name="Google Shape;11236;p59"/>
            <p:cNvSpPr/>
            <p:nvPr/>
          </p:nvSpPr>
          <p:spPr>
            <a:xfrm>
              <a:off x="5355653" y="2881493"/>
              <a:ext cx="262184" cy="346643"/>
            </a:xfrm>
            <a:custGeom>
              <a:rect b="b" l="l" r="r" t="t"/>
              <a:pathLst>
                <a:path extrusionOk="0" h="10942" w="8276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7" name="Google Shape;11237;p59"/>
            <p:cNvSpPr/>
            <p:nvPr/>
          </p:nvSpPr>
          <p:spPr>
            <a:xfrm>
              <a:off x="5529924" y="3201335"/>
              <a:ext cx="10581" cy="26421"/>
            </a:xfrm>
            <a:custGeom>
              <a:rect b="b" l="l" r="r" t="t"/>
              <a:pathLst>
                <a:path extrusionOk="0" h="834" w="334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38" name="Google Shape;11238;p59"/>
          <p:cNvGrpSpPr/>
          <p:nvPr/>
        </p:nvGrpSpPr>
        <p:grpSpPr>
          <a:xfrm>
            <a:off x="8055961" y="2881842"/>
            <a:ext cx="260283" cy="345914"/>
            <a:chOff x="8055961" y="2881842"/>
            <a:chExt cx="260283" cy="345914"/>
          </a:xfrm>
        </p:grpSpPr>
        <p:sp>
          <p:nvSpPr>
            <p:cNvPr id="11239" name="Google Shape;11239;p59"/>
            <p:cNvSpPr/>
            <p:nvPr/>
          </p:nvSpPr>
          <p:spPr>
            <a:xfrm>
              <a:off x="8055961" y="2881842"/>
              <a:ext cx="260283" cy="345914"/>
            </a:xfrm>
            <a:custGeom>
              <a:rect b="b" l="l" r="r" t="t"/>
              <a:pathLst>
                <a:path extrusionOk="0" h="10919" w="8216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0" name="Google Shape;11240;p59"/>
            <p:cNvSpPr/>
            <p:nvPr/>
          </p:nvSpPr>
          <p:spPr>
            <a:xfrm>
              <a:off x="8164591" y="3033589"/>
              <a:ext cx="43402" cy="15396"/>
            </a:xfrm>
            <a:custGeom>
              <a:rect b="b" l="l" r="r" t="t"/>
              <a:pathLst>
                <a:path extrusionOk="0" h="486" w="137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1" name="Google Shape;11241;p59"/>
            <p:cNvSpPr/>
            <p:nvPr/>
          </p:nvSpPr>
          <p:spPr>
            <a:xfrm>
              <a:off x="8213632" y="2995383"/>
              <a:ext cx="10581" cy="15492"/>
            </a:xfrm>
            <a:custGeom>
              <a:rect b="b" l="l" r="r" t="t"/>
              <a:pathLst>
                <a:path extrusionOk="0" h="489" w="334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2" name="Google Shape;11242;p59"/>
            <p:cNvSpPr/>
            <p:nvPr/>
          </p:nvSpPr>
          <p:spPr>
            <a:xfrm>
              <a:off x="8088401" y="3165758"/>
              <a:ext cx="21511" cy="61998"/>
            </a:xfrm>
            <a:custGeom>
              <a:rect b="b" l="l" r="r" t="t"/>
              <a:pathLst>
                <a:path extrusionOk="0" h="1957" w="679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43" name="Google Shape;11243;p59"/>
          <p:cNvGrpSpPr/>
          <p:nvPr/>
        </p:nvGrpSpPr>
        <p:grpSpPr>
          <a:xfrm>
            <a:off x="7609368" y="2893912"/>
            <a:ext cx="264813" cy="353105"/>
            <a:chOff x="7609368" y="2893912"/>
            <a:chExt cx="264813" cy="353105"/>
          </a:xfrm>
        </p:grpSpPr>
        <p:sp>
          <p:nvSpPr>
            <p:cNvPr id="11244" name="Google Shape;11244;p59"/>
            <p:cNvSpPr/>
            <p:nvPr/>
          </p:nvSpPr>
          <p:spPr>
            <a:xfrm>
              <a:off x="7703267" y="3015753"/>
              <a:ext cx="10233" cy="15872"/>
            </a:xfrm>
            <a:custGeom>
              <a:rect b="b" l="l" r="r" t="t"/>
              <a:pathLst>
                <a:path extrusionOk="0" h="501" w="323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5" name="Google Shape;11245;p59"/>
            <p:cNvSpPr/>
            <p:nvPr/>
          </p:nvSpPr>
          <p:spPr>
            <a:xfrm>
              <a:off x="7769288" y="3015753"/>
              <a:ext cx="10233" cy="15872"/>
            </a:xfrm>
            <a:custGeom>
              <a:rect b="b" l="l" r="r" t="t"/>
              <a:pathLst>
                <a:path extrusionOk="0" h="501" w="323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6" name="Google Shape;11246;p59"/>
            <p:cNvSpPr/>
            <p:nvPr/>
          </p:nvSpPr>
          <p:spPr>
            <a:xfrm>
              <a:off x="7697628" y="2997664"/>
              <a:ext cx="21542" cy="11722"/>
            </a:xfrm>
            <a:custGeom>
              <a:rect b="b" l="l" r="r" t="t"/>
              <a:pathLst>
                <a:path extrusionOk="0" h="370" w="68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7" name="Google Shape;11247;p59"/>
            <p:cNvSpPr/>
            <p:nvPr/>
          </p:nvSpPr>
          <p:spPr>
            <a:xfrm>
              <a:off x="7763618" y="2997600"/>
              <a:ext cx="21542" cy="11785"/>
            </a:xfrm>
            <a:custGeom>
              <a:rect b="b" l="l" r="r" t="t"/>
              <a:pathLst>
                <a:path extrusionOk="0" h="372" w="68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8" name="Google Shape;11248;p59"/>
            <p:cNvSpPr/>
            <p:nvPr/>
          </p:nvSpPr>
          <p:spPr>
            <a:xfrm>
              <a:off x="7609368" y="2893912"/>
              <a:ext cx="264813" cy="353105"/>
            </a:xfrm>
            <a:custGeom>
              <a:rect b="b" l="l" r="r" t="t"/>
              <a:pathLst>
                <a:path extrusionOk="0" h="11146" w="8359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9" name="Google Shape;11249;p59"/>
            <p:cNvSpPr/>
            <p:nvPr/>
          </p:nvSpPr>
          <p:spPr>
            <a:xfrm>
              <a:off x="7711219" y="3046324"/>
              <a:ext cx="60350" cy="32472"/>
            </a:xfrm>
            <a:custGeom>
              <a:rect b="b" l="l" r="r" t="t"/>
              <a:pathLst>
                <a:path extrusionOk="0" h="1025" w="1905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50" name="Google Shape;11250;p59"/>
          <p:cNvGrpSpPr/>
          <p:nvPr/>
        </p:nvGrpSpPr>
        <p:grpSpPr>
          <a:xfrm>
            <a:off x="6248458" y="2869772"/>
            <a:ext cx="270864" cy="360645"/>
            <a:chOff x="6248458" y="2869772"/>
            <a:chExt cx="270864" cy="360645"/>
          </a:xfrm>
        </p:grpSpPr>
        <p:sp>
          <p:nvSpPr>
            <p:cNvPr id="11251" name="Google Shape;11251;p59"/>
            <p:cNvSpPr/>
            <p:nvPr/>
          </p:nvSpPr>
          <p:spPr>
            <a:xfrm>
              <a:off x="6345399" y="2995003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2" name="Google Shape;11252;p59"/>
            <p:cNvSpPr/>
            <p:nvPr/>
          </p:nvSpPr>
          <p:spPr>
            <a:xfrm>
              <a:off x="6412529" y="2995003"/>
              <a:ext cx="10993" cy="15872"/>
            </a:xfrm>
            <a:custGeom>
              <a:rect b="b" l="l" r="r" t="t"/>
              <a:pathLst>
                <a:path extrusionOk="0" h="501" w="347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3" name="Google Shape;11253;p59"/>
            <p:cNvSpPr/>
            <p:nvPr/>
          </p:nvSpPr>
          <p:spPr>
            <a:xfrm>
              <a:off x="6248458" y="2869772"/>
              <a:ext cx="270864" cy="360645"/>
            </a:xfrm>
            <a:custGeom>
              <a:rect b="b" l="l" r="r" t="t"/>
              <a:pathLst>
                <a:path extrusionOk="0" h="11384" w="855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4" name="Google Shape;11254;p59"/>
            <p:cNvSpPr/>
            <p:nvPr/>
          </p:nvSpPr>
          <p:spPr>
            <a:xfrm>
              <a:off x="6339728" y="2977294"/>
              <a:ext cx="21542" cy="10581"/>
            </a:xfrm>
            <a:custGeom>
              <a:rect b="b" l="l" r="r" t="t"/>
              <a:pathLst>
                <a:path extrusionOk="0" h="334" w="68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5" name="Google Shape;11255;p59"/>
            <p:cNvSpPr/>
            <p:nvPr/>
          </p:nvSpPr>
          <p:spPr>
            <a:xfrm>
              <a:off x="6353319" y="3025194"/>
              <a:ext cx="61903" cy="32852"/>
            </a:xfrm>
            <a:custGeom>
              <a:rect b="b" l="l" r="r" t="t"/>
              <a:pathLst>
                <a:path extrusionOk="0" h="1037" w="1954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56" name="Google Shape;11256;p59"/>
          <p:cNvGrpSpPr/>
          <p:nvPr/>
        </p:nvGrpSpPr>
        <p:grpSpPr>
          <a:xfrm>
            <a:off x="3075928" y="2445798"/>
            <a:ext cx="363243" cy="300675"/>
            <a:chOff x="3075928" y="2445798"/>
            <a:chExt cx="363243" cy="300675"/>
          </a:xfrm>
        </p:grpSpPr>
        <p:sp>
          <p:nvSpPr>
            <p:cNvPr id="11257" name="Google Shape;11257;p59"/>
            <p:cNvSpPr/>
            <p:nvPr/>
          </p:nvSpPr>
          <p:spPr>
            <a:xfrm>
              <a:off x="3227168" y="2675542"/>
              <a:ext cx="37002" cy="10581"/>
            </a:xfrm>
            <a:custGeom>
              <a:rect b="b" l="l" r="r" t="t"/>
              <a:pathLst>
                <a:path extrusionOk="0" h="334" w="1168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8" name="Google Shape;11258;p59"/>
            <p:cNvSpPr/>
            <p:nvPr/>
          </p:nvSpPr>
          <p:spPr>
            <a:xfrm>
              <a:off x="3075928" y="2445798"/>
              <a:ext cx="363243" cy="300675"/>
            </a:xfrm>
            <a:custGeom>
              <a:rect b="b" l="l" r="r" t="t"/>
              <a:pathLst>
                <a:path extrusionOk="0" h="9491" w="11466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9" name="Google Shape;11259;p59"/>
            <p:cNvSpPr/>
            <p:nvPr/>
          </p:nvSpPr>
          <p:spPr>
            <a:xfrm>
              <a:off x="3141537" y="2565390"/>
              <a:ext cx="37763" cy="37382"/>
            </a:xfrm>
            <a:custGeom>
              <a:rect b="b" l="l" r="r" t="t"/>
              <a:pathLst>
                <a:path extrusionOk="0" h="1180" w="1192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0" name="Google Shape;11260;p59"/>
            <p:cNvSpPr/>
            <p:nvPr/>
          </p:nvSpPr>
          <p:spPr>
            <a:xfrm>
              <a:off x="3185287" y="2565390"/>
              <a:ext cx="73593" cy="10233"/>
            </a:xfrm>
            <a:custGeom>
              <a:rect b="b" l="l" r="r" t="t"/>
              <a:pathLst>
                <a:path extrusionOk="0" h="323" w="2323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1" name="Google Shape;11261;p59"/>
            <p:cNvSpPr/>
            <p:nvPr/>
          </p:nvSpPr>
          <p:spPr>
            <a:xfrm>
              <a:off x="3185287" y="2578601"/>
              <a:ext cx="73593" cy="10201"/>
            </a:xfrm>
            <a:custGeom>
              <a:rect b="b" l="l" r="r" t="t"/>
              <a:pathLst>
                <a:path extrusionOk="0" h="322" w="2323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2" name="Google Shape;11262;p59"/>
            <p:cNvSpPr/>
            <p:nvPr/>
          </p:nvSpPr>
          <p:spPr>
            <a:xfrm>
              <a:off x="3185287" y="2591811"/>
              <a:ext cx="73212" cy="10201"/>
            </a:xfrm>
            <a:custGeom>
              <a:rect b="b" l="l" r="r" t="t"/>
              <a:pathLst>
                <a:path extrusionOk="0" h="322" w="2311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3" name="Google Shape;11263;p59"/>
            <p:cNvSpPr/>
            <p:nvPr/>
          </p:nvSpPr>
          <p:spPr>
            <a:xfrm>
              <a:off x="3141537" y="2609520"/>
              <a:ext cx="37763" cy="37382"/>
            </a:xfrm>
            <a:custGeom>
              <a:rect b="b" l="l" r="r" t="t"/>
              <a:pathLst>
                <a:path extrusionOk="0" h="1180" w="1192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4" name="Google Shape;11264;p59"/>
            <p:cNvSpPr/>
            <p:nvPr/>
          </p:nvSpPr>
          <p:spPr>
            <a:xfrm>
              <a:off x="3185287" y="2609520"/>
              <a:ext cx="73212" cy="10613"/>
            </a:xfrm>
            <a:custGeom>
              <a:rect b="b" l="l" r="r" t="t"/>
              <a:pathLst>
                <a:path extrusionOk="0" h="335" w="2311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5" name="Google Shape;11265;p59"/>
            <p:cNvSpPr/>
            <p:nvPr/>
          </p:nvSpPr>
          <p:spPr>
            <a:xfrm>
              <a:off x="3185287" y="2622731"/>
              <a:ext cx="73212" cy="10581"/>
            </a:xfrm>
            <a:custGeom>
              <a:rect b="b" l="l" r="r" t="t"/>
              <a:pathLst>
                <a:path extrusionOk="0" h="334" w="2311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6" name="Google Shape;11266;p59"/>
            <p:cNvSpPr/>
            <p:nvPr/>
          </p:nvSpPr>
          <p:spPr>
            <a:xfrm>
              <a:off x="3185287" y="2636670"/>
              <a:ext cx="73212" cy="10233"/>
            </a:xfrm>
            <a:custGeom>
              <a:rect b="b" l="l" r="r" t="t"/>
              <a:pathLst>
                <a:path extrusionOk="0" h="323" w="2311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7" name="Google Shape;11267;p59"/>
            <p:cNvSpPr/>
            <p:nvPr/>
          </p:nvSpPr>
          <p:spPr>
            <a:xfrm>
              <a:off x="3330509" y="2471839"/>
              <a:ext cx="82653" cy="82653"/>
            </a:xfrm>
            <a:custGeom>
              <a:rect b="b" l="l" r="r" t="t"/>
              <a:pathLst>
                <a:path extrusionOk="0" h="2609" w="2609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68" name="Google Shape;11268;p59"/>
          <p:cNvGrpSpPr/>
          <p:nvPr/>
        </p:nvGrpSpPr>
        <p:grpSpPr>
          <a:xfrm>
            <a:off x="2633105" y="2431859"/>
            <a:ext cx="363243" cy="328585"/>
            <a:chOff x="2633105" y="2431859"/>
            <a:chExt cx="363243" cy="328585"/>
          </a:xfrm>
        </p:grpSpPr>
        <p:sp>
          <p:nvSpPr>
            <p:cNvPr id="11269" name="Google Shape;11269;p59"/>
            <p:cNvSpPr/>
            <p:nvPr/>
          </p:nvSpPr>
          <p:spPr>
            <a:xfrm>
              <a:off x="2633105" y="2498260"/>
              <a:ext cx="250462" cy="262184"/>
            </a:xfrm>
            <a:custGeom>
              <a:rect b="b" l="l" r="r" t="t"/>
              <a:pathLst>
                <a:path extrusionOk="0" h="8276" w="7906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0" name="Google Shape;11270;p59"/>
            <p:cNvSpPr/>
            <p:nvPr/>
          </p:nvSpPr>
          <p:spPr>
            <a:xfrm>
              <a:off x="2772655" y="2680800"/>
              <a:ext cx="38491" cy="10613"/>
            </a:xfrm>
            <a:custGeom>
              <a:rect b="b" l="l" r="r" t="t"/>
              <a:pathLst>
                <a:path extrusionOk="0" h="335" w="1215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1" name="Google Shape;11271;p59"/>
            <p:cNvSpPr/>
            <p:nvPr/>
          </p:nvSpPr>
          <p:spPr>
            <a:xfrm>
              <a:off x="2729286" y="2583131"/>
              <a:ext cx="35862" cy="35862"/>
            </a:xfrm>
            <a:custGeom>
              <a:rect b="b" l="l" r="r" t="t"/>
              <a:pathLst>
                <a:path extrusionOk="0" h="1132" w="1132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2" name="Google Shape;11272;p59"/>
            <p:cNvSpPr/>
            <p:nvPr/>
          </p:nvSpPr>
          <p:spPr>
            <a:xfrm>
              <a:off x="2774176" y="2583131"/>
              <a:ext cx="35482" cy="35862"/>
            </a:xfrm>
            <a:custGeom>
              <a:rect b="b" l="l" r="r" t="t"/>
              <a:pathLst>
                <a:path extrusionOk="0" h="1132" w="112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3" name="Google Shape;11273;p59"/>
            <p:cNvSpPr/>
            <p:nvPr/>
          </p:nvSpPr>
          <p:spPr>
            <a:xfrm>
              <a:off x="2817926" y="2583131"/>
              <a:ext cx="35862" cy="35862"/>
            </a:xfrm>
            <a:custGeom>
              <a:rect b="b" l="l" r="r" t="t"/>
              <a:pathLst>
                <a:path extrusionOk="0" h="1132" w="1132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4" name="Google Shape;11274;p59"/>
            <p:cNvSpPr/>
            <p:nvPr/>
          </p:nvSpPr>
          <p:spPr>
            <a:xfrm>
              <a:off x="2653475" y="2431859"/>
              <a:ext cx="342873" cy="275394"/>
            </a:xfrm>
            <a:custGeom>
              <a:rect b="b" l="l" r="r" t="t"/>
              <a:pathLst>
                <a:path extrusionOk="0" h="8693" w="10823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5" name="Google Shape;11275;p59"/>
            <p:cNvSpPr/>
            <p:nvPr/>
          </p:nvSpPr>
          <p:spPr>
            <a:xfrm>
              <a:off x="2881286" y="2460529"/>
              <a:ext cx="87532" cy="87912"/>
            </a:xfrm>
            <a:custGeom>
              <a:rect b="b" l="l" r="r" t="t"/>
              <a:pathLst>
                <a:path extrusionOk="0" h="2775" w="2763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6" name="Google Shape;11276;p59"/>
            <p:cNvSpPr/>
            <p:nvPr/>
          </p:nvSpPr>
          <p:spPr>
            <a:xfrm>
              <a:off x="2908436" y="2488059"/>
              <a:ext cx="33612" cy="33993"/>
            </a:xfrm>
            <a:custGeom>
              <a:rect b="b" l="l" r="r" t="t"/>
              <a:pathLst>
                <a:path extrusionOk="0" h="1073" w="1061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77" name="Google Shape;11277;p59"/>
          <p:cNvGrpSpPr/>
          <p:nvPr/>
        </p:nvGrpSpPr>
        <p:grpSpPr>
          <a:xfrm>
            <a:off x="2189142" y="2421310"/>
            <a:ext cx="365904" cy="350064"/>
            <a:chOff x="2189142" y="2421310"/>
            <a:chExt cx="365904" cy="350064"/>
          </a:xfrm>
        </p:grpSpPr>
        <p:sp>
          <p:nvSpPr>
            <p:cNvPr id="11278" name="Google Shape;11278;p59"/>
            <p:cNvSpPr/>
            <p:nvPr/>
          </p:nvSpPr>
          <p:spPr>
            <a:xfrm>
              <a:off x="2400384" y="2421310"/>
              <a:ext cx="154662" cy="162613"/>
            </a:xfrm>
            <a:custGeom>
              <a:rect b="b" l="l" r="r" t="t"/>
              <a:pathLst>
                <a:path extrusionOk="0" h="5133" w="4882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9" name="Google Shape;11279;p59"/>
            <p:cNvSpPr/>
            <p:nvPr/>
          </p:nvSpPr>
          <p:spPr>
            <a:xfrm>
              <a:off x="2292862" y="2724899"/>
              <a:ext cx="168252" cy="46475"/>
            </a:xfrm>
            <a:custGeom>
              <a:rect b="b" l="l" r="r" t="t"/>
              <a:pathLst>
                <a:path extrusionOk="0" h="1467" w="5311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0" name="Google Shape;11280;p59"/>
            <p:cNvSpPr/>
            <p:nvPr/>
          </p:nvSpPr>
          <p:spPr>
            <a:xfrm>
              <a:off x="2189142" y="2460149"/>
              <a:ext cx="266714" cy="310844"/>
            </a:xfrm>
            <a:custGeom>
              <a:rect b="b" l="l" r="r" t="t"/>
              <a:pathLst>
                <a:path extrusionOk="0" h="9812" w="8419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1" name="Google Shape;11281;p59"/>
            <p:cNvSpPr/>
            <p:nvPr/>
          </p:nvSpPr>
          <p:spPr>
            <a:xfrm>
              <a:off x="2320012" y="2699682"/>
              <a:ext cx="10993" cy="11341"/>
            </a:xfrm>
            <a:custGeom>
              <a:rect b="b" l="l" r="r" t="t"/>
              <a:pathLst>
                <a:path extrusionOk="0" h="358" w="347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2" name="Google Shape;11282;p59"/>
            <p:cNvSpPr/>
            <p:nvPr/>
          </p:nvSpPr>
          <p:spPr>
            <a:xfrm>
              <a:off x="2320012" y="2718151"/>
              <a:ext cx="10993" cy="11341"/>
            </a:xfrm>
            <a:custGeom>
              <a:rect b="b" l="l" r="r" t="t"/>
              <a:pathLst>
                <a:path extrusionOk="0" h="358" w="347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3" name="Google Shape;11283;p59"/>
            <p:cNvSpPr/>
            <p:nvPr/>
          </p:nvSpPr>
          <p:spPr>
            <a:xfrm>
              <a:off x="2364522" y="2716662"/>
              <a:ext cx="63804" cy="30571"/>
            </a:xfrm>
            <a:custGeom>
              <a:rect b="b" l="l" r="r" t="t"/>
              <a:pathLst>
                <a:path extrusionOk="0" h="965" w="2014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4" name="Google Shape;11284;p59"/>
            <p:cNvSpPr/>
            <p:nvPr/>
          </p:nvSpPr>
          <p:spPr>
            <a:xfrm>
              <a:off x="2437323" y="2454510"/>
              <a:ext cx="82273" cy="83002"/>
            </a:xfrm>
            <a:custGeom>
              <a:rect b="b" l="l" r="r" t="t"/>
              <a:pathLst>
                <a:path extrusionOk="0" h="2620" w="2597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5" name="Google Shape;11285;p59"/>
            <p:cNvSpPr/>
            <p:nvPr/>
          </p:nvSpPr>
          <p:spPr>
            <a:xfrm>
              <a:off x="2462603" y="2479759"/>
              <a:ext cx="32092" cy="32092"/>
            </a:xfrm>
            <a:custGeom>
              <a:rect b="b" l="l" r="r" t="t"/>
              <a:pathLst>
                <a:path extrusionOk="0" h="1013" w="1013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6" name="Google Shape;11286;p59"/>
            <p:cNvSpPr/>
            <p:nvPr/>
          </p:nvSpPr>
          <p:spPr>
            <a:xfrm>
              <a:off x="2314373" y="2546921"/>
              <a:ext cx="21891" cy="36242"/>
            </a:xfrm>
            <a:custGeom>
              <a:rect b="b" l="l" r="r" t="t"/>
              <a:pathLst>
                <a:path extrusionOk="0" h="1144" w="691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287" name="Google Shape;11287;p59"/>
          <p:cNvSpPr/>
          <p:nvPr/>
        </p:nvSpPr>
        <p:spPr>
          <a:xfrm>
            <a:off x="3518751" y="2415259"/>
            <a:ext cx="364003" cy="361405"/>
          </a:xfrm>
          <a:custGeom>
            <a:rect b="b" l="l" r="r" t="t"/>
            <a:pathLst>
              <a:path extrusionOk="0" h="11408" w="1149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288" name="Google Shape;11288;p59"/>
          <p:cNvGrpSpPr/>
          <p:nvPr/>
        </p:nvGrpSpPr>
        <p:grpSpPr>
          <a:xfrm>
            <a:off x="3961923" y="2486317"/>
            <a:ext cx="364415" cy="220936"/>
            <a:chOff x="3961923" y="2486317"/>
            <a:chExt cx="364415" cy="220936"/>
          </a:xfrm>
        </p:grpSpPr>
        <p:sp>
          <p:nvSpPr>
            <p:cNvPr id="11289" name="Google Shape;11289;p59"/>
            <p:cNvSpPr/>
            <p:nvPr/>
          </p:nvSpPr>
          <p:spPr>
            <a:xfrm>
              <a:off x="4106764" y="2486507"/>
              <a:ext cx="219574" cy="220746"/>
            </a:xfrm>
            <a:custGeom>
              <a:rect b="b" l="l" r="r" t="t"/>
              <a:pathLst>
                <a:path extrusionOk="0" h="6968" w="6931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0" name="Google Shape;11290;p59"/>
            <p:cNvSpPr/>
            <p:nvPr/>
          </p:nvSpPr>
          <p:spPr>
            <a:xfrm>
              <a:off x="3961923" y="2486317"/>
              <a:ext cx="259839" cy="220936"/>
            </a:xfrm>
            <a:custGeom>
              <a:rect b="b" l="l" r="r" t="t"/>
              <a:pathLst>
                <a:path extrusionOk="0" h="6974" w="8202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1" name="Google Shape;11291;p59"/>
            <p:cNvSpPr/>
            <p:nvPr/>
          </p:nvSpPr>
          <p:spPr>
            <a:xfrm>
              <a:off x="4015113" y="2540870"/>
              <a:ext cx="96212" cy="95832"/>
            </a:xfrm>
            <a:custGeom>
              <a:rect b="b" l="l" r="r" t="t"/>
              <a:pathLst>
                <a:path extrusionOk="0" h="3025" w="3037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2" name="Google Shape;11292;p59"/>
            <p:cNvSpPr/>
            <p:nvPr/>
          </p:nvSpPr>
          <p:spPr>
            <a:xfrm>
              <a:off x="4186375" y="2539381"/>
              <a:ext cx="77331" cy="90541"/>
            </a:xfrm>
            <a:custGeom>
              <a:rect b="b" l="l" r="r" t="t"/>
              <a:pathLst>
                <a:path extrusionOk="0" h="2858" w="2441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293" name="Google Shape;11293;p59"/>
          <p:cNvSpPr/>
          <p:nvPr/>
        </p:nvSpPr>
        <p:spPr>
          <a:xfrm>
            <a:off x="1747839" y="2414150"/>
            <a:ext cx="361754" cy="362514"/>
          </a:xfrm>
          <a:custGeom>
            <a:rect b="b" l="l" r="r" t="t"/>
            <a:pathLst>
              <a:path extrusionOk="0" h="11443" w="11419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294" name="Google Shape;11294;p59"/>
          <p:cNvGrpSpPr/>
          <p:nvPr/>
        </p:nvGrpSpPr>
        <p:grpSpPr>
          <a:xfrm>
            <a:off x="1303876" y="2419377"/>
            <a:ext cx="363275" cy="354626"/>
            <a:chOff x="1303876" y="2419377"/>
            <a:chExt cx="363275" cy="354626"/>
          </a:xfrm>
        </p:grpSpPr>
        <p:sp>
          <p:nvSpPr>
            <p:cNvPr id="11295" name="Google Shape;11295;p59"/>
            <p:cNvSpPr/>
            <p:nvPr/>
          </p:nvSpPr>
          <p:spPr>
            <a:xfrm>
              <a:off x="1303876" y="2507701"/>
              <a:ext cx="363275" cy="266302"/>
            </a:xfrm>
            <a:custGeom>
              <a:rect b="b" l="l" r="r" t="t"/>
              <a:pathLst>
                <a:path extrusionOk="0" h="8406" w="11467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6" name="Google Shape;11296;p59"/>
            <p:cNvSpPr/>
            <p:nvPr/>
          </p:nvSpPr>
          <p:spPr>
            <a:xfrm>
              <a:off x="1399296" y="2419377"/>
              <a:ext cx="172054" cy="104924"/>
            </a:xfrm>
            <a:custGeom>
              <a:rect b="b" l="l" r="r" t="t"/>
              <a:pathLst>
                <a:path extrusionOk="0" h="3312" w="5431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7" name="Google Shape;11297;p59"/>
            <p:cNvSpPr/>
            <p:nvPr/>
          </p:nvSpPr>
          <p:spPr>
            <a:xfrm>
              <a:off x="1428346" y="2463191"/>
              <a:ext cx="10581" cy="11341"/>
            </a:xfrm>
            <a:custGeom>
              <a:rect b="b" l="l" r="r" t="t"/>
              <a:pathLst>
                <a:path extrusionOk="0" h="358" w="334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8" name="Google Shape;11298;p59"/>
            <p:cNvSpPr/>
            <p:nvPr/>
          </p:nvSpPr>
          <p:spPr>
            <a:xfrm>
              <a:off x="1443426" y="2463191"/>
              <a:ext cx="10613" cy="11341"/>
            </a:xfrm>
            <a:custGeom>
              <a:rect b="b" l="l" r="r" t="t"/>
              <a:pathLst>
                <a:path extrusionOk="0" h="358" w="335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9" name="Google Shape;11299;p59"/>
            <p:cNvSpPr/>
            <p:nvPr/>
          </p:nvSpPr>
          <p:spPr>
            <a:xfrm>
              <a:off x="1458537" y="2463191"/>
              <a:ext cx="10581" cy="11341"/>
            </a:xfrm>
            <a:custGeom>
              <a:rect b="b" l="l" r="r" t="t"/>
              <a:pathLst>
                <a:path extrusionOk="0" h="358" w="334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0" name="Google Shape;11300;p59"/>
            <p:cNvSpPr/>
            <p:nvPr/>
          </p:nvSpPr>
          <p:spPr>
            <a:xfrm>
              <a:off x="1502287" y="2463191"/>
              <a:ext cx="10201" cy="11341"/>
            </a:xfrm>
            <a:custGeom>
              <a:rect b="b" l="l" r="r" t="t"/>
              <a:pathLst>
                <a:path extrusionOk="0" h="358" w="322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1" name="Google Shape;11301;p59"/>
            <p:cNvSpPr/>
            <p:nvPr/>
          </p:nvSpPr>
          <p:spPr>
            <a:xfrm>
              <a:off x="1517367" y="2463191"/>
              <a:ext cx="10201" cy="11341"/>
            </a:xfrm>
            <a:custGeom>
              <a:rect b="b" l="l" r="r" t="t"/>
              <a:pathLst>
                <a:path extrusionOk="0" h="358" w="322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2" name="Google Shape;11302;p59"/>
            <p:cNvSpPr/>
            <p:nvPr/>
          </p:nvSpPr>
          <p:spPr>
            <a:xfrm>
              <a:off x="1532067" y="2463191"/>
              <a:ext cx="10613" cy="11341"/>
            </a:xfrm>
            <a:custGeom>
              <a:rect b="b" l="l" r="r" t="t"/>
              <a:pathLst>
                <a:path extrusionOk="0" h="358" w="335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03" name="Google Shape;11303;p59"/>
          <p:cNvGrpSpPr/>
          <p:nvPr/>
        </p:nvGrpSpPr>
        <p:grpSpPr>
          <a:xfrm>
            <a:off x="861053" y="2414910"/>
            <a:ext cx="362134" cy="363623"/>
            <a:chOff x="861053" y="2414910"/>
            <a:chExt cx="362134" cy="363623"/>
          </a:xfrm>
        </p:grpSpPr>
        <p:sp>
          <p:nvSpPr>
            <p:cNvPr id="11304" name="Google Shape;11304;p59"/>
            <p:cNvSpPr/>
            <p:nvPr/>
          </p:nvSpPr>
          <p:spPr>
            <a:xfrm>
              <a:off x="965153" y="2609235"/>
              <a:ext cx="64912" cy="63677"/>
            </a:xfrm>
            <a:custGeom>
              <a:rect b="b" l="l" r="r" t="t"/>
              <a:pathLst>
                <a:path extrusionOk="0" h="2010" w="2049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5" name="Google Shape;11305;p59"/>
            <p:cNvSpPr/>
            <p:nvPr/>
          </p:nvSpPr>
          <p:spPr>
            <a:xfrm>
              <a:off x="861053" y="2479854"/>
              <a:ext cx="298394" cy="298679"/>
            </a:xfrm>
            <a:custGeom>
              <a:rect b="b" l="l" r="r" t="t"/>
              <a:pathLst>
                <a:path extrusionOk="0" h="9428" w="9419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6" name="Google Shape;11306;p59"/>
            <p:cNvSpPr/>
            <p:nvPr/>
          </p:nvSpPr>
          <p:spPr>
            <a:xfrm>
              <a:off x="1128875" y="2455366"/>
              <a:ext cx="54711" cy="53856"/>
            </a:xfrm>
            <a:custGeom>
              <a:rect b="b" l="l" r="r" t="t"/>
              <a:pathLst>
                <a:path extrusionOk="0" h="1700" w="1727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7" name="Google Shape;11307;p59"/>
            <p:cNvSpPr/>
            <p:nvPr/>
          </p:nvSpPr>
          <p:spPr>
            <a:xfrm>
              <a:off x="1099445" y="2414910"/>
              <a:ext cx="10581" cy="71692"/>
            </a:xfrm>
            <a:custGeom>
              <a:rect b="b" l="l" r="r" t="t"/>
              <a:pathLst>
                <a:path extrusionOk="0" h="2263" w="33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8" name="Google Shape;11308;p59"/>
            <p:cNvSpPr/>
            <p:nvPr/>
          </p:nvSpPr>
          <p:spPr>
            <a:xfrm>
              <a:off x="1151495" y="2528420"/>
              <a:ext cx="71692" cy="10613"/>
            </a:xfrm>
            <a:custGeom>
              <a:rect b="b" l="l" r="r" t="t"/>
              <a:pathLst>
                <a:path extrusionOk="0" h="335" w="2263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09" name="Google Shape;11309;p59"/>
          <p:cNvGrpSpPr/>
          <p:nvPr/>
        </p:nvGrpSpPr>
        <p:grpSpPr>
          <a:xfrm>
            <a:off x="7594288" y="2415259"/>
            <a:ext cx="279513" cy="355735"/>
            <a:chOff x="7594288" y="2415259"/>
            <a:chExt cx="279513" cy="355735"/>
          </a:xfrm>
        </p:grpSpPr>
        <p:sp>
          <p:nvSpPr>
            <p:cNvPr id="11310" name="Google Shape;11310;p59"/>
            <p:cNvSpPr/>
            <p:nvPr/>
          </p:nvSpPr>
          <p:spPr>
            <a:xfrm>
              <a:off x="7696108" y="2531841"/>
              <a:ext cx="10233" cy="16220"/>
            </a:xfrm>
            <a:custGeom>
              <a:rect b="b" l="l" r="r" t="t"/>
              <a:pathLst>
                <a:path extrusionOk="0" h="512" w="323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1" name="Google Shape;11311;p59"/>
            <p:cNvSpPr/>
            <p:nvPr/>
          </p:nvSpPr>
          <p:spPr>
            <a:xfrm>
              <a:off x="7762889" y="2531841"/>
              <a:ext cx="10581" cy="16220"/>
            </a:xfrm>
            <a:custGeom>
              <a:rect b="b" l="l" r="r" t="t"/>
              <a:pathLst>
                <a:path extrusionOk="0" h="512" w="334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2" name="Google Shape;11312;p59"/>
            <p:cNvSpPr/>
            <p:nvPr/>
          </p:nvSpPr>
          <p:spPr>
            <a:xfrm>
              <a:off x="7711948" y="2571156"/>
              <a:ext cx="45302" cy="15777"/>
            </a:xfrm>
            <a:custGeom>
              <a:rect b="b" l="l" r="r" t="t"/>
              <a:pathLst>
                <a:path extrusionOk="0" h="498" w="143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3" name="Google Shape;11313;p59"/>
            <p:cNvSpPr/>
            <p:nvPr/>
          </p:nvSpPr>
          <p:spPr>
            <a:xfrm>
              <a:off x="7594288" y="2415259"/>
              <a:ext cx="279513" cy="355735"/>
            </a:xfrm>
            <a:custGeom>
              <a:rect b="b" l="l" r="r" t="t"/>
              <a:pathLst>
                <a:path extrusionOk="0" h="11229" w="8823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4" name="Google Shape;11314;p59"/>
            <p:cNvSpPr/>
            <p:nvPr/>
          </p:nvSpPr>
          <p:spPr>
            <a:xfrm>
              <a:off x="7690469" y="2515241"/>
              <a:ext cx="21511" cy="10581"/>
            </a:xfrm>
            <a:custGeom>
              <a:rect b="b" l="l" r="r" t="t"/>
              <a:pathLst>
                <a:path extrusionOk="0" h="334" w="679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5" name="Google Shape;11315;p59"/>
            <p:cNvSpPr/>
            <p:nvPr/>
          </p:nvSpPr>
          <p:spPr>
            <a:xfrm>
              <a:off x="7757218" y="2515241"/>
              <a:ext cx="21923" cy="10581"/>
            </a:xfrm>
            <a:custGeom>
              <a:rect b="b" l="l" r="r" t="t"/>
              <a:pathLst>
                <a:path extrusionOk="0" h="334" w="692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16" name="Google Shape;11316;p59"/>
          <p:cNvGrpSpPr/>
          <p:nvPr/>
        </p:nvGrpSpPr>
        <p:grpSpPr>
          <a:xfrm>
            <a:off x="7145794" y="2415639"/>
            <a:ext cx="278784" cy="355735"/>
            <a:chOff x="7145794" y="2415639"/>
            <a:chExt cx="278784" cy="355735"/>
          </a:xfrm>
        </p:grpSpPr>
        <p:sp>
          <p:nvSpPr>
            <p:cNvPr id="11317" name="Google Shape;11317;p59"/>
            <p:cNvSpPr/>
            <p:nvPr/>
          </p:nvSpPr>
          <p:spPr>
            <a:xfrm>
              <a:off x="7247265" y="2520880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8" name="Google Shape;11318;p59"/>
            <p:cNvSpPr/>
            <p:nvPr/>
          </p:nvSpPr>
          <p:spPr>
            <a:xfrm>
              <a:off x="7313635" y="2520880"/>
              <a:ext cx="10613" cy="16252"/>
            </a:xfrm>
            <a:custGeom>
              <a:rect b="b" l="l" r="r" t="t"/>
              <a:pathLst>
                <a:path extrusionOk="0" h="513" w="335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9" name="Google Shape;11319;p59"/>
            <p:cNvSpPr/>
            <p:nvPr/>
          </p:nvSpPr>
          <p:spPr>
            <a:xfrm>
              <a:off x="7145794" y="2415639"/>
              <a:ext cx="278784" cy="355735"/>
            </a:xfrm>
            <a:custGeom>
              <a:rect b="b" l="l" r="r" t="t"/>
              <a:pathLst>
                <a:path extrusionOk="0" h="11229" w="880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0" name="Google Shape;11320;p59"/>
            <p:cNvSpPr/>
            <p:nvPr/>
          </p:nvSpPr>
          <p:spPr>
            <a:xfrm>
              <a:off x="7254045" y="2717834"/>
              <a:ext cx="23031" cy="12799"/>
            </a:xfrm>
            <a:custGeom>
              <a:rect b="b" l="l" r="r" t="t"/>
              <a:pathLst>
                <a:path extrusionOk="0" h="404" w="727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1" name="Google Shape;11321;p59"/>
            <p:cNvSpPr/>
            <p:nvPr/>
          </p:nvSpPr>
          <p:spPr>
            <a:xfrm>
              <a:off x="7287626" y="2719703"/>
              <a:ext cx="22271" cy="12070"/>
            </a:xfrm>
            <a:custGeom>
              <a:rect b="b" l="l" r="r" t="t"/>
              <a:pathLst>
                <a:path extrusionOk="0" h="381" w="703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2" name="Google Shape;11322;p59"/>
            <p:cNvSpPr/>
            <p:nvPr/>
          </p:nvSpPr>
          <p:spPr>
            <a:xfrm>
              <a:off x="7224614" y="2703357"/>
              <a:ext cx="21162" cy="17107"/>
            </a:xfrm>
            <a:custGeom>
              <a:rect b="b" l="l" r="r" t="t"/>
              <a:pathLst>
                <a:path extrusionOk="0" h="540" w="668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3" name="Google Shape;11323;p59"/>
            <p:cNvSpPr/>
            <p:nvPr/>
          </p:nvSpPr>
          <p:spPr>
            <a:xfrm>
              <a:off x="7319306" y="2706335"/>
              <a:ext cx="21162" cy="15998"/>
            </a:xfrm>
            <a:custGeom>
              <a:rect b="b" l="l" r="r" t="t"/>
              <a:pathLst>
                <a:path extrusionOk="0" h="505" w="668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4" name="Google Shape;11324;p59"/>
            <p:cNvSpPr/>
            <p:nvPr/>
          </p:nvSpPr>
          <p:spPr>
            <a:xfrm>
              <a:off x="7202375" y="2678234"/>
              <a:ext cx="18501" cy="19578"/>
            </a:xfrm>
            <a:custGeom>
              <a:rect b="b" l="l" r="r" t="t"/>
              <a:pathLst>
                <a:path extrusionOk="0" h="618" w="584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5" name="Google Shape;11325;p59"/>
            <p:cNvSpPr/>
            <p:nvPr/>
          </p:nvSpPr>
          <p:spPr>
            <a:xfrm>
              <a:off x="7345695" y="2683335"/>
              <a:ext cx="18913" cy="19388"/>
            </a:xfrm>
            <a:custGeom>
              <a:rect b="b" l="l" r="r" t="t"/>
              <a:pathLst>
                <a:path extrusionOk="0" h="612" w="597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6" name="Google Shape;11326;p59"/>
            <p:cNvSpPr/>
            <p:nvPr/>
          </p:nvSpPr>
          <p:spPr>
            <a:xfrm>
              <a:off x="7280086" y="2559751"/>
              <a:ext cx="21891" cy="10201"/>
            </a:xfrm>
            <a:custGeom>
              <a:rect b="b" l="l" r="r" t="t"/>
              <a:pathLst>
                <a:path extrusionOk="0" h="322" w="691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27" name="Google Shape;11327;p59"/>
          <p:cNvGrpSpPr/>
          <p:nvPr/>
        </p:nvGrpSpPr>
        <p:grpSpPr>
          <a:xfrm>
            <a:off x="6698441" y="2414530"/>
            <a:ext cx="277644" cy="357984"/>
            <a:chOff x="6698441" y="2414530"/>
            <a:chExt cx="277644" cy="357984"/>
          </a:xfrm>
        </p:grpSpPr>
        <p:sp>
          <p:nvSpPr>
            <p:cNvPr id="11328" name="Google Shape;11328;p59"/>
            <p:cNvSpPr/>
            <p:nvPr/>
          </p:nvSpPr>
          <p:spPr>
            <a:xfrm>
              <a:off x="6764462" y="2710611"/>
              <a:ext cx="10201" cy="60382"/>
            </a:xfrm>
            <a:custGeom>
              <a:rect b="b" l="l" r="r" t="t"/>
              <a:pathLst>
                <a:path extrusionOk="0" h="1906" w="322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9" name="Google Shape;11329;p59"/>
            <p:cNvSpPr/>
            <p:nvPr/>
          </p:nvSpPr>
          <p:spPr>
            <a:xfrm>
              <a:off x="6898374" y="2710611"/>
              <a:ext cx="10201" cy="60382"/>
            </a:xfrm>
            <a:custGeom>
              <a:rect b="b" l="l" r="r" t="t"/>
              <a:pathLst>
                <a:path extrusionOk="0" h="1906" w="322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0" name="Google Shape;11330;p59"/>
            <p:cNvSpPr/>
            <p:nvPr/>
          </p:nvSpPr>
          <p:spPr>
            <a:xfrm>
              <a:off x="6698441" y="2414530"/>
              <a:ext cx="277644" cy="357984"/>
            </a:xfrm>
            <a:custGeom>
              <a:rect b="b" l="l" r="r" t="t"/>
              <a:pathLst>
                <a:path extrusionOk="0" h="11300" w="8764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1" name="Google Shape;11331;p59"/>
            <p:cNvSpPr/>
            <p:nvPr/>
          </p:nvSpPr>
          <p:spPr>
            <a:xfrm>
              <a:off x="6813503" y="2560195"/>
              <a:ext cx="45271" cy="16157"/>
            </a:xfrm>
            <a:custGeom>
              <a:rect b="b" l="l" r="r" t="t"/>
              <a:pathLst>
                <a:path extrusionOk="0" h="510" w="1429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2" name="Google Shape;11332;p59"/>
            <p:cNvSpPr/>
            <p:nvPr/>
          </p:nvSpPr>
          <p:spPr>
            <a:xfrm>
              <a:off x="6792372" y="2493350"/>
              <a:ext cx="26801" cy="10233"/>
            </a:xfrm>
            <a:custGeom>
              <a:rect b="b" l="l" r="r" t="t"/>
              <a:pathLst>
                <a:path extrusionOk="0" h="323" w="846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3" name="Google Shape;11333;p59"/>
            <p:cNvSpPr/>
            <p:nvPr/>
          </p:nvSpPr>
          <p:spPr>
            <a:xfrm>
              <a:off x="6853483" y="2493350"/>
              <a:ext cx="26801" cy="10233"/>
            </a:xfrm>
            <a:custGeom>
              <a:rect b="b" l="l" r="r" t="t"/>
              <a:pathLst>
                <a:path extrusionOk="0" h="323" w="846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34" name="Google Shape;11334;p59"/>
          <p:cNvGrpSpPr/>
          <p:nvPr/>
        </p:nvGrpSpPr>
        <p:grpSpPr>
          <a:xfrm>
            <a:off x="4897750" y="2415639"/>
            <a:ext cx="279513" cy="357255"/>
            <a:chOff x="4897750" y="2415639"/>
            <a:chExt cx="279513" cy="357255"/>
          </a:xfrm>
        </p:grpSpPr>
        <p:sp>
          <p:nvSpPr>
            <p:cNvPr id="11335" name="Google Shape;11335;p59"/>
            <p:cNvSpPr/>
            <p:nvPr/>
          </p:nvSpPr>
          <p:spPr>
            <a:xfrm>
              <a:off x="4964119" y="2715522"/>
              <a:ext cx="10613" cy="55472"/>
            </a:xfrm>
            <a:custGeom>
              <a:rect b="b" l="l" r="r" t="t"/>
              <a:pathLst>
                <a:path extrusionOk="0" h="1751" w="335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6" name="Google Shape;11336;p59"/>
            <p:cNvSpPr/>
            <p:nvPr/>
          </p:nvSpPr>
          <p:spPr>
            <a:xfrm>
              <a:off x="5098031" y="2715522"/>
              <a:ext cx="10581" cy="55472"/>
            </a:xfrm>
            <a:custGeom>
              <a:rect b="b" l="l" r="r" t="t"/>
              <a:pathLst>
                <a:path extrusionOk="0" h="1751" w="334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7" name="Google Shape;11337;p59"/>
            <p:cNvSpPr/>
            <p:nvPr/>
          </p:nvSpPr>
          <p:spPr>
            <a:xfrm>
              <a:off x="4897750" y="2415639"/>
              <a:ext cx="279513" cy="357255"/>
            </a:xfrm>
            <a:custGeom>
              <a:rect b="b" l="l" r="r" t="t"/>
              <a:pathLst>
                <a:path extrusionOk="0" h="11277" w="8823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8" name="Google Shape;11338;p59"/>
            <p:cNvSpPr/>
            <p:nvPr/>
          </p:nvSpPr>
          <p:spPr>
            <a:xfrm>
              <a:off x="4997700" y="2526551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9" name="Google Shape;11339;p59"/>
            <p:cNvSpPr/>
            <p:nvPr/>
          </p:nvSpPr>
          <p:spPr>
            <a:xfrm>
              <a:off x="5064830" y="2526551"/>
              <a:ext cx="10233" cy="16252"/>
            </a:xfrm>
            <a:custGeom>
              <a:rect b="b" l="l" r="r" t="t"/>
              <a:pathLst>
                <a:path extrusionOk="0" h="513" w="323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0" name="Google Shape;11340;p59"/>
            <p:cNvSpPr/>
            <p:nvPr/>
          </p:nvSpPr>
          <p:spPr>
            <a:xfrm>
              <a:off x="5013160" y="2565865"/>
              <a:ext cx="46063" cy="16157"/>
            </a:xfrm>
            <a:custGeom>
              <a:rect b="b" l="l" r="r" t="t"/>
              <a:pathLst>
                <a:path extrusionOk="0" h="510" w="1454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1" name="Google Shape;11341;p59"/>
            <p:cNvSpPr/>
            <p:nvPr/>
          </p:nvSpPr>
          <p:spPr>
            <a:xfrm>
              <a:off x="4992030" y="2509570"/>
              <a:ext cx="21923" cy="10581"/>
            </a:xfrm>
            <a:custGeom>
              <a:rect b="b" l="l" r="r" t="t"/>
              <a:pathLst>
                <a:path extrusionOk="0" h="334" w="692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2" name="Google Shape;11342;p59"/>
            <p:cNvSpPr/>
            <p:nvPr/>
          </p:nvSpPr>
          <p:spPr>
            <a:xfrm>
              <a:off x="5059191" y="2509570"/>
              <a:ext cx="21511" cy="10581"/>
            </a:xfrm>
            <a:custGeom>
              <a:rect b="b" l="l" r="r" t="t"/>
              <a:pathLst>
                <a:path extrusionOk="0" h="334" w="679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43" name="Google Shape;11343;p59"/>
          <p:cNvGrpSpPr/>
          <p:nvPr/>
        </p:nvGrpSpPr>
        <p:grpSpPr>
          <a:xfrm>
            <a:off x="5812066" y="2416019"/>
            <a:ext cx="264813" cy="353454"/>
            <a:chOff x="5812066" y="2416019"/>
            <a:chExt cx="264813" cy="353454"/>
          </a:xfrm>
        </p:grpSpPr>
        <p:sp>
          <p:nvSpPr>
            <p:cNvPr id="11344" name="Google Shape;11344;p59"/>
            <p:cNvSpPr/>
            <p:nvPr/>
          </p:nvSpPr>
          <p:spPr>
            <a:xfrm>
              <a:off x="5812066" y="2416019"/>
              <a:ext cx="264813" cy="353454"/>
            </a:xfrm>
            <a:custGeom>
              <a:rect b="b" l="l" r="r" t="t"/>
              <a:pathLst>
                <a:path extrusionOk="0" h="11157" w="8359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5" name="Google Shape;11345;p59"/>
            <p:cNvSpPr/>
            <p:nvPr/>
          </p:nvSpPr>
          <p:spPr>
            <a:xfrm>
              <a:off x="5923707" y="2588136"/>
              <a:ext cx="43402" cy="15396"/>
            </a:xfrm>
            <a:custGeom>
              <a:rect b="b" l="l" r="r" t="t"/>
              <a:pathLst>
                <a:path extrusionOk="0" h="486" w="137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6" name="Google Shape;11346;p59"/>
            <p:cNvSpPr/>
            <p:nvPr/>
          </p:nvSpPr>
          <p:spPr>
            <a:xfrm>
              <a:off x="5983677" y="2742291"/>
              <a:ext cx="10201" cy="26833"/>
            </a:xfrm>
            <a:custGeom>
              <a:rect b="b" l="l" r="r" t="t"/>
              <a:pathLst>
                <a:path extrusionOk="0" h="847" w="322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7" name="Google Shape;11347;p59"/>
            <p:cNvSpPr/>
            <p:nvPr/>
          </p:nvSpPr>
          <p:spPr>
            <a:xfrm>
              <a:off x="5906726" y="2543531"/>
              <a:ext cx="10581" cy="16252"/>
            </a:xfrm>
            <a:custGeom>
              <a:rect b="b" l="l" r="r" t="t"/>
              <a:pathLst>
                <a:path extrusionOk="0" h="513" w="334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8" name="Google Shape;11348;p59"/>
            <p:cNvSpPr/>
            <p:nvPr/>
          </p:nvSpPr>
          <p:spPr>
            <a:xfrm>
              <a:off x="5972747" y="2543531"/>
              <a:ext cx="10581" cy="16252"/>
            </a:xfrm>
            <a:custGeom>
              <a:rect b="b" l="l" r="r" t="t"/>
              <a:pathLst>
                <a:path extrusionOk="0" h="513" w="33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9" name="Google Shape;11349;p59"/>
            <p:cNvSpPr/>
            <p:nvPr/>
          </p:nvSpPr>
          <p:spPr>
            <a:xfrm>
              <a:off x="5901055" y="2526931"/>
              <a:ext cx="16252" cy="10581"/>
            </a:xfrm>
            <a:custGeom>
              <a:rect b="b" l="l" r="r" t="t"/>
              <a:pathLst>
                <a:path extrusionOk="0" h="334" w="513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0" name="Google Shape;11350;p59"/>
            <p:cNvSpPr/>
            <p:nvPr/>
          </p:nvSpPr>
          <p:spPr>
            <a:xfrm>
              <a:off x="5972367" y="2526899"/>
              <a:ext cx="16220" cy="10613"/>
            </a:xfrm>
            <a:custGeom>
              <a:rect b="b" l="l" r="r" t="t"/>
              <a:pathLst>
                <a:path extrusionOk="0" h="335" w="512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51" name="Google Shape;11351;p59"/>
          <p:cNvGrpSpPr/>
          <p:nvPr/>
        </p:nvGrpSpPr>
        <p:grpSpPr>
          <a:xfrm>
            <a:off x="8054820" y="2416399"/>
            <a:ext cx="264433" cy="353454"/>
            <a:chOff x="8054820" y="2416399"/>
            <a:chExt cx="264433" cy="353454"/>
          </a:xfrm>
        </p:grpSpPr>
        <p:sp>
          <p:nvSpPr>
            <p:cNvPr id="11352" name="Google Shape;11352;p59"/>
            <p:cNvSpPr/>
            <p:nvPr/>
          </p:nvSpPr>
          <p:spPr>
            <a:xfrm>
              <a:off x="8148371" y="2538621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3" name="Google Shape;11353;p59"/>
            <p:cNvSpPr/>
            <p:nvPr/>
          </p:nvSpPr>
          <p:spPr>
            <a:xfrm>
              <a:off x="8214361" y="2538621"/>
              <a:ext cx="10233" cy="15872"/>
            </a:xfrm>
            <a:custGeom>
              <a:rect b="b" l="l" r="r" t="t"/>
              <a:pathLst>
                <a:path extrusionOk="0" h="501" w="323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4" name="Google Shape;11354;p59"/>
            <p:cNvSpPr/>
            <p:nvPr/>
          </p:nvSpPr>
          <p:spPr>
            <a:xfrm>
              <a:off x="8054820" y="2416399"/>
              <a:ext cx="264433" cy="353454"/>
            </a:xfrm>
            <a:custGeom>
              <a:rect b="b" l="l" r="r" t="t"/>
              <a:pathLst>
                <a:path extrusionOk="0" h="11157" w="8347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5" name="Google Shape;11355;p59"/>
            <p:cNvSpPr/>
            <p:nvPr/>
          </p:nvSpPr>
          <p:spPr>
            <a:xfrm>
              <a:off x="8164972" y="2582371"/>
              <a:ext cx="43782" cy="15492"/>
            </a:xfrm>
            <a:custGeom>
              <a:rect b="b" l="l" r="r" t="t"/>
              <a:pathLst>
                <a:path extrusionOk="0" h="489" w="1382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6" name="Google Shape;11356;p59"/>
            <p:cNvSpPr/>
            <p:nvPr/>
          </p:nvSpPr>
          <p:spPr>
            <a:xfrm>
              <a:off x="8141592" y="2519137"/>
              <a:ext cx="18501" cy="13844"/>
            </a:xfrm>
            <a:custGeom>
              <a:rect b="b" l="l" r="r" t="t"/>
              <a:pathLst>
                <a:path extrusionOk="0" h="437" w="584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7" name="Google Shape;11357;p59"/>
            <p:cNvSpPr/>
            <p:nvPr/>
          </p:nvSpPr>
          <p:spPr>
            <a:xfrm>
              <a:off x="8211731" y="2518409"/>
              <a:ext cx="18881" cy="13812"/>
            </a:xfrm>
            <a:custGeom>
              <a:rect b="b" l="l" r="r" t="t"/>
              <a:pathLst>
                <a:path extrusionOk="0" h="436" w="596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58" name="Google Shape;11358;p59"/>
          <p:cNvGrpSpPr/>
          <p:nvPr/>
        </p:nvGrpSpPr>
        <p:grpSpPr>
          <a:xfrm>
            <a:off x="5356413" y="2413390"/>
            <a:ext cx="271212" cy="361374"/>
            <a:chOff x="5356413" y="2413390"/>
            <a:chExt cx="271212" cy="361374"/>
          </a:xfrm>
        </p:grpSpPr>
        <p:sp>
          <p:nvSpPr>
            <p:cNvPr id="11359" name="Google Shape;11359;p59"/>
            <p:cNvSpPr/>
            <p:nvPr/>
          </p:nvSpPr>
          <p:spPr>
            <a:xfrm>
              <a:off x="5453734" y="2525790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0" name="Google Shape;11360;p59"/>
            <p:cNvSpPr/>
            <p:nvPr/>
          </p:nvSpPr>
          <p:spPr>
            <a:xfrm>
              <a:off x="5521624" y="2525790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1" name="Google Shape;11361;p59"/>
            <p:cNvSpPr/>
            <p:nvPr/>
          </p:nvSpPr>
          <p:spPr>
            <a:xfrm>
              <a:off x="5356413" y="2413390"/>
              <a:ext cx="271212" cy="361374"/>
            </a:xfrm>
            <a:custGeom>
              <a:rect b="b" l="l" r="r" t="t"/>
              <a:pathLst>
                <a:path extrusionOk="0" h="11407" w="8561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2" name="Google Shape;11362;p59"/>
            <p:cNvSpPr/>
            <p:nvPr/>
          </p:nvSpPr>
          <p:spPr>
            <a:xfrm>
              <a:off x="5459373" y="2530701"/>
              <a:ext cx="66813" cy="72832"/>
            </a:xfrm>
            <a:custGeom>
              <a:rect b="b" l="l" r="r" t="t"/>
              <a:pathLst>
                <a:path extrusionOk="0" h="2299" w="2109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3" name="Google Shape;11363;p59"/>
            <p:cNvSpPr/>
            <p:nvPr/>
          </p:nvSpPr>
          <p:spPr>
            <a:xfrm>
              <a:off x="5446923" y="2502854"/>
              <a:ext cx="23792" cy="16188"/>
            </a:xfrm>
            <a:custGeom>
              <a:rect b="b" l="l" r="r" t="t"/>
              <a:pathLst>
                <a:path extrusionOk="0" h="511" w="751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64" name="Google Shape;11364;p59"/>
          <p:cNvGrpSpPr/>
          <p:nvPr/>
        </p:nvGrpSpPr>
        <p:grpSpPr>
          <a:xfrm>
            <a:off x="6255238" y="2412249"/>
            <a:ext cx="271244" cy="360994"/>
            <a:chOff x="6255238" y="2412249"/>
            <a:chExt cx="271244" cy="360994"/>
          </a:xfrm>
        </p:grpSpPr>
        <p:sp>
          <p:nvSpPr>
            <p:cNvPr id="11365" name="Google Shape;11365;p59"/>
            <p:cNvSpPr/>
            <p:nvPr/>
          </p:nvSpPr>
          <p:spPr>
            <a:xfrm>
              <a:off x="6351799" y="2554080"/>
              <a:ext cx="10613" cy="15872"/>
            </a:xfrm>
            <a:custGeom>
              <a:rect b="b" l="l" r="r" t="t"/>
              <a:pathLst>
                <a:path extrusionOk="0" h="501" w="335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6" name="Google Shape;11366;p59"/>
            <p:cNvSpPr/>
            <p:nvPr/>
          </p:nvSpPr>
          <p:spPr>
            <a:xfrm>
              <a:off x="6419720" y="2554080"/>
              <a:ext cx="10581" cy="15872"/>
            </a:xfrm>
            <a:custGeom>
              <a:rect b="b" l="l" r="r" t="t"/>
              <a:pathLst>
                <a:path extrusionOk="0" h="501" w="334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7" name="Google Shape;11367;p59"/>
            <p:cNvSpPr/>
            <p:nvPr/>
          </p:nvSpPr>
          <p:spPr>
            <a:xfrm>
              <a:off x="6368399" y="2593775"/>
              <a:ext cx="45302" cy="15777"/>
            </a:xfrm>
            <a:custGeom>
              <a:rect b="b" l="l" r="r" t="t"/>
              <a:pathLst>
                <a:path extrusionOk="0" h="498" w="143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8" name="Google Shape;11368;p59"/>
            <p:cNvSpPr/>
            <p:nvPr/>
          </p:nvSpPr>
          <p:spPr>
            <a:xfrm>
              <a:off x="6255238" y="2412249"/>
              <a:ext cx="271244" cy="360994"/>
            </a:xfrm>
            <a:custGeom>
              <a:rect b="b" l="l" r="r" t="t"/>
              <a:pathLst>
                <a:path extrusionOk="0" h="11395" w="8562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9" name="Google Shape;11369;p59"/>
            <p:cNvSpPr/>
            <p:nvPr/>
          </p:nvSpPr>
          <p:spPr>
            <a:xfrm>
              <a:off x="6345779" y="2535167"/>
              <a:ext cx="22651" cy="12545"/>
            </a:xfrm>
            <a:custGeom>
              <a:rect b="b" l="l" r="r" t="t"/>
              <a:pathLst>
                <a:path extrusionOk="0" h="396" w="715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0" name="Google Shape;11370;p59"/>
            <p:cNvSpPr/>
            <p:nvPr/>
          </p:nvSpPr>
          <p:spPr>
            <a:xfrm>
              <a:off x="6413670" y="2535167"/>
              <a:ext cx="22651" cy="12545"/>
            </a:xfrm>
            <a:custGeom>
              <a:rect b="b" l="l" r="r" t="t"/>
              <a:pathLst>
                <a:path extrusionOk="0" h="396" w="715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71" name="Google Shape;11371;p59"/>
          <p:cNvGrpSpPr/>
          <p:nvPr/>
        </p:nvGrpSpPr>
        <p:grpSpPr>
          <a:xfrm>
            <a:off x="2185372" y="1957799"/>
            <a:ext cx="366664" cy="366981"/>
            <a:chOff x="2185372" y="1957799"/>
            <a:chExt cx="366664" cy="366981"/>
          </a:xfrm>
        </p:grpSpPr>
        <p:sp>
          <p:nvSpPr>
            <p:cNvPr id="11372" name="Google Shape;11372;p59"/>
            <p:cNvSpPr/>
            <p:nvPr/>
          </p:nvSpPr>
          <p:spPr>
            <a:xfrm>
              <a:off x="2228742" y="2000853"/>
              <a:ext cx="75082" cy="74226"/>
            </a:xfrm>
            <a:custGeom>
              <a:rect b="b" l="l" r="r" t="t"/>
              <a:pathLst>
                <a:path extrusionOk="0" h="2343" w="237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3" name="Google Shape;11373;p59"/>
            <p:cNvSpPr/>
            <p:nvPr/>
          </p:nvSpPr>
          <p:spPr>
            <a:xfrm>
              <a:off x="2188001" y="2067159"/>
              <a:ext cx="98873" cy="35070"/>
            </a:xfrm>
            <a:custGeom>
              <a:rect b="b" l="l" r="r" t="t"/>
              <a:pathLst>
                <a:path extrusionOk="0" h="1107" w="3121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4" name="Google Shape;11374;p59"/>
            <p:cNvSpPr/>
            <p:nvPr/>
          </p:nvSpPr>
          <p:spPr>
            <a:xfrm>
              <a:off x="2185372" y="2119114"/>
              <a:ext cx="97733" cy="37066"/>
            </a:xfrm>
            <a:custGeom>
              <a:rect b="b" l="l" r="r" t="t"/>
              <a:pathLst>
                <a:path extrusionOk="0" h="1170" w="3085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5" name="Google Shape;11375;p59"/>
            <p:cNvSpPr/>
            <p:nvPr/>
          </p:nvSpPr>
          <p:spPr>
            <a:xfrm>
              <a:off x="2294763" y="1960587"/>
              <a:ext cx="36242" cy="97131"/>
            </a:xfrm>
            <a:custGeom>
              <a:rect b="b" l="l" r="r" t="t"/>
              <a:pathLst>
                <a:path extrusionOk="0" h="3066" w="1144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6" name="Google Shape;11376;p59"/>
            <p:cNvSpPr/>
            <p:nvPr/>
          </p:nvSpPr>
          <p:spPr>
            <a:xfrm>
              <a:off x="2346433" y="1957799"/>
              <a:ext cx="38491" cy="96909"/>
            </a:xfrm>
            <a:custGeom>
              <a:rect b="b" l="l" r="r" t="t"/>
              <a:pathLst>
                <a:path extrusionOk="0" h="3059" w="1215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7" name="Google Shape;11377;p59"/>
            <p:cNvSpPr/>
            <p:nvPr/>
          </p:nvSpPr>
          <p:spPr>
            <a:xfrm>
              <a:off x="2290993" y="2100391"/>
              <a:ext cx="37731" cy="121778"/>
            </a:xfrm>
            <a:custGeom>
              <a:rect b="b" l="l" r="r" t="t"/>
              <a:pathLst>
                <a:path extrusionOk="0" h="3844" w="1191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8" name="Google Shape;11378;p59"/>
            <p:cNvSpPr/>
            <p:nvPr/>
          </p:nvSpPr>
          <p:spPr>
            <a:xfrm>
              <a:off x="2353592" y="2091362"/>
              <a:ext cx="68302" cy="20307"/>
            </a:xfrm>
            <a:custGeom>
              <a:rect b="b" l="l" r="r" t="t"/>
              <a:pathLst>
                <a:path extrusionOk="0" h="641" w="2156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9" name="Google Shape;11379;p59"/>
            <p:cNvSpPr/>
            <p:nvPr/>
          </p:nvSpPr>
          <p:spPr>
            <a:xfrm>
              <a:off x="2321532" y="2064434"/>
              <a:ext cx="230504" cy="260346"/>
            </a:xfrm>
            <a:custGeom>
              <a:rect b="b" l="l" r="r" t="t"/>
              <a:pathLst>
                <a:path extrusionOk="0" h="8218" w="7276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80" name="Google Shape;11380;p59"/>
          <p:cNvGrpSpPr/>
          <p:nvPr/>
        </p:nvGrpSpPr>
        <p:grpSpPr>
          <a:xfrm>
            <a:off x="1737258" y="1988371"/>
            <a:ext cx="370814" cy="307359"/>
            <a:chOff x="1737258" y="1988371"/>
            <a:chExt cx="370814" cy="307359"/>
          </a:xfrm>
        </p:grpSpPr>
        <p:sp>
          <p:nvSpPr>
            <p:cNvPr id="11381" name="Google Shape;11381;p59"/>
            <p:cNvSpPr/>
            <p:nvPr/>
          </p:nvSpPr>
          <p:spPr>
            <a:xfrm>
              <a:off x="1963200" y="1996607"/>
              <a:ext cx="144873" cy="144492"/>
            </a:xfrm>
            <a:custGeom>
              <a:rect b="b" l="l" r="r" t="t"/>
              <a:pathLst>
                <a:path extrusionOk="0" h="4561" w="4573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2" name="Google Shape;11382;p59"/>
            <p:cNvSpPr/>
            <p:nvPr/>
          </p:nvSpPr>
          <p:spPr>
            <a:xfrm>
              <a:off x="1737258" y="1988371"/>
              <a:ext cx="350064" cy="307359"/>
            </a:xfrm>
            <a:custGeom>
              <a:rect b="b" l="l" r="r" t="t"/>
              <a:pathLst>
                <a:path extrusionOk="0" h="9702" w="1105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3" name="Google Shape;11383;p59"/>
            <p:cNvSpPr/>
            <p:nvPr/>
          </p:nvSpPr>
          <p:spPr>
            <a:xfrm>
              <a:off x="1799129" y="2040738"/>
              <a:ext cx="28322" cy="53571"/>
            </a:xfrm>
            <a:custGeom>
              <a:rect b="b" l="l" r="r" t="t"/>
              <a:pathLst>
                <a:path extrusionOk="0" h="1691" w="894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4" name="Google Shape;11384;p59"/>
            <p:cNvSpPr/>
            <p:nvPr/>
          </p:nvSpPr>
          <p:spPr>
            <a:xfrm>
              <a:off x="1802899" y="2024137"/>
              <a:ext cx="16252" cy="15872"/>
            </a:xfrm>
            <a:custGeom>
              <a:rect b="b" l="l" r="r" t="t"/>
              <a:pathLst>
                <a:path extrusionOk="0" h="501" w="513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85" name="Google Shape;11385;p59"/>
          <p:cNvGrpSpPr/>
          <p:nvPr/>
        </p:nvGrpSpPr>
        <p:grpSpPr>
          <a:xfrm>
            <a:off x="848983" y="1989511"/>
            <a:ext cx="369294" cy="304350"/>
            <a:chOff x="848983" y="1989511"/>
            <a:chExt cx="369294" cy="304350"/>
          </a:xfrm>
        </p:grpSpPr>
        <p:sp>
          <p:nvSpPr>
            <p:cNvPr id="11386" name="Google Shape;11386;p59"/>
            <p:cNvSpPr/>
            <p:nvPr/>
          </p:nvSpPr>
          <p:spPr>
            <a:xfrm>
              <a:off x="890483" y="1989511"/>
              <a:ext cx="286704" cy="304350"/>
            </a:xfrm>
            <a:custGeom>
              <a:rect b="b" l="l" r="r" t="t"/>
              <a:pathLst>
                <a:path extrusionOk="0" h="9607" w="905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7" name="Google Shape;11387;p59"/>
            <p:cNvSpPr/>
            <p:nvPr/>
          </p:nvSpPr>
          <p:spPr>
            <a:xfrm>
              <a:off x="882943" y="2031107"/>
              <a:ext cx="42641" cy="56802"/>
            </a:xfrm>
            <a:custGeom>
              <a:rect b="b" l="l" r="r" t="t"/>
              <a:pathLst>
                <a:path extrusionOk="0" h="1793" w="1346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8" name="Google Shape;11388;p59"/>
            <p:cNvSpPr/>
            <p:nvPr/>
          </p:nvSpPr>
          <p:spPr>
            <a:xfrm>
              <a:off x="848983" y="2072354"/>
              <a:ext cx="59622" cy="30635"/>
            </a:xfrm>
            <a:custGeom>
              <a:rect b="b" l="l" r="r" t="t"/>
              <a:pathLst>
                <a:path extrusionOk="0" h="967" w="1882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9" name="Google Shape;11389;p59"/>
            <p:cNvSpPr/>
            <p:nvPr/>
          </p:nvSpPr>
          <p:spPr>
            <a:xfrm>
              <a:off x="1142054" y="2031265"/>
              <a:ext cx="41913" cy="56644"/>
            </a:xfrm>
            <a:custGeom>
              <a:rect b="b" l="l" r="r" t="t"/>
              <a:pathLst>
                <a:path extrusionOk="0" h="1788" w="1323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0" name="Google Shape;11390;p59"/>
            <p:cNvSpPr/>
            <p:nvPr/>
          </p:nvSpPr>
          <p:spPr>
            <a:xfrm>
              <a:off x="1158274" y="2072196"/>
              <a:ext cx="60002" cy="30413"/>
            </a:xfrm>
            <a:custGeom>
              <a:rect b="b" l="l" r="r" t="t"/>
              <a:pathLst>
                <a:path extrusionOk="0" h="960" w="1894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91" name="Google Shape;11391;p59"/>
          <p:cNvGrpSpPr/>
          <p:nvPr/>
        </p:nvGrpSpPr>
        <p:grpSpPr>
          <a:xfrm>
            <a:off x="3074027" y="1983777"/>
            <a:ext cx="380604" cy="313854"/>
            <a:chOff x="3074027" y="1983777"/>
            <a:chExt cx="380604" cy="313854"/>
          </a:xfrm>
        </p:grpSpPr>
        <p:sp>
          <p:nvSpPr>
            <p:cNvPr id="11392" name="Google Shape;11392;p59"/>
            <p:cNvSpPr/>
            <p:nvPr/>
          </p:nvSpPr>
          <p:spPr>
            <a:xfrm>
              <a:off x="3130608" y="1984886"/>
              <a:ext cx="324023" cy="312745"/>
            </a:xfrm>
            <a:custGeom>
              <a:rect b="b" l="l" r="r" t="t"/>
              <a:pathLst>
                <a:path extrusionOk="0" h="9872" w="10228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3" name="Google Shape;11393;p59"/>
            <p:cNvSpPr/>
            <p:nvPr/>
          </p:nvSpPr>
          <p:spPr>
            <a:xfrm>
              <a:off x="3243008" y="2008678"/>
              <a:ext cx="185613" cy="169741"/>
            </a:xfrm>
            <a:custGeom>
              <a:rect b="b" l="l" r="r" t="t"/>
              <a:pathLst>
                <a:path extrusionOk="0" h="5358" w="5859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4" name="Google Shape;11394;p59"/>
            <p:cNvSpPr/>
            <p:nvPr/>
          </p:nvSpPr>
          <p:spPr>
            <a:xfrm>
              <a:off x="3074027" y="1983777"/>
              <a:ext cx="155802" cy="163342"/>
            </a:xfrm>
            <a:custGeom>
              <a:rect b="b" l="l" r="r" t="t"/>
              <a:pathLst>
                <a:path extrusionOk="0" h="5156" w="4918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5" name="Google Shape;11395;p59"/>
            <p:cNvSpPr/>
            <p:nvPr/>
          </p:nvSpPr>
          <p:spPr>
            <a:xfrm>
              <a:off x="3135518" y="2038077"/>
              <a:ext cx="28322" cy="54363"/>
            </a:xfrm>
            <a:custGeom>
              <a:rect b="b" l="l" r="r" t="t"/>
              <a:pathLst>
                <a:path extrusionOk="0" h="1716" w="894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6" name="Google Shape;11396;p59"/>
            <p:cNvSpPr/>
            <p:nvPr/>
          </p:nvSpPr>
          <p:spPr>
            <a:xfrm>
              <a:off x="3138908" y="2021096"/>
              <a:ext cx="16252" cy="16252"/>
            </a:xfrm>
            <a:custGeom>
              <a:rect b="b" l="l" r="r" t="t"/>
              <a:pathLst>
                <a:path extrusionOk="0" h="513" w="513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97" name="Google Shape;11397;p59"/>
          <p:cNvGrpSpPr/>
          <p:nvPr/>
        </p:nvGrpSpPr>
        <p:grpSpPr>
          <a:xfrm>
            <a:off x="3522521" y="1975857"/>
            <a:ext cx="367013" cy="331278"/>
            <a:chOff x="3522521" y="1975857"/>
            <a:chExt cx="367013" cy="331278"/>
          </a:xfrm>
        </p:grpSpPr>
        <p:sp>
          <p:nvSpPr>
            <p:cNvPr id="11398" name="Google Shape;11398;p59"/>
            <p:cNvSpPr/>
            <p:nvPr/>
          </p:nvSpPr>
          <p:spPr>
            <a:xfrm>
              <a:off x="3665841" y="1975857"/>
              <a:ext cx="91302" cy="91682"/>
            </a:xfrm>
            <a:custGeom>
              <a:rect b="b" l="l" r="r" t="t"/>
              <a:pathLst>
                <a:path extrusionOk="0" h="2894" w="2882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9" name="Google Shape;11399;p59"/>
            <p:cNvSpPr/>
            <p:nvPr/>
          </p:nvSpPr>
          <p:spPr>
            <a:xfrm>
              <a:off x="3693751" y="2004147"/>
              <a:ext cx="34721" cy="35101"/>
            </a:xfrm>
            <a:custGeom>
              <a:rect b="b" l="l" r="r" t="t"/>
              <a:pathLst>
                <a:path extrusionOk="0" h="1108" w="1096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0" name="Google Shape;11400;p59"/>
            <p:cNvSpPr/>
            <p:nvPr/>
          </p:nvSpPr>
          <p:spPr>
            <a:xfrm>
              <a:off x="3679052" y="2008297"/>
              <a:ext cx="210482" cy="228983"/>
            </a:xfrm>
            <a:custGeom>
              <a:rect b="b" l="l" r="r" t="t"/>
              <a:pathLst>
                <a:path extrusionOk="0" h="7228" w="6644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1" name="Google Shape;11401;p59"/>
            <p:cNvSpPr/>
            <p:nvPr/>
          </p:nvSpPr>
          <p:spPr>
            <a:xfrm>
              <a:off x="3772951" y="2050907"/>
              <a:ext cx="73973" cy="73593"/>
            </a:xfrm>
            <a:custGeom>
              <a:rect b="b" l="l" r="r" t="t"/>
              <a:pathLst>
                <a:path extrusionOk="0" h="2323" w="2335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2" name="Google Shape;11402;p59"/>
            <p:cNvSpPr/>
            <p:nvPr/>
          </p:nvSpPr>
          <p:spPr>
            <a:xfrm>
              <a:off x="3790312" y="2069028"/>
              <a:ext cx="38491" cy="38491"/>
            </a:xfrm>
            <a:custGeom>
              <a:rect b="b" l="l" r="r" t="t"/>
              <a:pathLst>
                <a:path extrusionOk="0" h="1215" w="1215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3" name="Google Shape;11403;p59"/>
            <p:cNvSpPr/>
            <p:nvPr/>
          </p:nvSpPr>
          <p:spPr>
            <a:xfrm>
              <a:off x="3522521" y="2081447"/>
              <a:ext cx="294212" cy="225688"/>
            </a:xfrm>
            <a:custGeom>
              <a:rect b="b" l="l" r="r" t="t"/>
              <a:pathLst>
                <a:path extrusionOk="0" h="7124" w="9287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4" name="Google Shape;11404;p59"/>
            <p:cNvSpPr/>
            <p:nvPr/>
          </p:nvSpPr>
          <p:spPr>
            <a:xfrm>
              <a:off x="3810682" y="2248812"/>
              <a:ext cx="1774" cy="253"/>
            </a:xfrm>
            <a:custGeom>
              <a:rect b="b" l="l" r="r" t="t"/>
              <a:pathLst>
                <a:path extrusionOk="0" h="8" w="56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05" name="Google Shape;11405;p59"/>
          <p:cNvGrpSpPr/>
          <p:nvPr/>
        </p:nvGrpSpPr>
        <p:grpSpPr>
          <a:xfrm>
            <a:off x="2630824" y="1976966"/>
            <a:ext cx="368185" cy="330454"/>
            <a:chOff x="2630824" y="1976966"/>
            <a:chExt cx="368185" cy="330454"/>
          </a:xfrm>
        </p:grpSpPr>
        <p:sp>
          <p:nvSpPr>
            <p:cNvPr id="11406" name="Google Shape;11406;p59"/>
            <p:cNvSpPr/>
            <p:nvPr/>
          </p:nvSpPr>
          <p:spPr>
            <a:xfrm>
              <a:off x="2630824" y="2059967"/>
              <a:ext cx="229743" cy="247072"/>
            </a:xfrm>
            <a:custGeom>
              <a:rect b="b" l="l" r="r" t="t"/>
              <a:pathLst>
                <a:path extrusionOk="0" h="7799" w="7252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7" name="Google Shape;11407;p59"/>
            <p:cNvSpPr/>
            <p:nvPr/>
          </p:nvSpPr>
          <p:spPr>
            <a:xfrm>
              <a:off x="2792646" y="1976966"/>
              <a:ext cx="206364" cy="330454"/>
            </a:xfrm>
            <a:custGeom>
              <a:rect b="b" l="l" r="r" t="t"/>
              <a:pathLst>
                <a:path extrusionOk="0" h="10431" w="6514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8" name="Google Shape;11408;p59"/>
            <p:cNvSpPr/>
            <p:nvPr/>
          </p:nvSpPr>
          <p:spPr>
            <a:xfrm>
              <a:off x="2876376" y="2005256"/>
              <a:ext cx="78123" cy="91333"/>
            </a:xfrm>
            <a:custGeom>
              <a:rect b="b" l="l" r="r" t="t"/>
              <a:pathLst>
                <a:path extrusionOk="0" h="2883" w="2466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9" name="Google Shape;11409;p59"/>
            <p:cNvSpPr/>
            <p:nvPr/>
          </p:nvSpPr>
          <p:spPr>
            <a:xfrm>
              <a:off x="2715695" y="2177659"/>
              <a:ext cx="43782" cy="43402"/>
            </a:xfrm>
            <a:custGeom>
              <a:rect b="b" l="l" r="r" t="t"/>
              <a:pathLst>
                <a:path extrusionOk="0" h="1370" w="1382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0" name="Google Shape;11410;p59"/>
            <p:cNvSpPr/>
            <p:nvPr/>
          </p:nvSpPr>
          <p:spPr>
            <a:xfrm>
              <a:off x="2770026" y="2177659"/>
              <a:ext cx="88292" cy="10581"/>
            </a:xfrm>
            <a:custGeom>
              <a:rect b="b" l="l" r="r" t="t"/>
              <a:pathLst>
                <a:path extrusionOk="0" h="334" w="2787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1" name="Google Shape;11411;p59"/>
            <p:cNvSpPr/>
            <p:nvPr/>
          </p:nvSpPr>
          <p:spPr>
            <a:xfrm>
              <a:off x="2770026" y="2194227"/>
              <a:ext cx="88292" cy="10613"/>
            </a:xfrm>
            <a:custGeom>
              <a:rect b="b" l="l" r="r" t="t"/>
              <a:pathLst>
                <a:path extrusionOk="0" h="335" w="2787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2" name="Google Shape;11412;p59"/>
            <p:cNvSpPr/>
            <p:nvPr/>
          </p:nvSpPr>
          <p:spPr>
            <a:xfrm>
              <a:off x="2770026" y="2210828"/>
              <a:ext cx="88292" cy="10233"/>
            </a:xfrm>
            <a:custGeom>
              <a:rect b="b" l="l" r="r" t="t"/>
              <a:pathLst>
                <a:path extrusionOk="0" h="323" w="2787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3" name="Google Shape;11413;p59"/>
            <p:cNvSpPr/>
            <p:nvPr/>
          </p:nvSpPr>
          <p:spPr>
            <a:xfrm>
              <a:off x="2908436" y="2058447"/>
              <a:ext cx="16252" cy="18913"/>
            </a:xfrm>
            <a:custGeom>
              <a:rect b="b" l="l" r="r" t="t"/>
              <a:pathLst>
                <a:path extrusionOk="0" h="597" w="513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14" name="Google Shape;11414;p59"/>
          <p:cNvGrpSpPr/>
          <p:nvPr/>
        </p:nvGrpSpPr>
        <p:grpSpPr>
          <a:xfrm>
            <a:off x="1293706" y="1966416"/>
            <a:ext cx="369294" cy="350444"/>
            <a:chOff x="1293706" y="1966416"/>
            <a:chExt cx="369294" cy="350444"/>
          </a:xfrm>
        </p:grpSpPr>
        <p:sp>
          <p:nvSpPr>
            <p:cNvPr id="11415" name="Google Shape;11415;p59"/>
            <p:cNvSpPr/>
            <p:nvPr/>
          </p:nvSpPr>
          <p:spPr>
            <a:xfrm>
              <a:off x="1509067" y="1966416"/>
              <a:ext cx="153933" cy="162994"/>
            </a:xfrm>
            <a:custGeom>
              <a:rect b="b" l="l" r="r" t="t"/>
              <a:pathLst>
                <a:path extrusionOk="0" h="5145" w="4859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6" name="Google Shape;11416;p59"/>
            <p:cNvSpPr/>
            <p:nvPr/>
          </p:nvSpPr>
          <p:spPr>
            <a:xfrm>
              <a:off x="1574328" y="2021096"/>
              <a:ext cx="28702" cy="54363"/>
            </a:xfrm>
            <a:custGeom>
              <a:rect b="b" l="l" r="r" t="t"/>
              <a:pathLst>
                <a:path extrusionOk="0" h="1716" w="906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7" name="Google Shape;11417;p59"/>
            <p:cNvSpPr/>
            <p:nvPr/>
          </p:nvSpPr>
          <p:spPr>
            <a:xfrm>
              <a:off x="1578098" y="2004147"/>
              <a:ext cx="15872" cy="16252"/>
            </a:xfrm>
            <a:custGeom>
              <a:rect b="b" l="l" r="r" t="t"/>
              <a:pathLst>
                <a:path extrusionOk="0" h="513" w="501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8" name="Google Shape;11418;p59"/>
            <p:cNvSpPr/>
            <p:nvPr/>
          </p:nvSpPr>
          <p:spPr>
            <a:xfrm>
              <a:off x="1293706" y="1999997"/>
              <a:ext cx="274982" cy="316863"/>
            </a:xfrm>
            <a:custGeom>
              <a:rect b="b" l="l" r="r" t="t"/>
              <a:pathLst>
                <a:path extrusionOk="0" h="10002" w="868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9" name="Google Shape;11419;p59"/>
            <p:cNvSpPr/>
            <p:nvPr/>
          </p:nvSpPr>
          <p:spPr>
            <a:xfrm>
              <a:off x="1426826" y="2243648"/>
              <a:ext cx="10233" cy="11341"/>
            </a:xfrm>
            <a:custGeom>
              <a:rect b="b" l="l" r="r" t="t"/>
              <a:pathLst>
                <a:path extrusionOk="0" h="358" w="323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0" name="Google Shape;11420;p59"/>
            <p:cNvSpPr/>
            <p:nvPr/>
          </p:nvSpPr>
          <p:spPr>
            <a:xfrm>
              <a:off x="1426826" y="2262149"/>
              <a:ext cx="10233" cy="11341"/>
            </a:xfrm>
            <a:custGeom>
              <a:rect b="b" l="l" r="r" t="t"/>
              <a:pathLst>
                <a:path extrusionOk="0" h="358" w="323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1" name="Google Shape;11421;p59"/>
            <p:cNvSpPr/>
            <p:nvPr/>
          </p:nvSpPr>
          <p:spPr>
            <a:xfrm>
              <a:off x="1471336" y="2261389"/>
              <a:ext cx="63804" cy="30571"/>
            </a:xfrm>
            <a:custGeom>
              <a:rect b="b" l="l" r="r" t="t"/>
              <a:pathLst>
                <a:path extrusionOk="0" h="965" w="2014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2" name="Google Shape;11422;p59"/>
            <p:cNvSpPr/>
            <p:nvPr/>
          </p:nvSpPr>
          <p:spPr>
            <a:xfrm>
              <a:off x="1420807" y="2092788"/>
              <a:ext cx="22271" cy="36971"/>
            </a:xfrm>
            <a:custGeom>
              <a:rect b="b" l="l" r="r" t="t"/>
              <a:pathLst>
                <a:path extrusionOk="0" h="1167" w="703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23" name="Google Shape;11423;p59"/>
          <p:cNvGrpSpPr/>
          <p:nvPr/>
        </p:nvGrpSpPr>
        <p:grpSpPr>
          <a:xfrm>
            <a:off x="3967213" y="1975477"/>
            <a:ext cx="368185" cy="331816"/>
            <a:chOff x="3967213" y="1975477"/>
            <a:chExt cx="368185" cy="331816"/>
          </a:xfrm>
        </p:grpSpPr>
        <p:sp>
          <p:nvSpPr>
            <p:cNvPr id="11424" name="Google Shape;11424;p59"/>
            <p:cNvSpPr/>
            <p:nvPr/>
          </p:nvSpPr>
          <p:spPr>
            <a:xfrm>
              <a:off x="3967213" y="1975477"/>
              <a:ext cx="368185" cy="331816"/>
            </a:xfrm>
            <a:custGeom>
              <a:rect b="b" l="l" r="r" t="t"/>
              <a:pathLst>
                <a:path extrusionOk="0" h="10474" w="11622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5" name="Google Shape;11425;p59"/>
            <p:cNvSpPr/>
            <p:nvPr/>
          </p:nvSpPr>
          <p:spPr>
            <a:xfrm>
              <a:off x="4237665" y="2034307"/>
              <a:ext cx="32092" cy="63772"/>
            </a:xfrm>
            <a:custGeom>
              <a:rect b="b" l="l" r="r" t="t"/>
              <a:pathLst>
                <a:path extrusionOk="0" h="2013" w="1013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6" name="Google Shape;11426;p59"/>
            <p:cNvSpPr/>
            <p:nvPr/>
          </p:nvSpPr>
          <p:spPr>
            <a:xfrm>
              <a:off x="4241815" y="2014317"/>
              <a:ext cx="17012" cy="17012"/>
            </a:xfrm>
            <a:custGeom>
              <a:rect b="b" l="l" r="r" t="t"/>
              <a:pathLst>
                <a:path extrusionOk="0" h="537" w="537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27" name="Google Shape;11427;p59"/>
          <p:cNvGrpSpPr/>
          <p:nvPr/>
        </p:nvGrpSpPr>
        <p:grpSpPr>
          <a:xfrm>
            <a:off x="8047661" y="1969046"/>
            <a:ext cx="279132" cy="356875"/>
            <a:chOff x="8047661" y="1969046"/>
            <a:chExt cx="279132" cy="356875"/>
          </a:xfrm>
        </p:grpSpPr>
        <p:sp>
          <p:nvSpPr>
            <p:cNvPr id="11428" name="Google Shape;11428;p59"/>
            <p:cNvSpPr/>
            <p:nvPr/>
          </p:nvSpPr>
          <p:spPr>
            <a:xfrm>
              <a:off x="8169502" y="2126115"/>
              <a:ext cx="33961" cy="15713"/>
            </a:xfrm>
            <a:custGeom>
              <a:rect b="b" l="l" r="r" t="t"/>
              <a:pathLst>
                <a:path extrusionOk="0" h="496" w="1072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9" name="Google Shape;11429;p59"/>
            <p:cNvSpPr/>
            <p:nvPr/>
          </p:nvSpPr>
          <p:spPr>
            <a:xfrm>
              <a:off x="8141592" y="2047517"/>
              <a:ext cx="27562" cy="10581"/>
            </a:xfrm>
            <a:custGeom>
              <a:rect b="b" l="l" r="r" t="t"/>
              <a:pathLst>
                <a:path extrusionOk="0" h="334" w="87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0" name="Google Shape;11430;p59"/>
            <p:cNvSpPr/>
            <p:nvPr/>
          </p:nvSpPr>
          <p:spPr>
            <a:xfrm>
              <a:off x="8203431" y="2047517"/>
              <a:ext cx="27181" cy="10581"/>
            </a:xfrm>
            <a:custGeom>
              <a:rect b="b" l="l" r="r" t="t"/>
              <a:pathLst>
                <a:path extrusionOk="0" h="334" w="858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1" name="Google Shape;11431;p59"/>
            <p:cNvSpPr/>
            <p:nvPr/>
          </p:nvSpPr>
          <p:spPr>
            <a:xfrm>
              <a:off x="8047661" y="1969046"/>
              <a:ext cx="279132" cy="356875"/>
            </a:xfrm>
            <a:custGeom>
              <a:rect b="b" l="l" r="r" t="t"/>
              <a:pathLst>
                <a:path extrusionOk="0" h="11265" w="8811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32" name="Google Shape;11432;p59"/>
          <p:cNvGrpSpPr/>
          <p:nvPr/>
        </p:nvGrpSpPr>
        <p:grpSpPr>
          <a:xfrm>
            <a:off x="7596157" y="1968159"/>
            <a:ext cx="279544" cy="358142"/>
            <a:chOff x="7596157" y="1968159"/>
            <a:chExt cx="279544" cy="358142"/>
          </a:xfrm>
        </p:grpSpPr>
        <p:sp>
          <p:nvSpPr>
            <p:cNvPr id="11433" name="Google Shape;11433;p59"/>
            <p:cNvSpPr/>
            <p:nvPr/>
          </p:nvSpPr>
          <p:spPr>
            <a:xfrm>
              <a:off x="7696868" y="2092408"/>
              <a:ext cx="10581" cy="16252"/>
            </a:xfrm>
            <a:custGeom>
              <a:rect b="b" l="l" r="r" t="t"/>
              <a:pathLst>
                <a:path extrusionOk="0" h="513" w="334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4" name="Google Shape;11434;p59"/>
            <p:cNvSpPr/>
            <p:nvPr/>
          </p:nvSpPr>
          <p:spPr>
            <a:xfrm>
              <a:off x="7764378" y="2092408"/>
              <a:ext cx="10613" cy="16252"/>
            </a:xfrm>
            <a:custGeom>
              <a:rect b="b" l="l" r="r" t="t"/>
              <a:pathLst>
                <a:path extrusionOk="0" h="513" w="335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5" name="Google Shape;11435;p59"/>
            <p:cNvSpPr/>
            <p:nvPr/>
          </p:nvSpPr>
          <p:spPr>
            <a:xfrm>
              <a:off x="7713088" y="2143032"/>
              <a:ext cx="45302" cy="15777"/>
            </a:xfrm>
            <a:custGeom>
              <a:rect b="b" l="l" r="r" t="t"/>
              <a:pathLst>
                <a:path extrusionOk="0" h="498" w="143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6" name="Google Shape;11436;p59"/>
            <p:cNvSpPr/>
            <p:nvPr/>
          </p:nvSpPr>
          <p:spPr>
            <a:xfrm>
              <a:off x="7691197" y="2075427"/>
              <a:ext cx="21923" cy="10581"/>
            </a:xfrm>
            <a:custGeom>
              <a:rect b="b" l="l" r="r" t="t"/>
              <a:pathLst>
                <a:path extrusionOk="0" h="334" w="692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7" name="Google Shape;11437;p59"/>
            <p:cNvSpPr/>
            <p:nvPr/>
          </p:nvSpPr>
          <p:spPr>
            <a:xfrm>
              <a:off x="7758739" y="2075427"/>
              <a:ext cx="21891" cy="10581"/>
            </a:xfrm>
            <a:custGeom>
              <a:rect b="b" l="l" r="r" t="t"/>
              <a:pathLst>
                <a:path extrusionOk="0" h="334" w="691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8" name="Google Shape;11438;p59"/>
            <p:cNvSpPr/>
            <p:nvPr/>
          </p:nvSpPr>
          <p:spPr>
            <a:xfrm>
              <a:off x="7596157" y="1968159"/>
              <a:ext cx="279544" cy="358142"/>
            </a:xfrm>
            <a:custGeom>
              <a:rect b="b" l="l" r="r" t="t"/>
              <a:pathLst>
                <a:path extrusionOk="0" h="11305" w="8824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39" name="Google Shape;11439;p59"/>
          <p:cNvGrpSpPr/>
          <p:nvPr/>
        </p:nvGrpSpPr>
        <p:grpSpPr>
          <a:xfrm>
            <a:off x="7147315" y="1969046"/>
            <a:ext cx="279513" cy="357636"/>
            <a:chOff x="7147315" y="1969046"/>
            <a:chExt cx="279513" cy="357636"/>
          </a:xfrm>
        </p:grpSpPr>
        <p:sp>
          <p:nvSpPr>
            <p:cNvPr id="11440" name="Google Shape;11440;p59"/>
            <p:cNvSpPr/>
            <p:nvPr/>
          </p:nvSpPr>
          <p:spPr>
            <a:xfrm>
              <a:off x="7248026" y="2081098"/>
              <a:ext cx="10581" cy="16252"/>
            </a:xfrm>
            <a:custGeom>
              <a:rect b="b" l="l" r="r" t="t"/>
              <a:pathLst>
                <a:path extrusionOk="0" h="513" w="334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1" name="Google Shape;11441;p59"/>
            <p:cNvSpPr/>
            <p:nvPr/>
          </p:nvSpPr>
          <p:spPr>
            <a:xfrm>
              <a:off x="7315536" y="2081098"/>
              <a:ext cx="10581" cy="16252"/>
            </a:xfrm>
            <a:custGeom>
              <a:rect b="b" l="l" r="r" t="t"/>
              <a:pathLst>
                <a:path extrusionOk="0" h="513" w="33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2" name="Google Shape;11442;p59"/>
            <p:cNvSpPr/>
            <p:nvPr/>
          </p:nvSpPr>
          <p:spPr>
            <a:xfrm>
              <a:off x="7241595" y="2064308"/>
              <a:ext cx="28702" cy="16442"/>
            </a:xfrm>
            <a:custGeom>
              <a:rect b="b" l="l" r="r" t="t"/>
              <a:pathLst>
                <a:path extrusionOk="0" h="519" w="906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3" name="Google Shape;11443;p59"/>
            <p:cNvSpPr/>
            <p:nvPr/>
          </p:nvSpPr>
          <p:spPr>
            <a:xfrm>
              <a:off x="7303466" y="2064276"/>
              <a:ext cx="28702" cy="16474"/>
            </a:xfrm>
            <a:custGeom>
              <a:rect b="b" l="l" r="r" t="t"/>
              <a:pathLst>
                <a:path extrusionOk="0" h="520" w="906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4" name="Google Shape;11444;p59"/>
            <p:cNvSpPr/>
            <p:nvPr/>
          </p:nvSpPr>
          <p:spPr>
            <a:xfrm>
              <a:off x="7281575" y="2277229"/>
              <a:ext cx="10993" cy="49452"/>
            </a:xfrm>
            <a:custGeom>
              <a:rect b="b" l="l" r="r" t="t"/>
              <a:pathLst>
                <a:path extrusionOk="0" h="1561" w="347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5" name="Google Shape;11445;p59"/>
            <p:cNvSpPr/>
            <p:nvPr/>
          </p:nvSpPr>
          <p:spPr>
            <a:xfrm>
              <a:off x="7147315" y="1969046"/>
              <a:ext cx="279513" cy="357255"/>
            </a:xfrm>
            <a:custGeom>
              <a:rect b="b" l="l" r="r" t="t"/>
              <a:pathLst>
                <a:path extrusionOk="0" h="11277" w="8823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6" name="Google Shape;11446;p59"/>
            <p:cNvSpPr/>
            <p:nvPr/>
          </p:nvSpPr>
          <p:spPr>
            <a:xfrm>
              <a:off x="7248026" y="2111067"/>
              <a:ext cx="78471" cy="36052"/>
            </a:xfrm>
            <a:custGeom>
              <a:rect b="b" l="l" r="r" t="t"/>
              <a:pathLst>
                <a:path extrusionOk="0" h="1138" w="2477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47" name="Google Shape;11447;p59"/>
          <p:cNvGrpSpPr/>
          <p:nvPr/>
        </p:nvGrpSpPr>
        <p:grpSpPr>
          <a:xfrm>
            <a:off x="6697681" y="1968317"/>
            <a:ext cx="280305" cy="359093"/>
            <a:chOff x="6697681" y="1968317"/>
            <a:chExt cx="280305" cy="359093"/>
          </a:xfrm>
        </p:grpSpPr>
        <p:sp>
          <p:nvSpPr>
            <p:cNvPr id="11448" name="Google Shape;11448;p59"/>
            <p:cNvSpPr/>
            <p:nvPr/>
          </p:nvSpPr>
          <p:spPr>
            <a:xfrm>
              <a:off x="6799152" y="2092408"/>
              <a:ext cx="10613" cy="16252"/>
            </a:xfrm>
            <a:custGeom>
              <a:rect b="b" l="l" r="r" t="t"/>
              <a:pathLst>
                <a:path extrusionOk="0" h="513" w="335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9" name="Google Shape;11449;p59"/>
            <p:cNvSpPr/>
            <p:nvPr/>
          </p:nvSpPr>
          <p:spPr>
            <a:xfrm>
              <a:off x="6866662" y="2092408"/>
              <a:ext cx="10613" cy="16252"/>
            </a:xfrm>
            <a:custGeom>
              <a:rect b="b" l="l" r="r" t="t"/>
              <a:pathLst>
                <a:path extrusionOk="0" h="513" w="335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0" name="Google Shape;11450;p59"/>
            <p:cNvSpPr/>
            <p:nvPr/>
          </p:nvSpPr>
          <p:spPr>
            <a:xfrm>
              <a:off x="6815372" y="2143032"/>
              <a:ext cx="45302" cy="15777"/>
            </a:xfrm>
            <a:custGeom>
              <a:rect b="b" l="l" r="r" t="t"/>
              <a:pathLst>
                <a:path extrusionOk="0" h="498" w="143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1" name="Google Shape;11451;p59"/>
            <p:cNvSpPr/>
            <p:nvPr/>
          </p:nvSpPr>
          <p:spPr>
            <a:xfrm>
              <a:off x="6697681" y="1968317"/>
              <a:ext cx="280305" cy="358713"/>
            </a:xfrm>
            <a:custGeom>
              <a:rect b="b" l="l" r="r" t="t"/>
              <a:pathLst>
                <a:path extrusionOk="0" h="11323" w="8848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2" name="Google Shape;11452;p59"/>
            <p:cNvSpPr/>
            <p:nvPr/>
          </p:nvSpPr>
          <p:spPr>
            <a:xfrm>
              <a:off x="6888933" y="2249319"/>
              <a:ext cx="10201" cy="78091"/>
            </a:xfrm>
            <a:custGeom>
              <a:rect b="b" l="l" r="r" t="t"/>
              <a:pathLst>
                <a:path extrusionOk="0" h="2465" w="322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3" name="Google Shape;11453;p59"/>
            <p:cNvSpPr/>
            <p:nvPr/>
          </p:nvSpPr>
          <p:spPr>
            <a:xfrm>
              <a:off x="6793133" y="2075364"/>
              <a:ext cx="22651" cy="13306"/>
            </a:xfrm>
            <a:custGeom>
              <a:rect b="b" l="l" r="r" t="t"/>
              <a:pathLst>
                <a:path extrusionOk="0" h="420" w="715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4" name="Google Shape;11454;p59"/>
            <p:cNvSpPr/>
            <p:nvPr/>
          </p:nvSpPr>
          <p:spPr>
            <a:xfrm>
              <a:off x="6859502" y="2075649"/>
              <a:ext cx="23792" cy="13401"/>
            </a:xfrm>
            <a:custGeom>
              <a:rect b="b" l="l" r="r" t="t"/>
              <a:pathLst>
                <a:path extrusionOk="0" h="423" w="751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55" name="Google Shape;11455;p59"/>
          <p:cNvGrpSpPr/>
          <p:nvPr/>
        </p:nvGrpSpPr>
        <p:grpSpPr>
          <a:xfrm>
            <a:off x="6248839" y="1967937"/>
            <a:ext cx="280273" cy="358744"/>
            <a:chOff x="6248839" y="1967937"/>
            <a:chExt cx="280273" cy="358744"/>
          </a:xfrm>
        </p:grpSpPr>
        <p:sp>
          <p:nvSpPr>
            <p:cNvPr id="11456" name="Google Shape;11456;p59"/>
            <p:cNvSpPr/>
            <p:nvPr/>
          </p:nvSpPr>
          <p:spPr>
            <a:xfrm>
              <a:off x="6383859" y="2316449"/>
              <a:ext cx="10613" cy="10233"/>
            </a:xfrm>
            <a:custGeom>
              <a:rect b="b" l="l" r="r" t="t"/>
              <a:pathLst>
                <a:path extrusionOk="0" h="323" w="335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7" name="Google Shape;11457;p59"/>
            <p:cNvSpPr/>
            <p:nvPr/>
          </p:nvSpPr>
          <p:spPr>
            <a:xfrm>
              <a:off x="6248839" y="1967937"/>
              <a:ext cx="280273" cy="358364"/>
            </a:xfrm>
            <a:custGeom>
              <a:rect b="b" l="l" r="r" t="t"/>
              <a:pathLst>
                <a:path extrusionOk="0" h="11312" w="8847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8" name="Google Shape;11458;p59"/>
            <p:cNvSpPr/>
            <p:nvPr/>
          </p:nvSpPr>
          <p:spPr>
            <a:xfrm>
              <a:off x="6445730" y="2238009"/>
              <a:ext cx="10201" cy="88672"/>
            </a:xfrm>
            <a:custGeom>
              <a:rect b="b" l="l" r="r" t="t"/>
              <a:pathLst>
                <a:path extrusionOk="0" h="2799" w="322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9" name="Google Shape;11459;p59"/>
            <p:cNvSpPr/>
            <p:nvPr/>
          </p:nvSpPr>
          <p:spPr>
            <a:xfrm>
              <a:off x="6383859" y="2249319"/>
              <a:ext cx="10613" cy="10581"/>
            </a:xfrm>
            <a:custGeom>
              <a:rect b="b" l="l" r="r" t="t"/>
              <a:pathLst>
                <a:path extrusionOk="0" h="334" w="335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0" name="Google Shape;11460;p59"/>
            <p:cNvSpPr/>
            <p:nvPr/>
          </p:nvSpPr>
          <p:spPr>
            <a:xfrm>
              <a:off x="6383859" y="2282868"/>
              <a:ext cx="10613" cy="10613"/>
            </a:xfrm>
            <a:custGeom>
              <a:rect b="b" l="l" r="r" t="t"/>
              <a:pathLst>
                <a:path extrusionOk="0" h="335" w="335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1" name="Google Shape;11461;p59"/>
            <p:cNvSpPr/>
            <p:nvPr/>
          </p:nvSpPr>
          <p:spPr>
            <a:xfrm>
              <a:off x="6378220" y="2154247"/>
              <a:ext cx="21891" cy="10233"/>
            </a:xfrm>
            <a:custGeom>
              <a:rect b="b" l="l" r="r" t="t"/>
              <a:pathLst>
                <a:path extrusionOk="0" h="323" w="691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62" name="Google Shape;11462;p59"/>
          <p:cNvGrpSpPr/>
          <p:nvPr/>
        </p:nvGrpSpPr>
        <p:grpSpPr>
          <a:xfrm>
            <a:off x="5801485" y="1969046"/>
            <a:ext cx="279164" cy="357794"/>
            <a:chOff x="5801485" y="1969046"/>
            <a:chExt cx="279164" cy="357794"/>
          </a:xfrm>
        </p:grpSpPr>
        <p:sp>
          <p:nvSpPr>
            <p:cNvPr id="11463" name="Google Shape;11463;p59"/>
            <p:cNvSpPr/>
            <p:nvPr/>
          </p:nvSpPr>
          <p:spPr>
            <a:xfrm>
              <a:off x="5901436" y="2092408"/>
              <a:ext cx="10613" cy="16252"/>
            </a:xfrm>
            <a:custGeom>
              <a:rect b="b" l="l" r="r" t="t"/>
              <a:pathLst>
                <a:path extrusionOk="0" h="513" w="335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4" name="Google Shape;11464;p59"/>
            <p:cNvSpPr/>
            <p:nvPr/>
          </p:nvSpPr>
          <p:spPr>
            <a:xfrm>
              <a:off x="5968597" y="2092408"/>
              <a:ext cx="10581" cy="16252"/>
            </a:xfrm>
            <a:custGeom>
              <a:rect b="b" l="l" r="r" t="t"/>
              <a:pathLst>
                <a:path extrusionOk="0" h="513" w="33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5" name="Google Shape;11465;p59"/>
            <p:cNvSpPr/>
            <p:nvPr/>
          </p:nvSpPr>
          <p:spPr>
            <a:xfrm>
              <a:off x="5801485" y="1969046"/>
              <a:ext cx="279164" cy="357636"/>
            </a:xfrm>
            <a:custGeom>
              <a:rect b="b" l="l" r="r" t="t"/>
              <a:pathLst>
                <a:path extrusionOk="0" h="11289" w="8812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6" name="Google Shape;11466;p59"/>
            <p:cNvSpPr/>
            <p:nvPr/>
          </p:nvSpPr>
          <p:spPr>
            <a:xfrm>
              <a:off x="5895797" y="2075427"/>
              <a:ext cx="21891" cy="10581"/>
            </a:xfrm>
            <a:custGeom>
              <a:rect b="b" l="l" r="r" t="t"/>
              <a:pathLst>
                <a:path extrusionOk="0" h="334" w="691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7" name="Google Shape;11467;p59"/>
            <p:cNvSpPr/>
            <p:nvPr/>
          </p:nvSpPr>
          <p:spPr>
            <a:xfrm>
              <a:off x="5962927" y="2075427"/>
              <a:ext cx="21542" cy="10581"/>
            </a:xfrm>
            <a:custGeom>
              <a:rect b="b" l="l" r="r" t="t"/>
              <a:pathLst>
                <a:path extrusionOk="0" h="334" w="68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8" name="Google Shape;11468;p59"/>
            <p:cNvSpPr/>
            <p:nvPr/>
          </p:nvSpPr>
          <p:spPr>
            <a:xfrm>
              <a:off x="5845615" y="2282868"/>
              <a:ext cx="10233" cy="43813"/>
            </a:xfrm>
            <a:custGeom>
              <a:rect b="b" l="l" r="r" t="t"/>
              <a:pathLst>
                <a:path extrusionOk="0" h="1383" w="323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9" name="Google Shape;11469;p59"/>
            <p:cNvSpPr/>
            <p:nvPr/>
          </p:nvSpPr>
          <p:spPr>
            <a:xfrm>
              <a:off x="6024798" y="2282868"/>
              <a:ext cx="10201" cy="43813"/>
            </a:xfrm>
            <a:custGeom>
              <a:rect b="b" l="l" r="r" t="t"/>
              <a:pathLst>
                <a:path extrusionOk="0" h="1383" w="322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0" name="Google Shape;11470;p59"/>
            <p:cNvSpPr/>
            <p:nvPr/>
          </p:nvSpPr>
          <p:spPr>
            <a:xfrm>
              <a:off x="5868267" y="2260248"/>
              <a:ext cx="144112" cy="66591"/>
            </a:xfrm>
            <a:custGeom>
              <a:rect b="b" l="l" r="r" t="t"/>
              <a:pathLst>
                <a:path extrusionOk="0" h="2102" w="4549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1" name="Google Shape;11471;p59"/>
            <p:cNvSpPr/>
            <p:nvPr/>
          </p:nvSpPr>
          <p:spPr>
            <a:xfrm>
              <a:off x="5890126" y="2013556"/>
              <a:ext cx="10581" cy="10613"/>
            </a:xfrm>
            <a:custGeom>
              <a:rect b="b" l="l" r="r" t="t"/>
              <a:pathLst>
                <a:path extrusionOk="0" h="335" w="334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2" name="Google Shape;11472;p59"/>
            <p:cNvSpPr/>
            <p:nvPr/>
          </p:nvSpPr>
          <p:spPr>
            <a:xfrm>
              <a:off x="5979907" y="2013556"/>
              <a:ext cx="10201" cy="10613"/>
            </a:xfrm>
            <a:custGeom>
              <a:rect b="b" l="l" r="r" t="t"/>
              <a:pathLst>
                <a:path extrusionOk="0" h="335" w="322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3" name="Google Shape;11473;p59"/>
            <p:cNvSpPr/>
            <p:nvPr/>
          </p:nvSpPr>
          <p:spPr>
            <a:xfrm>
              <a:off x="5861455" y="2002247"/>
              <a:ext cx="127892" cy="155454"/>
            </a:xfrm>
            <a:custGeom>
              <a:rect b="b" l="l" r="r" t="t"/>
              <a:pathLst>
                <a:path extrusionOk="0" h="4907" w="4037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4" name="Google Shape;11474;p59"/>
            <p:cNvSpPr/>
            <p:nvPr/>
          </p:nvSpPr>
          <p:spPr>
            <a:xfrm>
              <a:off x="5890886" y="2060633"/>
              <a:ext cx="128652" cy="127227"/>
            </a:xfrm>
            <a:custGeom>
              <a:rect b="b" l="l" r="r" t="t"/>
              <a:pathLst>
                <a:path extrusionOk="0" h="4016" w="4061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5" name="Google Shape;11475;p59"/>
            <p:cNvSpPr/>
            <p:nvPr/>
          </p:nvSpPr>
          <p:spPr>
            <a:xfrm>
              <a:off x="5910116" y="2122947"/>
              <a:ext cx="61142" cy="33232"/>
            </a:xfrm>
            <a:custGeom>
              <a:rect b="b" l="l" r="r" t="t"/>
              <a:pathLst>
                <a:path extrusionOk="0" h="1049" w="193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76" name="Google Shape;11476;p59"/>
          <p:cNvGrpSpPr/>
          <p:nvPr/>
        </p:nvGrpSpPr>
        <p:grpSpPr>
          <a:xfrm>
            <a:off x="5352643" y="1969046"/>
            <a:ext cx="278404" cy="358364"/>
            <a:chOff x="5352643" y="1969046"/>
            <a:chExt cx="278404" cy="358364"/>
          </a:xfrm>
        </p:grpSpPr>
        <p:sp>
          <p:nvSpPr>
            <p:cNvPr id="11477" name="Google Shape;11477;p59"/>
            <p:cNvSpPr/>
            <p:nvPr/>
          </p:nvSpPr>
          <p:spPr>
            <a:xfrm>
              <a:off x="5352643" y="1969046"/>
              <a:ext cx="278404" cy="358364"/>
            </a:xfrm>
            <a:custGeom>
              <a:rect b="b" l="l" r="r" t="t"/>
              <a:pathLst>
                <a:path extrusionOk="0" h="11312" w="8788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8" name="Google Shape;11478;p59"/>
            <p:cNvSpPr/>
            <p:nvPr/>
          </p:nvSpPr>
          <p:spPr>
            <a:xfrm>
              <a:off x="5452593" y="2092408"/>
              <a:ext cx="10581" cy="16252"/>
            </a:xfrm>
            <a:custGeom>
              <a:rect b="b" l="l" r="r" t="t"/>
              <a:pathLst>
                <a:path extrusionOk="0" h="513" w="334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9" name="Google Shape;11479;p59"/>
            <p:cNvSpPr/>
            <p:nvPr/>
          </p:nvSpPr>
          <p:spPr>
            <a:xfrm>
              <a:off x="5519723" y="2092408"/>
              <a:ext cx="10233" cy="16252"/>
            </a:xfrm>
            <a:custGeom>
              <a:rect b="b" l="l" r="r" t="t"/>
              <a:pathLst>
                <a:path extrusionOk="0" h="513" w="323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0" name="Google Shape;11480;p59"/>
            <p:cNvSpPr/>
            <p:nvPr/>
          </p:nvSpPr>
          <p:spPr>
            <a:xfrm>
              <a:off x="5474833" y="2137298"/>
              <a:ext cx="32852" cy="10201"/>
            </a:xfrm>
            <a:custGeom>
              <a:rect b="b" l="l" r="r" t="t"/>
              <a:pathLst>
                <a:path extrusionOk="0" h="322" w="1037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81" name="Google Shape;11481;p59"/>
          <p:cNvGrpSpPr/>
          <p:nvPr/>
        </p:nvGrpSpPr>
        <p:grpSpPr>
          <a:xfrm>
            <a:off x="4897750" y="1968317"/>
            <a:ext cx="279132" cy="358364"/>
            <a:chOff x="4897750" y="1968317"/>
            <a:chExt cx="279132" cy="358364"/>
          </a:xfrm>
        </p:grpSpPr>
        <p:sp>
          <p:nvSpPr>
            <p:cNvPr id="11482" name="Google Shape;11482;p59"/>
            <p:cNvSpPr/>
            <p:nvPr/>
          </p:nvSpPr>
          <p:spPr>
            <a:xfrm>
              <a:off x="4997700" y="2075427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3" name="Google Shape;11483;p59"/>
            <p:cNvSpPr/>
            <p:nvPr/>
          </p:nvSpPr>
          <p:spPr>
            <a:xfrm>
              <a:off x="5064830" y="2075427"/>
              <a:ext cx="10233" cy="16252"/>
            </a:xfrm>
            <a:custGeom>
              <a:rect b="b" l="l" r="r" t="t"/>
              <a:pathLst>
                <a:path extrusionOk="0" h="513" w="323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4" name="Google Shape;11484;p59"/>
            <p:cNvSpPr/>
            <p:nvPr/>
          </p:nvSpPr>
          <p:spPr>
            <a:xfrm>
              <a:off x="5013920" y="2115122"/>
              <a:ext cx="45302" cy="16157"/>
            </a:xfrm>
            <a:custGeom>
              <a:rect b="b" l="l" r="r" t="t"/>
              <a:pathLst>
                <a:path extrusionOk="0" h="510" w="143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5" name="Google Shape;11485;p59"/>
            <p:cNvSpPr/>
            <p:nvPr/>
          </p:nvSpPr>
          <p:spPr>
            <a:xfrm>
              <a:off x="4897750" y="1968317"/>
              <a:ext cx="279132" cy="358364"/>
            </a:xfrm>
            <a:custGeom>
              <a:rect b="b" l="l" r="r" t="t"/>
              <a:pathLst>
                <a:path extrusionOk="0" h="11312" w="8811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6" name="Google Shape;11486;p59"/>
            <p:cNvSpPr/>
            <p:nvPr/>
          </p:nvSpPr>
          <p:spPr>
            <a:xfrm>
              <a:off x="4992030" y="2058827"/>
              <a:ext cx="21923" cy="10581"/>
            </a:xfrm>
            <a:custGeom>
              <a:rect b="b" l="l" r="r" t="t"/>
              <a:pathLst>
                <a:path extrusionOk="0" h="334" w="692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7" name="Google Shape;11487;p59"/>
            <p:cNvSpPr/>
            <p:nvPr/>
          </p:nvSpPr>
          <p:spPr>
            <a:xfrm>
              <a:off x="5059191" y="2058827"/>
              <a:ext cx="21511" cy="10581"/>
            </a:xfrm>
            <a:custGeom>
              <a:rect b="b" l="l" r="r" t="t"/>
              <a:pathLst>
                <a:path extrusionOk="0" h="334" w="679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8" name="Google Shape;11488;p59"/>
            <p:cNvSpPr/>
            <p:nvPr/>
          </p:nvSpPr>
          <p:spPr>
            <a:xfrm>
              <a:off x="4941500" y="2271558"/>
              <a:ext cx="10581" cy="55123"/>
            </a:xfrm>
            <a:custGeom>
              <a:rect b="b" l="l" r="r" t="t"/>
              <a:pathLst>
                <a:path extrusionOk="0" h="1740" w="334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9" name="Google Shape;11489;p59"/>
            <p:cNvSpPr/>
            <p:nvPr/>
          </p:nvSpPr>
          <p:spPr>
            <a:xfrm>
              <a:off x="4963739" y="2254578"/>
              <a:ext cx="10993" cy="10613"/>
            </a:xfrm>
            <a:custGeom>
              <a:rect b="b" l="l" r="r" t="t"/>
              <a:pathLst>
                <a:path extrusionOk="0" h="335" w="347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0" name="Google Shape;11490;p59"/>
            <p:cNvSpPr/>
            <p:nvPr/>
          </p:nvSpPr>
          <p:spPr>
            <a:xfrm>
              <a:off x="5098791" y="2254578"/>
              <a:ext cx="10201" cy="10613"/>
            </a:xfrm>
            <a:custGeom>
              <a:rect b="b" l="l" r="r" t="t"/>
              <a:pathLst>
                <a:path extrusionOk="0" h="335" w="322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1" name="Google Shape;11491;p59"/>
            <p:cNvSpPr/>
            <p:nvPr/>
          </p:nvSpPr>
          <p:spPr>
            <a:xfrm>
              <a:off x="5098791" y="2282868"/>
              <a:ext cx="10201" cy="10613"/>
            </a:xfrm>
            <a:custGeom>
              <a:rect b="b" l="l" r="r" t="t"/>
              <a:pathLst>
                <a:path extrusionOk="0" h="335" w="322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2" name="Google Shape;11492;p59"/>
            <p:cNvSpPr/>
            <p:nvPr/>
          </p:nvSpPr>
          <p:spPr>
            <a:xfrm>
              <a:off x="4963739" y="2282868"/>
              <a:ext cx="10993" cy="10613"/>
            </a:xfrm>
            <a:custGeom>
              <a:rect b="b" l="l" r="r" t="t"/>
              <a:pathLst>
                <a:path extrusionOk="0" h="335" w="347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3" name="Google Shape;11493;p59"/>
            <p:cNvSpPr/>
            <p:nvPr/>
          </p:nvSpPr>
          <p:spPr>
            <a:xfrm>
              <a:off x="5098791" y="2310778"/>
              <a:ext cx="10201" cy="10233"/>
            </a:xfrm>
            <a:custGeom>
              <a:rect b="b" l="l" r="r" t="t"/>
              <a:pathLst>
                <a:path extrusionOk="0" h="323" w="322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4" name="Google Shape;11494;p59"/>
            <p:cNvSpPr/>
            <p:nvPr/>
          </p:nvSpPr>
          <p:spPr>
            <a:xfrm>
              <a:off x="4963739" y="2310778"/>
              <a:ext cx="10233" cy="10233"/>
            </a:xfrm>
            <a:custGeom>
              <a:rect b="b" l="l" r="r" t="t"/>
              <a:pathLst>
                <a:path extrusionOk="0" h="323" w="323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95" name="Google Shape;11495;p59"/>
          <p:cNvSpPr/>
          <p:nvPr/>
        </p:nvSpPr>
        <p:spPr>
          <a:xfrm>
            <a:off x="872362" y="1513044"/>
            <a:ext cx="325164" cy="347783"/>
          </a:xfrm>
          <a:custGeom>
            <a:rect b="b" l="l" r="r" t="t"/>
            <a:pathLst>
              <a:path extrusionOk="0" h="10978" w="10264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96" name="Google Shape;11496;p59"/>
          <p:cNvGrpSpPr/>
          <p:nvPr/>
        </p:nvGrpSpPr>
        <p:grpSpPr>
          <a:xfrm>
            <a:off x="1767449" y="1513044"/>
            <a:ext cx="324403" cy="347783"/>
            <a:chOff x="1767449" y="1513044"/>
            <a:chExt cx="324403" cy="347783"/>
          </a:xfrm>
        </p:grpSpPr>
        <p:sp>
          <p:nvSpPr>
            <p:cNvPr id="11497" name="Google Shape;11497;p59"/>
            <p:cNvSpPr/>
            <p:nvPr/>
          </p:nvSpPr>
          <p:spPr>
            <a:xfrm>
              <a:off x="1850039" y="1513044"/>
              <a:ext cx="159604" cy="347783"/>
            </a:xfrm>
            <a:custGeom>
              <a:rect b="b" l="l" r="r" t="t"/>
              <a:pathLst>
                <a:path extrusionOk="0" h="10978" w="5038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8" name="Google Shape;11498;p59"/>
            <p:cNvSpPr/>
            <p:nvPr/>
          </p:nvSpPr>
          <p:spPr>
            <a:xfrm>
              <a:off x="1887009" y="1702332"/>
              <a:ext cx="53222" cy="48375"/>
            </a:xfrm>
            <a:custGeom>
              <a:rect b="b" l="l" r="r" t="t"/>
              <a:pathLst>
                <a:path extrusionOk="0" h="1527" w="168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9" name="Google Shape;11499;p59"/>
            <p:cNvSpPr/>
            <p:nvPr/>
          </p:nvSpPr>
          <p:spPr>
            <a:xfrm>
              <a:off x="1943970" y="1686745"/>
              <a:ext cx="28702" cy="63962"/>
            </a:xfrm>
            <a:custGeom>
              <a:rect b="b" l="l" r="r" t="t"/>
              <a:pathLst>
                <a:path extrusionOk="0" h="2019" w="906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0" name="Google Shape;11500;p59"/>
            <p:cNvSpPr/>
            <p:nvPr/>
          </p:nvSpPr>
          <p:spPr>
            <a:xfrm>
              <a:off x="2029221" y="1707306"/>
              <a:ext cx="62631" cy="10201"/>
            </a:xfrm>
            <a:custGeom>
              <a:rect b="b" l="l" r="r" t="t"/>
              <a:pathLst>
                <a:path extrusionOk="0" h="322" w="1977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1" name="Google Shape;11501;p59"/>
            <p:cNvSpPr/>
            <p:nvPr/>
          </p:nvSpPr>
          <p:spPr>
            <a:xfrm>
              <a:off x="2029221" y="1758311"/>
              <a:ext cx="47552" cy="46696"/>
            </a:xfrm>
            <a:custGeom>
              <a:rect b="b" l="l" r="r" t="t"/>
              <a:pathLst>
                <a:path extrusionOk="0" h="1474" w="1501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2" name="Google Shape;11502;p59"/>
            <p:cNvSpPr/>
            <p:nvPr/>
          </p:nvSpPr>
          <p:spPr>
            <a:xfrm>
              <a:off x="2029221" y="1615339"/>
              <a:ext cx="47552" cy="46728"/>
            </a:xfrm>
            <a:custGeom>
              <a:rect b="b" l="l" r="r" t="t"/>
              <a:pathLst>
                <a:path extrusionOk="0" h="1475" w="1501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3" name="Google Shape;11503;p59"/>
            <p:cNvSpPr/>
            <p:nvPr/>
          </p:nvSpPr>
          <p:spPr>
            <a:xfrm>
              <a:off x="1767449" y="1703504"/>
              <a:ext cx="63012" cy="10233"/>
            </a:xfrm>
            <a:custGeom>
              <a:rect b="b" l="l" r="r" t="t"/>
              <a:pathLst>
                <a:path extrusionOk="0" h="323" w="1989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4" name="Google Shape;11504;p59"/>
            <p:cNvSpPr/>
            <p:nvPr/>
          </p:nvSpPr>
          <p:spPr>
            <a:xfrm>
              <a:off x="1783289" y="1615719"/>
              <a:ext cx="47552" cy="46728"/>
            </a:xfrm>
            <a:custGeom>
              <a:rect b="b" l="l" r="r" t="t"/>
              <a:pathLst>
                <a:path extrusionOk="0" h="1475" w="1501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5" name="Google Shape;11505;p59"/>
            <p:cNvSpPr/>
            <p:nvPr/>
          </p:nvSpPr>
          <p:spPr>
            <a:xfrm>
              <a:off x="1783289" y="1758311"/>
              <a:ext cx="47552" cy="46696"/>
            </a:xfrm>
            <a:custGeom>
              <a:rect b="b" l="l" r="r" t="t"/>
              <a:pathLst>
                <a:path extrusionOk="0" h="1474" w="1501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06" name="Google Shape;11506;p59"/>
          <p:cNvGrpSpPr/>
          <p:nvPr/>
        </p:nvGrpSpPr>
        <p:grpSpPr>
          <a:xfrm>
            <a:off x="4007193" y="1512727"/>
            <a:ext cx="320633" cy="348100"/>
            <a:chOff x="4007193" y="1512727"/>
            <a:chExt cx="320633" cy="348100"/>
          </a:xfrm>
        </p:grpSpPr>
        <p:sp>
          <p:nvSpPr>
            <p:cNvPr id="11507" name="Google Shape;11507;p59"/>
            <p:cNvSpPr/>
            <p:nvPr/>
          </p:nvSpPr>
          <p:spPr>
            <a:xfrm>
              <a:off x="4177695" y="1512727"/>
              <a:ext cx="143732" cy="153109"/>
            </a:xfrm>
            <a:custGeom>
              <a:rect b="b" l="l" r="r" t="t"/>
              <a:pathLst>
                <a:path extrusionOk="0" h="4833" w="4537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8" name="Google Shape;11508;p59"/>
            <p:cNvSpPr/>
            <p:nvPr/>
          </p:nvSpPr>
          <p:spPr>
            <a:xfrm>
              <a:off x="4214666" y="1543583"/>
              <a:ext cx="77711" cy="77363"/>
            </a:xfrm>
            <a:custGeom>
              <a:rect b="b" l="l" r="r" t="t"/>
              <a:pathLst>
                <a:path extrusionOk="0" h="2442" w="2453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9" name="Google Shape;11509;p59"/>
            <p:cNvSpPr/>
            <p:nvPr/>
          </p:nvSpPr>
          <p:spPr>
            <a:xfrm>
              <a:off x="4007193" y="1541334"/>
              <a:ext cx="320633" cy="319493"/>
            </a:xfrm>
            <a:custGeom>
              <a:rect b="b" l="l" r="r" t="t"/>
              <a:pathLst>
                <a:path extrusionOk="0" h="10085" w="10121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0" name="Google Shape;11510;p59"/>
            <p:cNvSpPr/>
            <p:nvPr/>
          </p:nvSpPr>
          <p:spPr>
            <a:xfrm>
              <a:off x="4064914" y="1665805"/>
              <a:ext cx="101123" cy="40012"/>
            </a:xfrm>
            <a:custGeom>
              <a:rect b="b" l="l" r="r" t="t"/>
              <a:pathLst>
                <a:path extrusionOk="0" h="1263" w="3192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1" name="Google Shape;11511;p59"/>
            <p:cNvSpPr/>
            <p:nvPr/>
          </p:nvSpPr>
          <p:spPr>
            <a:xfrm>
              <a:off x="4162235" y="1749155"/>
              <a:ext cx="101851" cy="60382"/>
            </a:xfrm>
            <a:custGeom>
              <a:rect b="b" l="l" r="r" t="t"/>
              <a:pathLst>
                <a:path extrusionOk="0" h="1906" w="3215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12" name="Google Shape;11512;p59"/>
          <p:cNvGrpSpPr/>
          <p:nvPr/>
        </p:nvGrpSpPr>
        <p:grpSpPr>
          <a:xfrm>
            <a:off x="3530425" y="1508747"/>
            <a:ext cx="368175" cy="344594"/>
            <a:chOff x="3530425" y="1508747"/>
            <a:chExt cx="368175" cy="344594"/>
          </a:xfrm>
        </p:grpSpPr>
        <p:sp>
          <p:nvSpPr>
            <p:cNvPr id="11513" name="Google Shape;11513;p59"/>
            <p:cNvSpPr/>
            <p:nvPr/>
          </p:nvSpPr>
          <p:spPr>
            <a:xfrm>
              <a:off x="3530425" y="1508747"/>
              <a:ext cx="316765" cy="344594"/>
            </a:xfrm>
            <a:custGeom>
              <a:rect b="b" l="l" r="r" t="t"/>
              <a:pathLst>
                <a:path extrusionOk="0" h="8538" w="7848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4" name="Google Shape;11514;p59"/>
            <p:cNvSpPr/>
            <p:nvPr/>
          </p:nvSpPr>
          <p:spPr>
            <a:xfrm>
              <a:off x="3870185" y="1675515"/>
              <a:ext cx="28415" cy="11099"/>
            </a:xfrm>
            <a:custGeom>
              <a:rect b="b" l="l" r="r" t="t"/>
              <a:pathLst>
                <a:path extrusionOk="0" h="275" w="704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5" name="Google Shape;11515;p59"/>
            <p:cNvSpPr/>
            <p:nvPr/>
          </p:nvSpPr>
          <p:spPr>
            <a:xfrm>
              <a:off x="3846170" y="1610293"/>
              <a:ext cx="25993" cy="22965"/>
            </a:xfrm>
            <a:custGeom>
              <a:rect b="b" l="l" r="r" t="t"/>
              <a:pathLst>
                <a:path extrusionOk="0" h="569" w="644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6" name="Google Shape;11516;p59"/>
            <p:cNvSpPr/>
            <p:nvPr/>
          </p:nvSpPr>
          <p:spPr>
            <a:xfrm>
              <a:off x="3847623" y="1728508"/>
              <a:ext cx="24540" cy="23086"/>
            </a:xfrm>
            <a:custGeom>
              <a:rect b="b" l="l" r="r" t="t"/>
              <a:pathLst>
                <a:path extrusionOk="0" h="572" w="608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17" name="Google Shape;11517;p59"/>
          <p:cNvGrpSpPr/>
          <p:nvPr/>
        </p:nvGrpSpPr>
        <p:grpSpPr>
          <a:xfrm>
            <a:off x="3127598" y="1513234"/>
            <a:ext cx="289714" cy="347593"/>
            <a:chOff x="3127598" y="1513234"/>
            <a:chExt cx="289714" cy="347593"/>
          </a:xfrm>
        </p:grpSpPr>
        <p:sp>
          <p:nvSpPr>
            <p:cNvPr id="11518" name="Google Shape;11518;p59"/>
            <p:cNvSpPr/>
            <p:nvPr/>
          </p:nvSpPr>
          <p:spPr>
            <a:xfrm>
              <a:off x="3127598" y="1513234"/>
              <a:ext cx="289714" cy="347593"/>
            </a:xfrm>
            <a:custGeom>
              <a:rect b="b" l="l" r="r" t="t"/>
              <a:pathLst>
                <a:path extrusionOk="0" h="10972" w="9145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9" name="Google Shape;11519;p59"/>
            <p:cNvSpPr/>
            <p:nvPr/>
          </p:nvSpPr>
          <p:spPr>
            <a:xfrm>
              <a:off x="3254698" y="1788375"/>
              <a:ext cx="121493" cy="10233"/>
            </a:xfrm>
            <a:custGeom>
              <a:rect b="b" l="l" r="r" t="t"/>
              <a:pathLst>
                <a:path extrusionOk="0" h="323" w="3835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0" name="Google Shape;11520;p59"/>
            <p:cNvSpPr/>
            <p:nvPr/>
          </p:nvSpPr>
          <p:spPr>
            <a:xfrm>
              <a:off x="3185668" y="1638275"/>
              <a:ext cx="172783" cy="29051"/>
            </a:xfrm>
            <a:custGeom>
              <a:rect b="b" l="l" r="r" t="t"/>
              <a:pathLst>
                <a:path extrusionOk="0" h="917" w="5454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1" name="Google Shape;11521;p59"/>
            <p:cNvSpPr/>
            <p:nvPr/>
          </p:nvSpPr>
          <p:spPr>
            <a:xfrm>
              <a:off x="3186428" y="1681645"/>
              <a:ext cx="172022" cy="10581"/>
            </a:xfrm>
            <a:custGeom>
              <a:rect b="b" l="l" r="r" t="t"/>
              <a:pathLst>
                <a:path extrusionOk="0" h="334" w="543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2" name="Google Shape;11522;p59"/>
            <p:cNvSpPr/>
            <p:nvPr/>
          </p:nvSpPr>
          <p:spPr>
            <a:xfrm>
              <a:off x="3186428" y="1707306"/>
              <a:ext cx="172022" cy="10201"/>
            </a:xfrm>
            <a:custGeom>
              <a:rect b="b" l="l" r="r" t="t"/>
              <a:pathLst>
                <a:path extrusionOk="0" h="322" w="543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23" name="Google Shape;11523;p59"/>
          <p:cNvGrpSpPr/>
          <p:nvPr/>
        </p:nvGrpSpPr>
        <p:grpSpPr>
          <a:xfrm>
            <a:off x="2662884" y="1513044"/>
            <a:ext cx="322914" cy="348543"/>
            <a:chOff x="2662884" y="1513044"/>
            <a:chExt cx="322914" cy="348543"/>
          </a:xfrm>
        </p:grpSpPr>
        <p:sp>
          <p:nvSpPr>
            <p:cNvPr id="11524" name="Google Shape;11524;p59"/>
            <p:cNvSpPr/>
            <p:nvPr/>
          </p:nvSpPr>
          <p:spPr>
            <a:xfrm>
              <a:off x="2662884" y="1513044"/>
              <a:ext cx="260663" cy="348543"/>
            </a:xfrm>
            <a:custGeom>
              <a:rect b="b" l="l" r="r" t="t"/>
              <a:pathLst>
                <a:path extrusionOk="0" h="11002" w="8228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5" name="Google Shape;11525;p59"/>
            <p:cNvSpPr/>
            <p:nvPr/>
          </p:nvSpPr>
          <p:spPr>
            <a:xfrm>
              <a:off x="2663264" y="1513044"/>
              <a:ext cx="165243" cy="282554"/>
            </a:xfrm>
            <a:custGeom>
              <a:rect b="b" l="l" r="r" t="t"/>
              <a:pathLst>
                <a:path extrusionOk="0" h="8919" w="5216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6" name="Google Shape;11526;p59"/>
            <p:cNvSpPr/>
            <p:nvPr/>
          </p:nvSpPr>
          <p:spPr>
            <a:xfrm>
              <a:off x="2717596" y="1747634"/>
              <a:ext cx="152412" cy="10613"/>
            </a:xfrm>
            <a:custGeom>
              <a:rect b="b" l="l" r="r" t="t"/>
              <a:pathLst>
                <a:path extrusionOk="0" h="335" w="4811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7" name="Google Shape;11527;p59"/>
            <p:cNvSpPr/>
            <p:nvPr/>
          </p:nvSpPr>
          <p:spPr>
            <a:xfrm>
              <a:off x="2788876" y="1809886"/>
              <a:ext cx="81132" cy="10581"/>
            </a:xfrm>
            <a:custGeom>
              <a:rect b="b" l="l" r="r" t="t"/>
              <a:pathLst>
                <a:path extrusionOk="0" h="334" w="2561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8" name="Google Shape;11528;p59"/>
            <p:cNvSpPr/>
            <p:nvPr/>
          </p:nvSpPr>
          <p:spPr>
            <a:xfrm>
              <a:off x="2717596" y="1722385"/>
              <a:ext cx="152412" cy="10201"/>
            </a:xfrm>
            <a:custGeom>
              <a:rect b="b" l="l" r="r" t="t"/>
              <a:pathLst>
                <a:path extrusionOk="0" h="322" w="4811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9" name="Google Shape;11529;p59"/>
            <p:cNvSpPr/>
            <p:nvPr/>
          </p:nvSpPr>
          <p:spPr>
            <a:xfrm>
              <a:off x="2717596" y="1696344"/>
              <a:ext cx="152412" cy="10613"/>
            </a:xfrm>
            <a:custGeom>
              <a:rect b="b" l="l" r="r" t="t"/>
              <a:pathLst>
                <a:path extrusionOk="0" h="335" w="4811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0" name="Google Shape;11530;p59"/>
            <p:cNvSpPr/>
            <p:nvPr/>
          </p:nvSpPr>
          <p:spPr>
            <a:xfrm>
              <a:off x="2717596" y="1670335"/>
              <a:ext cx="152412" cy="10581"/>
            </a:xfrm>
            <a:custGeom>
              <a:rect b="b" l="l" r="r" t="t"/>
              <a:pathLst>
                <a:path extrusionOk="0" h="334" w="4811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1" name="Google Shape;11531;p59"/>
            <p:cNvSpPr/>
            <p:nvPr/>
          </p:nvSpPr>
          <p:spPr>
            <a:xfrm>
              <a:off x="2778326" y="1594145"/>
              <a:ext cx="31332" cy="61111"/>
            </a:xfrm>
            <a:custGeom>
              <a:rect b="b" l="l" r="r" t="t"/>
              <a:pathLst>
                <a:path extrusionOk="0" h="1929" w="989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2" name="Google Shape;11532;p59"/>
            <p:cNvSpPr/>
            <p:nvPr/>
          </p:nvSpPr>
          <p:spPr>
            <a:xfrm>
              <a:off x="2782476" y="1575263"/>
              <a:ext cx="16220" cy="15872"/>
            </a:xfrm>
            <a:custGeom>
              <a:rect b="b" l="l" r="r" t="t"/>
              <a:pathLst>
                <a:path extrusionOk="0" h="501" w="512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3" name="Google Shape;11533;p59"/>
            <p:cNvSpPr/>
            <p:nvPr/>
          </p:nvSpPr>
          <p:spPr>
            <a:xfrm>
              <a:off x="2943537" y="1513044"/>
              <a:ext cx="42261" cy="347783"/>
            </a:xfrm>
            <a:custGeom>
              <a:rect b="b" l="l" r="r" t="t"/>
              <a:pathLst>
                <a:path extrusionOk="0" h="10978" w="1334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34" name="Google Shape;11534;p59"/>
          <p:cNvGrpSpPr/>
          <p:nvPr/>
        </p:nvGrpSpPr>
        <p:grpSpPr>
          <a:xfrm>
            <a:off x="2232511" y="1512759"/>
            <a:ext cx="299534" cy="348068"/>
            <a:chOff x="2232511" y="1512759"/>
            <a:chExt cx="299534" cy="348068"/>
          </a:xfrm>
        </p:grpSpPr>
        <p:sp>
          <p:nvSpPr>
            <p:cNvPr id="11535" name="Google Shape;11535;p59"/>
            <p:cNvSpPr/>
            <p:nvPr/>
          </p:nvSpPr>
          <p:spPr>
            <a:xfrm>
              <a:off x="2278162" y="1715226"/>
              <a:ext cx="95452" cy="10581"/>
            </a:xfrm>
            <a:custGeom>
              <a:rect b="b" l="l" r="r" t="t"/>
              <a:pathLst>
                <a:path extrusionOk="0" h="334" w="3013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6" name="Google Shape;11536;p59"/>
            <p:cNvSpPr/>
            <p:nvPr/>
          </p:nvSpPr>
          <p:spPr>
            <a:xfrm>
              <a:off x="2278162" y="1734455"/>
              <a:ext cx="95452" cy="10581"/>
            </a:xfrm>
            <a:custGeom>
              <a:rect b="b" l="l" r="r" t="t"/>
              <a:pathLst>
                <a:path extrusionOk="0" h="334" w="3013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7" name="Google Shape;11537;p59"/>
            <p:cNvSpPr/>
            <p:nvPr/>
          </p:nvSpPr>
          <p:spPr>
            <a:xfrm>
              <a:off x="2278162" y="1754446"/>
              <a:ext cx="95452" cy="10201"/>
            </a:xfrm>
            <a:custGeom>
              <a:rect b="b" l="l" r="r" t="t"/>
              <a:pathLst>
                <a:path extrusionOk="0" h="322" w="3013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8" name="Google Shape;11538;p59"/>
            <p:cNvSpPr/>
            <p:nvPr/>
          </p:nvSpPr>
          <p:spPr>
            <a:xfrm>
              <a:off x="2278162" y="1773675"/>
              <a:ext cx="95452" cy="10581"/>
            </a:xfrm>
            <a:custGeom>
              <a:rect b="b" l="l" r="r" t="t"/>
              <a:pathLst>
                <a:path extrusionOk="0" h="334" w="3013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9" name="Google Shape;11539;p59"/>
            <p:cNvSpPr/>
            <p:nvPr/>
          </p:nvSpPr>
          <p:spPr>
            <a:xfrm>
              <a:off x="2232511" y="1512759"/>
              <a:ext cx="299534" cy="348068"/>
            </a:xfrm>
            <a:custGeom>
              <a:rect b="b" l="l" r="r" t="t"/>
              <a:pathLst>
                <a:path extrusionOk="0" h="10987" w="9455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0" name="Google Shape;11540;p59"/>
            <p:cNvSpPr/>
            <p:nvPr/>
          </p:nvSpPr>
          <p:spPr>
            <a:xfrm>
              <a:off x="2422623" y="1574883"/>
              <a:ext cx="10201" cy="11373"/>
            </a:xfrm>
            <a:custGeom>
              <a:rect b="b" l="l" r="r" t="t"/>
              <a:pathLst>
                <a:path extrusionOk="0" h="359" w="322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1" name="Google Shape;11541;p59"/>
            <p:cNvSpPr/>
            <p:nvPr/>
          </p:nvSpPr>
          <p:spPr>
            <a:xfrm>
              <a:off x="2442613" y="1574883"/>
              <a:ext cx="10581" cy="11373"/>
            </a:xfrm>
            <a:custGeom>
              <a:rect b="b" l="l" r="r" t="t"/>
              <a:pathLst>
                <a:path extrusionOk="0" h="359" w="334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2" name="Google Shape;11542;p59"/>
            <p:cNvSpPr/>
            <p:nvPr/>
          </p:nvSpPr>
          <p:spPr>
            <a:xfrm>
              <a:off x="2462983" y="1574883"/>
              <a:ext cx="10581" cy="11373"/>
            </a:xfrm>
            <a:custGeom>
              <a:rect b="b" l="l" r="r" t="t"/>
              <a:pathLst>
                <a:path extrusionOk="0" h="359" w="334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3" name="Google Shape;11543;p59"/>
            <p:cNvSpPr/>
            <p:nvPr/>
          </p:nvSpPr>
          <p:spPr>
            <a:xfrm>
              <a:off x="2482974" y="1574883"/>
              <a:ext cx="10201" cy="11373"/>
            </a:xfrm>
            <a:custGeom>
              <a:rect b="b" l="l" r="r" t="t"/>
              <a:pathLst>
                <a:path extrusionOk="0" h="359" w="322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4" name="Google Shape;11544;p59"/>
            <p:cNvSpPr/>
            <p:nvPr/>
          </p:nvSpPr>
          <p:spPr>
            <a:xfrm>
              <a:off x="2312852" y="1654495"/>
              <a:ext cx="26073" cy="49041"/>
            </a:xfrm>
            <a:custGeom>
              <a:rect b="b" l="l" r="r" t="t"/>
              <a:pathLst>
                <a:path extrusionOk="0" h="1548" w="823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5" name="Google Shape;11545;p59"/>
            <p:cNvSpPr/>
            <p:nvPr/>
          </p:nvSpPr>
          <p:spPr>
            <a:xfrm>
              <a:off x="2316242" y="1637135"/>
              <a:ext cx="14383" cy="13971"/>
            </a:xfrm>
            <a:custGeom>
              <a:rect b="b" l="l" r="r" t="t"/>
              <a:pathLst>
                <a:path extrusionOk="0" h="441" w="454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46" name="Google Shape;11546;p59"/>
          <p:cNvGrpSpPr/>
          <p:nvPr/>
        </p:nvGrpSpPr>
        <p:grpSpPr>
          <a:xfrm>
            <a:off x="1331406" y="1513361"/>
            <a:ext cx="301784" cy="348607"/>
            <a:chOff x="1331406" y="1513361"/>
            <a:chExt cx="301784" cy="348607"/>
          </a:xfrm>
        </p:grpSpPr>
        <p:sp>
          <p:nvSpPr>
            <p:cNvPr id="11547" name="Google Shape;11547;p59"/>
            <p:cNvSpPr/>
            <p:nvPr/>
          </p:nvSpPr>
          <p:spPr>
            <a:xfrm>
              <a:off x="1473237" y="1513361"/>
              <a:ext cx="159952" cy="169076"/>
            </a:xfrm>
            <a:custGeom>
              <a:rect b="b" l="l" r="r" t="t"/>
              <a:pathLst>
                <a:path extrusionOk="0" h="5337" w="5049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8" name="Google Shape;11548;p59"/>
            <p:cNvSpPr/>
            <p:nvPr/>
          </p:nvSpPr>
          <p:spPr>
            <a:xfrm>
              <a:off x="1331406" y="1579033"/>
              <a:ext cx="152412" cy="282934"/>
            </a:xfrm>
            <a:custGeom>
              <a:rect b="b" l="l" r="r" t="t"/>
              <a:pathLst>
                <a:path extrusionOk="0" h="8931" w="4811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9" name="Google Shape;11549;p59"/>
            <p:cNvSpPr/>
            <p:nvPr/>
          </p:nvSpPr>
          <p:spPr>
            <a:xfrm>
              <a:off x="1373667" y="1686935"/>
              <a:ext cx="66401" cy="10581"/>
            </a:xfrm>
            <a:custGeom>
              <a:rect b="b" l="l" r="r" t="t"/>
              <a:pathLst>
                <a:path extrusionOk="0" h="334" w="2096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0" name="Google Shape;11550;p59"/>
            <p:cNvSpPr/>
            <p:nvPr/>
          </p:nvSpPr>
          <p:spPr>
            <a:xfrm>
              <a:off x="1518508" y="1536044"/>
              <a:ext cx="72452" cy="112812"/>
            </a:xfrm>
            <a:custGeom>
              <a:rect b="b" l="l" r="r" t="t"/>
              <a:pathLst>
                <a:path extrusionOk="0" h="3561" w="2287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51" name="Google Shape;11551;p59"/>
          <p:cNvGrpSpPr/>
          <p:nvPr/>
        </p:nvGrpSpPr>
        <p:grpSpPr>
          <a:xfrm>
            <a:off x="7144274" y="1500214"/>
            <a:ext cx="282174" cy="355735"/>
            <a:chOff x="7144274" y="1500214"/>
            <a:chExt cx="282174" cy="355735"/>
          </a:xfrm>
        </p:grpSpPr>
        <p:sp>
          <p:nvSpPr>
            <p:cNvPr id="11552" name="Google Shape;11552;p59"/>
            <p:cNvSpPr/>
            <p:nvPr/>
          </p:nvSpPr>
          <p:spPr>
            <a:xfrm>
              <a:off x="7245745" y="1613375"/>
              <a:ext cx="10613" cy="16252"/>
            </a:xfrm>
            <a:custGeom>
              <a:rect b="b" l="l" r="r" t="t"/>
              <a:pathLst>
                <a:path extrusionOk="0" h="513" w="335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3" name="Google Shape;11553;p59"/>
            <p:cNvSpPr/>
            <p:nvPr/>
          </p:nvSpPr>
          <p:spPr>
            <a:xfrm>
              <a:off x="7313635" y="1613375"/>
              <a:ext cx="10613" cy="16252"/>
            </a:xfrm>
            <a:custGeom>
              <a:rect b="b" l="l" r="r" t="t"/>
              <a:pathLst>
                <a:path extrusionOk="0" h="513" w="335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4" name="Google Shape;11554;p59"/>
            <p:cNvSpPr/>
            <p:nvPr/>
          </p:nvSpPr>
          <p:spPr>
            <a:xfrm>
              <a:off x="7262345" y="1653070"/>
              <a:ext cx="45302" cy="16157"/>
            </a:xfrm>
            <a:custGeom>
              <a:rect b="b" l="l" r="r" t="t"/>
              <a:pathLst>
                <a:path extrusionOk="0" h="510" w="143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5" name="Google Shape;11555;p59"/>
            <p:cNvSpPr/>
            <p:nvPr/>
          </p:nvSpPr>
          <p:spPr>
            <a:xfrm>
              <a:off x="7144274" y="1500214"/>
              <a:ext cx="282174" cy="355735"/>
            </a:xfrm>
            <a:custGeom>
              <a:rect b="b" l="l" r="r" t="t"/>
              <a:pathLst>
                <a:path extrusionOk="0" h="11229" w="8907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6" name="Google Shape;11556;p59"/>
            <p:cNvSpPr/>
            <p:nvPr/>
          </p:nvSpPr>
          <p:spPr>
            <a:xfrm>
              <a:off x="7239726" y="1594081"/>
              <a:ext cx="22651" cy="12165"/>
            </a:xfrm>
            <a:custGeom>
              <a:rect b="b" l="l" r="r" t="t"/>
              <a:pathLst>
                <a:path extrusionOk="0" h="384" w="715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7" name="Google Shape;11557;p59"/>
            <p:cNvSpPr/>
            <p:nvPr/>
          </p:nvSpPr>
          <p:spPr>
            <a:xfrm>
              <a:off x="7307616" y="1594462"/>
              <a:ext cx="22651" cy="12514"/>
            </a:xfrm>
            <a:custGeom>
              <a:rect b="b" l="l" r="r" t="t"/>
              <a:pathLst>
                <a:path extrusionOk="0" h="395" w="715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58" name="Google Shape;11558;p59"/>
          <p:cNvGrpSpPr/>
          <p:nvPr/>
        </p:nvGrpSpPr>
        <p:grpSpPr>
          <a:xfrm>
            <a:off x="6685262" y="1500214"/>
            <a:ext cx="289682" cy="354594"/>
            <a:chOff x="6685262" y="1500214"/>
            <a:chExt cx="289682" cy="354594"/>
          </a:xfrm>
        </p:grpSpPr>
        <p:sp>
          <p:nvSpPr>
            <p:cNvPr id="11559" name="Google Shape;11559;p59"/>
            <p:cNvSpPr/>
            <p:nvPr/>
          </p:nvSpPr>
          <p:spPr>
            <a:xfrm>
              <a:off x="6685262" y="1500214"/>
              <a:ext cx="289682" cy="354594"/>
            </a:xfrm>
            <a:custGeom>
              <a:rect b="b" l="l" r="r" t="t"/>
              <a:pathLst>
                <a:path extrusionOk="0" h="11193" w="9144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0" name="Google Shape;11560;p59"/>
            <p:cNvSpPr/>
            <p:nvPr/>
          </p:nvSpPr>
          <p:spPr>
            <a:xfrm>
              <a:off x="6792372" y="1655984"/>
              <a:ext cx="76222" cy="38143"/>
            </a:xfrm>
            <a:custGeom>
              <a:rect b="b" l="l" r="r" t="t"/>
              <a:pathLst>
                <a:path extrusionOk="0" h="1204" w="2406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1" name="Google Shape;11561;p59"/>
            <p:cNvSpPr/>
            <p:nvPr/>
          </p:nvSpPr>
          <p:spPr>
            <a:xfrm>
              <a:off x="6785593" y="1622815"/>
              <a:ext cx="21891" cy="10581"/>
            </a:xfrm>
            <a:custGeom>
              <a:rect b="b" l="l" r="r" t="t"/>
              <a:pathLst>
                <a:path extrusionOk="0" h="334" w="691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2" name="Google Shape;11562;p59"/>
            <p:cNvSpPr/>
            <p:nvPr/>
          </p:nvSpPr>
          <p:spPr>
            <a:xfrm>
              <a:off x="6852723" y="1622815"/>
              <a:ext cx="21542" cy="10581"/>
            </a:xfrm>
            <a:custGeom>
              <a:rect b="b" l="l" r="r" t="t"/>
              <a:pathLst>
                <a:path extrusionOk="0" h="334" w="68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63" name="Google Shape;11563;p59"/>
          <p:cNvGrpSpPr/>
          <p:nvPr/>
        </p:nvGrpSpPr>
        <p:grpSpPr>
          <a:xfrm>
            <a:off x="6200938" y="1500594"/>
            <a:ext cx="322154" cy="355355"/>
            <a:chOff x="6200938" y="1500594"/>
            <a:chExt cx="322154" cy="355355"/>
          </a:xfrm>
        </p:grpSpPr>
        <p:sp>
          <p:nvSpPr>
            <p:cNvPr id="11564" name="Google Shape;11564;p59"/>
            <p:cNvSpPr/>
            <p:nvPr/>
          </p:nvSpPr>
          <p:spPr>
            <a:xfrm>
              <a:off x="6325789" y="1605835"/>
              <a:ext cx="10581" cy="16252"/>
            </a:xfrm>
            <a:custGeom>
              <a:rect b="b" l="l" r="r" t="t"/>
              <a:pathLst>
                <a:path extrusionOk="0" h="513" w="334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5" name="Google Shape;11565;p59"/>
            <p:cNvSpPr/>
            <p:nvPr/>
          </p:nvSpPr>
          <p:spPr>
            <a:xfrm>
              <a:off x="6387280" y="1605835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6" name="Google Shape;11566;p59"/>
            <p:cNvSpPr/>
            <p:nvPr/>
          </p:nvSpPr>
          <p:spPr>
            <a:xfrm>
              <a:off x="6345779" y="1650725"/>
              <a:ext cx="32472" cy="10201"/>
            </a:xfrm>
            <a:custGeom>
              <a:rect b="b" l="l" r="r" t="t"/>
              <a:pathLst>
                <a:path extrusionOk="0" h="322" w="1025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7" name="Google Shape;11567;p59"/>
            <p:cNvSpPr/>
            <p:nvPr/>
          </p:nvSpPr>
          <p:spPr>
            <a:xfrm>
              <a:off x="6200938" y="1500594"/>
              <a:ext cx="322154" cy="355355"/>
            </a:xfrm>
            <a:custGeom>
              <a:rect b="b" l="l" r="r" t="t"/>
              <a:pathLst>
                <a:path extrusionOk="0" h="11217" w="10169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8" name="Google Shape;11568;p59"/>
            <p:cNvSpPr/>
            <p:nvPr/>
          </p:nvSpPr>
          <p:spPr>
            <a:xfrm>
              <a:off x="6312199" y="1800445"/>
              <a:ext cx="99253" cy="54743"/>
            </a:xfrm>
            <a:custGeom>
              <a:rect b="b" l="l" r="r" t="t"/>
              <a:pathLst>
                <a:path extrusionOk="0" h="1728" w="3133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69" name="Google Shape;11569;p59"/>
          <p:cNvGrpSpPr/>
          <p:nvPr/>
        </p:nvGrpSpPr>
        <p:grpSpPr>
          <a:xfrm>
            <a:off x="5289631" y="1500214"/>
            <a:ext cx="332355" cy="354974"/>
            <a:chOff x="5289631" y="1500214"/>
            <a:chExt cx="332355" cy="354974"/>
          </a:xfrm>
        </p:grpSpPr>
        <p:sp>
          <p:nvSpPr>
            <p:cNvPr id="11570" name="Google Shape;11570;p59"/>
            <p:cNvSpPr/>
            <p:nvPr/>
          </p:nvSpPr>
          <p:spPr>
            <a:xfrm>
              <a:off x="5432603" y="1667040"/>
              <a:ext cx="45651" cy="16157"/>
            </a:xfrm>
            <a:custGeom>
              <a:rect b="b" l="l" r="r" t="t"/>
              <a:pathLst>
                <a:path extrusionOk="0" h="510" w="1441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1" name="Google Shape;11571;p59"/>
            <p:cNvSpPr/>
            <p:nvPr/>
          </p:nvSpPr>
          <p:spPr>
            <a:xfrm>
              <a:off x="5416763" y="1628074"/>
              <a:ext cx="10581" cy="15872"/>
            </a:xfrm>
            <a:custGeom>
              <a:rect b="b" l="l" r="r" t="t"/>
              <a:pathLst>
                <a:path extrusionOk="0" h="501" w="334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2" name="Google Shape;11572;p59"/>
            <p:cNvSpPr/>
            <p:nvPr/>
          </p:nvSpPr>
          <p:spPr>
            <a:xfrm>
              <a:off x="5483893" y="1628074"/>
              <a:ext cx="10233" cy="15872"/>
            </a:xfrm>
            <a:custGeom>
              <a:rect b="b" l="l" r="r" t="t"/>
              <a:pathLst>
                <a:path extrusionOk="0" h="501" w="323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3" name="Google Shape;11573;p59"/>
            <p:cNvSpPr/>
            <p:nvPr/>
          </p:nvSpPr>
          <p:spPr>
            <a:xfrm>
              <a:off x="5411093" y="1611474"/>
              <a:ext cx="21923" cy="10613"/>
            </a:xfrm>
            <a:custGeom>
              <a:rect b="b" l="l" r="r" t="t"/>
              <a:pathLst>
                <a:path extrusionOk="0" h="335" w="692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4" name="Google Shape;11574;p59"/>
            <p:cNvSpPr/>
            <p:nvPr/>
          </p:nvSpPr>
          <p:spPr>
            <a:xfrm>
              <a:off x="5478254" y="1611474"/>
              <a:ext cx="21511" cy="10613"/>
            </a:xfrm>
            <a:custGeom>
              <a:rect b="b" l="l" r="r" t="t"/>
              <a:pathLst>
                <a:path extrusionOk="0" h="335" w="679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5" name="Google Shape;11575;p59"/>
            <p:cNvSpPr/>
            <p:nvPr/>
          </p:nvSpPr>
          <p:spPr>
            <a:xfrm>
              <a:off x="5289631" y="1500214"/>
              <a:ext cx="332355" cy="354974"/>
            </a:xfrm>
            <a:custGeom>
              <a:rect b="b" l="l" r="r" t="t"/>
              <a:pathLst>
                <a:path extrusionOk="0" h="11205" w="10491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76" name="Google Shape;11576;p59"/>
          <p:cNvGrpSpPr/>
          <p:nvPr/>
        </p:nvGrpSpPr>
        <p:grpSpPr>
          <a:xfrm>
            <a:off x="5748295" y="1499833"/>
            <a:ext cx="323294" cy="356115"/>
            <a:chOff x="5748295" y="1499833"/>
            <a:chExt cx="323294" cy="356115"/>
          </a:xfrm>
        </p:grpSpPr>
        <p:sp>
          <p:nvSpPr>
            <p:cNvPr id="11577" name="Google Shape;11577;p59"/>
            <p:cNvSpPr/>
            <p:nvPr/>
          </p:nvSpPr>
          <p:spPr>
            <a:xfrm>
              <a:off x="5871276" y="1611474"/>
              <a:ext cx="10581" cy="16252"/>
            </a:xfrm>
            <a:custGeom>
              <a:rect b="b" l="l" r="r" t="t"/>
              <a:pathLst>
                <a:path extrusionOk="0" h="513" w="334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8" name="Google Shape;11578;p59"/>
            <p:cNvSpPr/>
            <p:nvPr/>
          </p:nvSpPr>
          <p:spPr>
            <a:xfrm>
              <a:off x="5938406" y="1611474"/>
              <a:ext cx="10233" cy="16252"/>
            </a:xfrm>
            <a:custGeom>
              <a:rect b="b" l="l" r="r" t="t"/>
              <a:pathLst>
                <a:path extrusionOk="0" h="513" w="323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9" name="Google Shape;11579;p59"/>
            <p:cNvSpPr/>
            <p:nvPr/>
          </p:nvSpPr>
          <p:spPr>
            <a:xfrm>
              <a:off x="5887116" y="1650820"/>
              <a:ext cx="45683" cy="15777"/>
            </a:xfrm>
            <a:custGeom>
              <a:rect b="b" l="l" r="r" t="t"/>
              <a:pathLst>
                <a:path extrusionOk="0" h="498" w="1442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0" name="Google Shape;11580;p59"/>
            <p:cNvSpPr/>
            <p:nvPr/>
          </p:nvSpPr>
          <p:spPr>
            <a:xfrm>
              <a:off x="5748295" y="1499833"/>
              <a:ext cx="323294" cy="355355"/>
            </a:xfrm>
            <a:custGeom>
              <a:rect b="b" l="l" r="r" t="t"/>
              <a:pathLst>
                <a:path extrusionOk="0" h="11217" w="10205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1" name="Google Shape;11581;p59"/>
            <p:cNvSpPr/>
            <p:nvPr/>
          </p:nvSpPr>
          <p:spPr>
            <a:xfrm>
              <a:off x="5865225" y="1594842"/>
              <a:ext cx="22683" cy="12894"/>
            </a:xfrm>
            <a:custGeom>
              <a:rect b="b" l="l" r="r" t="t"/>
              <a:pathLst>
                <a:path extrusionOk="0" h="407" w="716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2" name="Google Shape;11582;p59"/>
            <p:cNvSpPr/>
            <p:nvPr/>
          </p:nvSpPr>
          <p:spPr>
            <a:xfrm>
              <a:off x="5931627" y="1594462"/>
              <a:ext cx="23412" cy="12894"/>
            </a:xfrm>
            <a:custGeom>
              <a:rect b="b" l="l" r="r" t="t"/>
              <a:pathLst>
                <a:path extrusionOk="0" h="407" w="739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3" name="Google Shape;11583;p59"/>
            <p:cNvSpPr/>
            <p:nvPr/>
          </p:nvSpPr>
          <p:spPr>
            <a:xfrm>
              <a:off x="5993846" y="1778586"/>
              <a:ext cx="10613" cy="77363"/>
            </a:xfrm>
            <a:custGeom>
              <a:rect b="b" l="l" r="r" t="t"/>
              <a:pathLst>
                <a:path extrusionOk="0" h="2442" w="335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84" name="Google Shape;11584;p59"/>
          <p:cNvGrpSpPr/>
          <p:nvPr/>
        </p:nvGrpSpPr>
        <p:grpSpPr>
          <a:xfrm>
            <a:off x="8047661" y="1501037"/>
            <a:ext cx="278404" cy="355260"/>
            <a:chOff x="8047661" y="1501037"/>
            <a:chExt cx="278404" cy="355260"/>
          </a:xfrm>
        </p:grpSpPr>
        <p:sp>
          <p:nvSpPr>
            <p:cNvPr id="11585" name="Google Shape;11585;p59"/>
            <p:cNvSpPr/>
            <p:nvPr/>
          </p:nvSpPr>
          <p:spPr>
            <a:xfrm>
              <a:off x="8147611" y="1622815"/>
              <a:ext cx="10581" cy="16220"/>
            </a:xfrm>
            <a:custGeom>
              <a:rect b="b" l="l" r="r" t="t"/>
              <a:pathLst>
                <a:path extrusionOk="0" h="512" w="334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6" name="Google Shape;11586;p59"/>
            <p:cNvSpPr/>
            <p:nvPr/>
          </p:nvSpPr>
          <p:spPr>
            <a:xfrm>
              <a:off x="8214741" y="1622815"/>
              <a:ext cx="10233" cy="16220"/>
            </a:xfrm>
            <a:custGeom>
              <a:rect b="b" l="l" r="r" t="t"/>
              <a:pathLst>
                <a:path extrusionOk="0" h="512" w="323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7" name="Google Shape;11587;p59"/>
            <p:cNvSpPr/>
            <p:nvPr/>
          </p:nvSpPr>
          <p:spPr>
            <a:xfrm>
              <a:off x="8163451" y="1661370"/>
              <a:ext cx="45302" cy="16157"/>
            </a:xfrm>
            <a:custGeom>
              <a:rect b="b" l="l" r="r" t="t"/>
              <a:pathLst>
                <a:path extrusionOk="0" h="510" w="143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8" name="Google Shape;11588;p59"/>
            <p:cNvSpPr/>
            <p:nvPr/>
          </p:nvSpPr>
          <p:spPr>
            <a:xfrm>
              <a:off x="8047661" y="1501037"/>
              <a:ext cx="278404" cy="355260"/>
            </a:xfrm>
            <a:custGeom>
              <a:rect b="b" l="l" r="r" t="t"/>
              <a:pathLst>
                <a:path extrusionOk="0" h="11214" w="8788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89" name="Google Shape;11589;p59"/>
          <p:cNvGrpSpPr/>
          <p:nvPr/>
        </p:nvGrpSpPr>
        <p:grpSpPr>
          <a:xfrm>
            <a:off x="4903389" y="1500214"/>
            <a:ext cx="267854" cy="355735"/>
            <a:chOff x="4903389" y="1500214"/>
            <a:chExt cx="267854" cy="355735"/>
          </a:xfrm>
        </p:grpSpPr>
        <p:sp>
          <p:nvSpPr>
            <p:cNvPr id="11590" name="Google Shape;11590;p59"/>
            <p:cNvSpPr/>
            <p:nvPr/>
          </p:nvSpPr>
          <p:spPr>
            <a:xfrm>
              <a:off x="4997700" y="1611854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1" name="Google Shape;11591;p59"/>
            <p:cNvSpPr/>
            <p:nvPr/>
          </p:nvSpPr>
          <p:spPr>
            <a:xfrm>
              <a:off x="5064830" y="1611854"/>
              <a:ext cx="10233" cy="16252"/>
            </a:xfrm>
            <a:custGeom>
              <a:rect b="b" l="l" r="r" t="t"/>
              <a:pathLst>
                <a:path extrusionOk="0" h="513" w="323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2" name="Google Shape;11592;p59"/>
            <p:cNvSpPr/>
            <p:nvPr/>
          </p:nvSpPr>
          <p:spPr>
            <a:xfrm>
              <a:off x="5013160" y="1650820"/>
              <a:ext cx="45302" cy="15777"/>
            </a:xfrm>
            <a:custGeom>
              <a:rect b="b" l="l" r="r" t="t"/>
              <a:pathLst>
                <a:path extrusionOk="0" h="498" w="143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3" name="Google Shape;11593;p59"/>
            <p:cNvSpPr/>
            <p:nvPr/>
          </p:nvSpPr>
          <p:spPr>
            <a:xfrm>
              <a:off x="4903389" y="1500214"/>
              <a:ext cx="267854" cy="355735"/>
            </a:xfrm>
            <a:custGeom>
              <a:rect b="b" l="l" r="r" t="t"/>
              <a:pathLst>
                <a:path extrusionOk="0" h="11229" w="8455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4" name="Google Shape;11594;p59"/>
            <p:cNvSpPr/>
            <p:nvPr/>
          </p:nvSpPr>
          <p:spPr>
            <a:xfrm>
              <a:off x="5031281" y="1828007"/>
              <a:ext cx="10201" cy="15872"/>
            </a:xfrm>
            <a:custGeom>
              <a:rect b="b" l="l" r="r" t="t"/>
              <a:pathLst>
                <a:path extrusionOk="0" h="501" w="322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95" name="Google Shape;11595;p59"/>
          <p:cNvGrpSpPr/>
          <p:nvPr/>
        </p:nvGrpSpPr>
        <p:grpSpPr>
          <a:xfrm>
            <a:off x="7613518" y="1501354"/>
            <a:ext cx="264433" cy="353074"/>
            <a:chOff x="7613518" y="1501354"/>
            <a:chExt cx="264433" cy="353074"/>
          </a:xfrm>
        </p:grpSpPr>
        <p:sp>
          <p:nvSpPr>
            <p:cNvPr id="11596" name="Google Shape;11596;p59"/>
            <p:cNvSpPr/>
            <p:nvPr/>
          </p:nvSpPr>
          <p:spPr>
            <a:xfrm>
              <a:off x="7707069" y="1628454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7" name="Google Shape;11597;p59"/>
            <p:cNvSpPr/>
            <p:nvPr/>
          </p:nvSpPr>
          <p:spPr>
            <a:xfrm>
              <a:off x="7773439" y="1628454"/>
              <a:ext cx="10201" cy="16252"/>
            </a:xfrm>
            <a:custGeom>
              <a:rect b="b" l="l" r="r" t="t"/>
              <a:pathLst>
                <a:path extrusionOk="0" h="513" w="322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8" name="Google Shape;11598;p59"/>
            <p:cNvSpPr/>
            <p:nvPr/>
          </p:nvSpPr>
          <p:spPr>
            <a:xfrm>
              <a:off x="7613518" y="1501354"/>
              <a:ext cx="264433" cy="353074"/>
            </a:xfrm>
            <a:custGeom>
              <a:rect b="b" l="l" r="r" t="t"/>
              <a:pathLst>
                <a:path extrusionOk="0" h="11145" w="8347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9" name="Google Shape;11599;p59"/>
            <p:cNvSpPr/>
            <p:nvPr/>
          </p:nvSpPr>
          <p:spPr>
            <a:xfrm>
              <a:off x="7701778" y="1611474"/>
              <a:ext cx="21162" cy="10613"/>
            </a:xfrm>
            <a:custGeom>
              <a:rect b="b" l="l" r="r" t="t"/>
              <a:pathLst>
                <a:path extrusionOk="0" h="335" w="668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0" name="Google Shape;11600;p59"/>
            <p:cNvSpPr/>
            <p:nvPr/>
          </p:nvSpPr>
          <p:spPr>
            <a:xfrm>
              <a:off x="7768148" y="1611474"/>
              <a:ext cx="21162" cy="10613"/>
            </a:xfrm>
            <a:custGeom>
              <a:rect b="b" l="l" r="r" t="t"/>
              <a:pathLst>
                <a:path extrusionOk="0" h="335" w="668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1" name="Google Shape;11601;p59"/>
            <p:cNvSpPr/>
            <p:nvPr/>
          </p:nvSpPr>
          <p:spPr>
            <a:xfrm>
              <a:off x="7715337" y="1659025"/>
              <a:ext cx="60382" cy="32820"/>
            </a:xfrm>
            <a:custGeom>
              <a:rect b="b" l="l" r="r" t="t"/>
              <a:pathLst>
                <a:path extrusionOk="0" h="1036" w="1906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1605" name="Shape 11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06" name="Google Shape;11606;p60"/>
          <p:cNvSpPr txBox="1"/>
          <p:nvPr>
            <p:ph idx="4294967295" type="title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07" name="Google Shape;11607;p60"/>
          <p:cNvSpPr txBox="1"/>
          <p:nvPr>
            <p:ph idx="4294967295" type="title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608" name="Google Shape;11608;p60"/>
          <p:cNvGrpSpPr/>
          <p:nvPr/>
        </p:nvGrpSpPr>
        <p:grpSpPr>
          <a:xfrm>
            <a:off x="1757085" y="1500675"/>
            <a:ext cx="371069" cy="359396"/>
            <a:chOff x="1757085" y="1500675"/>
            <a:chExt cx="371069" cy="359396"/>
          </a:xfrm>
        </p:grpSpPr>
        <p:sp>
          <p:nvSpPr>
            <p:cNvPr id="11609" name="Google Shape;11609;p60"/>
            <p:cNvSpPr/>
            <p:nvPr/>
          </p:nvSpPr>
          <p:spPr>
            <a:xfrm>
              <a:off x="2032389" y="1667206"/>
              <a:ext cx="66313" cy="60684"/>
            </a:xfrm>
            <a:custGeom>
              <a:rect b="b" l="l" r="r" t="t"/>
              <a:pathLst>
                <a:path extrusionOk="0" h="1908" w="2085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0" name="Google Shape;11610;p60"/>
            <p:cNvSpPr/>
            <p:nvPr/>
          </p:nvSpPr>
          <p:spPr>
            <a:xfrm>
              <a:off x="1971419" y="1747609"/>
              <a:ext cx="12531" cy="11513"/>
            </a:xfrm>
            <a:custGeom>
              <a:rect b="b" l="l" r="r" t="t"/>
              <a:pathLst>
                <a:path extrusionOk="0" h="362" w="394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1" name="Google Shape;11611;p60"/>
            <p:cNvSpPr/>
            <p:nvPr/>
          </p:nvSpPr>
          <p:spPr>
            <a:xfrm>
              <a:off x="2032008" y="1776202"/>
              <a:ext cx="62910" cy="61702"/>
            </a:xfrm>
            <a:custGeom>
              <a:rect b="b" l="l" r="r" t="t"/>
              <a:pathLst>
                <a:path extrusionOk="0" h="1940" w="1978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2" name="Google Shape;11612;p60"/>
            <p:cNvSpPr/>
            <p:nvPr/>
          </p:nvSpPr>
          <p:spPr>
            <a:xfrm>
              <a:off x="1976349" y="177521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3" name="Google Shape;11613;p60"/>
            <p:cNvSpPr/>
            <p:nvPr/>
          </p:nvSpPr>
          <p:spPr>
            <a:xfrm>
              <a:off x="2016487" y="1775216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4" name="Google Shape;11614;p60"/>
            <p:cNvSpPr/>
            <p:nvPr/>
          </p:nvSpPr>
          <p:spPr>
            <a:xfrm>
              <a:off x="1914615" y="1724837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5" name="Google Shape;11615;p60"/>
            <p:cNvSpPr/>
            <p:nvPr/>
          </p:nvSpPr>
          <p:spPr>
            <a:xfrm>
              <a:off x="1976349" y="1730530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6" name="Google Shape;11616;p60"/>
            <p:cNvSpPr/>
            <p:nvPr/>
          </p:nvSpPr>
          <p:spPr>
            <a:xfrm>
              <a:off x="1976349" y="1730530"/>
              <a:ext cx="413" cy="32"/>
            </a:xfrm>
            <a:custGeom>
              <a:rect b="b" l="l" r="r" t="t"/>
              <a:pathLst>
                <a:path extrusionOk="0" h="1" w="13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7" name="Google Shape;11617;p60"/>
            <p:cNvSpPr/>
            <p:nvPr/>
          </p:nvSpPr>
          <p:spPr>
            <a:xfrm>
              <a:off x="1976349" y="1730530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8" name="Google Shape;11618;p60"/>
            <p:cNvSpPr/>
            <p:nvPr/>
          </p:nvSpPr>
          <p:spPr>
            <a:xfrm>
              <a:off x="1757085" y="1500675"/>
              <a:ext cx="371069" cy="359396"/>
            </a:xfrm>
            <a:custGeom>
              <a:rect b="b" l="l" r="r" t="t"/>
              <a:pathLst>
                <a:path extrusionOk="0" h="11300" w="11667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9" name="Google Shape;11619;p60"/>
            <p:cNvSpPr/>
            <p:nvPr/>
          </p:nvSpPr>
          <p:spPr>
            <a:xfrm>
              <a:off x="1976349" y="1775216"/>
              <a:ext cx="413" cy="32"/>
            </a:xfrm>
            <a:custGeom>
              <a:rect b="b" l="l" r="r" t="t"/>
              <a:pathLst>
                <a:path extrusionOk="0" h="1" w="13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0" name="Google Shape;11620;p60"/>
            <p:cNvSpPr/>
            <p:nvPr/>
          </p:nvSpPr>
          <p:spPr>
            <a:xfrm>
              <a:off x="1955898" y="1769523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1" name="Google Shape;11621;p60"/>
            <p:cNvSpPr/>
            <p:nvPr/>
          </p:nvSpPr>
          <p:spPr>
            <a:xfrm>
              <a:off x="1914615" y="1724837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2" name="Google Shape;11622;p60"/>
            <p:cNvSpPr/>
            <p:nvPr/>
          </p:nvSpPr>
          <p:spPr>
            <a:xfrm>
              <a:off x="2016868" y="177521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3" name="Google Shape;11623;p60"/>
            <p:cNvSpPr/>
            <p:nvPr/>
          </p:nvSpPr>
          <p:spPr>
            <a:xfrm>
              <a:off x="1914615" y="1724837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4" name="Google Shape;11624;p60"/>
            <p:cNvSpPr/>
            <p:nvPr/>
          </p:nvSpPr>
          <p:spPr>
            <a:xfrm>
              <a:off x="1914615" y="1724837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5" name="Google Shape;11625;p60"/>
            <p:cNvSpPr/>
            <p:nvPr/>
          </p:nvSpPr>
          <p:spPr>
            <a:xfrm>
              <a:off x="1955898" y="1769523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6" name="Google Shape;11626;p60"/>
            <p:cNvSpPr/>
            <p:nvPr/>
          </p:nvSpPr>
          <p:spPr>
            <a:xfrm>
              <a:off x="1955898" y="1769523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7" name="Google Shape;11627;p60"/>
            <p:cNvSpPr/>
            <p:nvPr/>
          </p:nvSpPr>
          <p:spPr>
            <a:xfrm>
              <a:off x="1914615" y="1724837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8" name="Google Shape;11628;p60"/>
            <p:cNvSpPr/>
            <p:nvPr/>
          </p:nvSpPr>
          <p:spPr>
            <a:xfrm>
              <a:off x="1955898" y="1769523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9" name="Google Shape;11629;p60"/>
            <p:cNvSpPr/>
            <p:nvPr/>
          </p:nvSpPr>
          <p:spPr>
            <a:xfrm>
              <a:off x="2016487" y="1775216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0" name="Google Shape;11630;p60"/>
            <p:cNvSpPr/>
            <p:nvPr/>
          </p:nvSpPr>
          <p:spPr>
            <a:xfrm>
              <a:off x="2016487" y="1775216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1" name="Google Shape;11631;p60"/>
            <p:cNvSpPr/>
            <p:nvPr/>
          </p:nvSpPr>
          <p:spPr>
            <a:xfrm>
              <a:off x="2016868" y="177521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2" name="Google Shape;11632;p60"/>
            <p:cNvSpPr/>
            <p:nvPr/>
          </p:nvSpPr>
          <p:spPr>
            <a:xfrm>
              <a:off x="1955898" y="1769523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3" name="Google Shape;11633;p60"/>
            <p:cNvSpPr/>
            <p:nvPr/>
          </p:nvSpPr>
          <p:spPr>
            <a:xfrm>
              <a:off x="1955898" y="1769523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4" name="Google Shape;11634;p60"/>
            <p:cNvSpPr/>
            <p:nvPr/>
          </p:nvSpPr>
          <p:spPr>
            <a:xfrm>
              <a:off x="1812744" y="1556302"/>
              <a:ext cx="77668" cy="72929"/>
            </a:xfrm>
            <a:custGeom>
              <a:rect b="b" l="l" r="r" t="t"/>
              <a:pathLst>
                <a:path extrusionOk="0" h="2293" w="2442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5" name="Google Shape;11635;p60"/>
            <p:cNvSpPr/>
            <p:nvPr/>
          </p:nvSpPr>
          <p:spPr>
            <a:xfrm>
              <a:off x="1759375" y="1695671"/>
              <a:ext cx="99613" cy="158707"/>
            </a:xfrm>
            <a:custGeom>
              <a:rect b="b" l="l" r="r" t="t"/>
              <a:pathLst>
                <a:path extrusionOk="0" h="4990" w="3132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6" name="Google Shape;11636;p60"/>
            <p:cNvSpPr/>
            <p:nvPr/>
          </p:nvSpPr>
          <p:spPr>
            <a:xfrm>
              <a:off x="1794965" y="1747195"/>
              <a:ext cx="38261" cy="10623"/>
            </a:xfrm>
            <a:custGeom>
              <a:rect b="b" l="l" r="r" t="t"/>
              <a:pathLst>
                <a:path extrusionOk="0" h="334" w="1203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7" name="Google Shape;11637;p60"/>
            <p:cNvSpPr/>
            <p:nvPr/>
          </p:nvSpPr>
          <p:spPr>
            <a:xfrm>
              <a:off x="1839269" y="1747195"/>
              <a:ext cx="37912" cy="10623"/>
            </a:xfrm>
            <a:custGeom>
              <a:rect b="b" l="l" r="r" t="t"/>
              <a:pathLst>
                <a:path extrusionOk="0" h="334" w="1192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38" name="Google Shape;11638;p60"/>
          <p:cNvGrpSpPr/>
          <p:nvPr/>
        </p:nvGrpSpPr>
        <p:grpSpPr>
          <a:xfrm>
            <a:off x="2774209" y="1954691"/>
            <a:ext cx="116693" cy="374186"/>
            <a:chOff x="2774209" y="1954691"/>
            <a:chExt cx="116693" cy="374186"/>
          </a:xfrm>
        </p:grpSpPr>
        <p:sp>
          <p:nvSpPr>
            <p:cNvPr id="11639" name="Google Shape;11639;p60"/>
            <p:cNvSpPr/>
            <p:nvPr/>
          </p:nvSpPr>
          <p:spPr>
            <a:xfrm>
              <a:off x="2774209" y="2181525"/>
              <a:ext cx="115166" cy="147353"/>
            </a:xfrm>
            <a:custGeom>
              <a:rect b="b" l="l" r="r" t="t"/>
              <a:pathLst>
                <a:path extrusionOk="0" h="4633" w="3621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0" name="Google Shape;11640;p60"/>
            <p:cNvSpPr/>
            <p:nvPr/>
          </p:nvSpPr>
          <p:spPr>
            <a:xfrm>
              <a:off x="2774591" y="1954691"/>
              <a:ext cx="116311" cy="255649"/>
            </a:xfrm>
            <a:custGeom>
              <a:rect b="b" l="l" r="r" t="t"/>
              <a:pathLst>
                <a:path extrusionOk="0" h="8038" w="3657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41" name="Google Shape;11641;p60"/>
          <p:cNvGrpSpPr/>
          <p:nvPr/>
        </p:nvGrpSpPr>
        <p:grpSpPr>
          <a:xfrm>
            <a:off x="4017435" y="1499912"/>
            <a:ext cx="315092" cy="359397"/>
            <a:chOff x="4017435" y="1499912"/>
            <a:chExt cx="315092" cy="359397"/>
          </a:xfrm>
        </p:grpSpPr>
        <p:sp>
          <p:nvSpPr>
            <p:cNvPr id="11642" name="Google Shape;11642;p60"/>
            <p:cNvSpPr/>
            <p:nvPr/>
          </p:nvSpPr>
          <p:spPr>
            <a:xfrm>
              <a:off x="4017816" y="1499912"/>
              <a:ext cx="314710" cy="359397"/>
            </a:xfrm>
            <a:custGeom>
              <a:rect b="b" l="l" r="r" t="t"/>
              <a:pathLst>
                <a:path extrusionOk="0" h="11300" w="9895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3" name="Google Shape;11643;p60"/>
            <p:cNvSpPr/>
            <p:nvPr/>
          </p:nvSpPr>
          <p:spPr>
            <a:xfrm>
              <a:off x="4017435" y="1522302"/>
              <a:ext cx="121591" cy="207114"/>
            </a:xfrm>
            <a:custGeom>
              <a:rect b="b" l="l" r="r" t="t"/>
              <a:pathLst>
                <a:path extrusionOk="0" h="6512" w="3823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44" name="Google Shape;11644;p60"/>
          <p:cNvGrpSpPr/>
          <p:nvPr/>
        </p:nvGrpSpPr>
        <p:grpSpPr>
          <a:xfrm>
            <a:off x="3963652" y="1999759"/>
            <a:ext cx="374154" cy="284050"/>
            <a:chOff x="3963652" y="1999759"/>
            <a:chExt cx="374154" cy="284050"/>
          </a:xfrm>
        </p:grpSpPr>
        <p:sp>
          <p:nvSpPr>
            <p:cNvPr id="11645" name="Google Shape;11645;p60"/>
            <p:cNvSpPr/>
            <p:nvPr/>
          </p:nvSpPr>
          <p:spPr>
            <a:xfrm>
              <a:off x="4123441" y="2104652"/>
              <a:ext cx="214366" cy="179158"/>
            </a:xfrm>
            <a:custGeom>
              <a:rect b="b" l="l" r="r" t="t"/>
              <a:pathLst>
                <a:path extrusionOk="0" h="5633" w="674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6" name="Google Shape;11646;p60"/>
            <p:cNvSpPr/>
            <p:nvPr/>
          </p:nvSpPr>
          <p:spPr>
            <a:xfrm>
              <a:off x="3963652" y="1999759"/>
              <a:ext cx="374154" cy="283669"/>
            </a:xfrm>
            <a:custGeom>
              <a:rect b="b" l="l" r="r" t="t"/>
              <a:pathLst>
                <a:path extrusionOk="0" h="8919" w="11764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7" name="Google Shape;11647;p60"/>
            <p:cNvSpPr/>
            <p:nvPr/>
          </p:nvSpPr>
          <p:spPr>
            <a:xfrm>
              <a:off x="4069309" y="2061874"/>
              <a:ext cx="234435" cy="182911"/>
            </a:xfrm>
            <a:custGeom>
              <a:rect b="b" l="l" r="r" t="t"/>
              <a:pathLst>
                <a:path extrusionOk="0" h="5751" w="7371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48" name="Google Shape;11648;p60"/>
          <p:cNvGrpSpPr/>
          <p:nvPr/>
        </p:nvGrpSpPr>
        <p:grpSpPr>
          <a:xfrm>
            <a:off x="1777536" y="2014866"/>
            <a:ext cx="376444" cy="253772"/>
            <a:chOff x="1777536" y="2014866"/>
            <a:chExt cx="376444" cy="253772"/>
          </a:xfrm>
        </p:grpSpPr>
        <p:sp>
          <p:nvSpPr>
            <p:cNvPr id="11649" name="Google Shape;11649;p60"/>
            <p:cNvSpPr/>
            <p:nvPr/>
          </p:nvSpPr>
          <p:spPr>
            <a:xfrm>
              <a:off x="1777536" y="2178503"/>
              <a:ext cx="376444" cy="90135"/>
            </a:xfrm>
            <a:custGeom>
              <a:rect b="b" l="l" r="r" t="t"/>
              <a:pathLst>
                <a:path extrusionOk="0" h="2834" w="11836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0" name="Google Shape;11650;p60"/>
            <p:cNvSpPr/>
            <p:nvPr/>
          </p:nvSpPr>
          <p:spPr>
            <a:xfrm>
              <a:off x="1859338" y="2014866"/>
              <a:ext cx="107565" cy="167072"/>
            </a:xfrm>
            <a:custGeom>
              <a:rect b="b" l="l" r="r" t="t"/>
              <a:pathLst>
                <a:path extrusionOk="0" h="5253" w="3382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1" name="Google Shape;11651;p60"/>
            <p:cNvSpPr/>
            <p:nvPr/>
          </p:nvSpPr>
          <p:spPr>
            <a:xfrm>
              <a:off x="1777536" y="2036335"/>
              <a:ext cx="71243" cy="169457"/>
            </a:xfrm>
            <a:custGeom>
              <a:rect b="b" l="l" r="r" t="t"/>
              <a:pathLst>
                <a:path extrusionOk="0" h="5328" w="224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2" name="Google Shape;11652;p60"/>
            <p:cNvSpPr/>
            <p:nvPr/>
          </p:nvSpPr>
          <p:spPr>
            <a:xfrm>
              <a:off x="1817197" y="2078794"/>
              <a:ext cx="85714" cy="54291"/>
            </a:xfrm>
            <a:custGeom>
              <a:rect b="b" l="l" r="r" t="t"/>
              <a:pathLst>
                <a:path extrusionOk="0" h="1707" w="2695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3" name="Google Shape;11653;p60"/>
            <p:cNvSpPr/>
            <p:nvPr/>
          </p:nvSpPr>
          <p:spPr>
            <a:xfrm>
              <a:off x="1826007" y="2113716"/>
              <a:ext cx="88641" cy="56867"/>
            </a:xfrm>
            <a:custGeom>
              <a:rect b="b" l="l" r="r" t="t"/>
              <a:pathLst>
                <a:path extrusionOk="0" h="1788" w="2787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54" name="Google Shape;11654;p60"/>
          <p:cNvGrpSpPr/>
          <p:nvPr/>
        </p:nvGrpSpPr>
        <p:grpSpPr>
          <a:xfrm>
            <a:off x="1309875" y="2057326"/>
            <a:ext cx="374154" cy="169680"/>
            <a:chOff x="1309875" y="2057326"/>
            <a:chExt cx="374154" cy="169680"/>
          </a:xfrm>
        </p:grpSpPr>
        <p:sp>
          <p:nvSpPr>
            <p:cNvPr id="11655" name="Google Shape;11655;p60"/>
            <p:cNvSpPr/>
            <p:nvPr/>
          </p:nvSpPr>
          <p:spPr>
            <a:xfrm>
              <a:off x="1480668" y="221256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6" name="Google Shape;11656;p60"/>
            <p:cNvSpPr/>
            <p:nvPr/>
          </p:nvSpPr>
          <p:spPr>
            <a:xfrm>
              <a:off x="1480668" y="221256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7" name="Google Shape;11657;p60"/>
            <p:cNvSpPr/>
            <p:nvPr/>
          </p:nvSpPr>
          <p:spPr>
            <a:xfrm>
              <a:off x="1480668" y="221256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8" name="Google Shape;11658;p60"/>
            <p:cNvSpPr/>
            <p:nvPr/>
          </p:nvSpPr>
          <p:spPr>
            <a:xfrm>
              <a:off x="1480286" y="2212566"/>
              <a:ext cx="413" cy="32"/>
            </a:xfrm>
            <a:custGeom>
              <a:rect b="b" l="l" r="r" t="t"/>
              <a:pathLst>
                <a:path extrusionOk="0" h="1" w="13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9" name="Google Shape;11659;p60"/>
            <p:cNvSpPr/>
            <p:nvPr/>
          </p:nvSpPr>
          <p:spPr>
            <a:xfrm>
              <a:off x="1480668" y="221256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0" name="Google Shape;11660;p60"/>
            <p:cNvSpPr/>
            <p:nvPr/>
          </p:nvSpPr>
          <p:spPr>
            <a:xfrm>
              <a:off x="1460599" y="2082993"/>
              <a:ext cx="223430" cy="142232"/>
            </a:xfrm>
            <a:custGeom>
              <a:rect b="b" l="l" r="r" t="t"/>
              <a:pathLst>
                <a:path extrusionOk="0" h="4472" w="7025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1" name="Google Shape;11661;p60"/>
            <p:cNvSpPr/>
            <p:nvPr/>
          </p:nvSpPr>
          <p:spPr>
            <a:xfrm>
              <a:off x="1480668" y="221256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2" name="Google Shape;11662;p60"/>
            <p:cNvSpPr/>
            <p:nvPr/>
          </p:nvSpPr>
          <p:spPr>
            <a:xfrm>
              <a:off x="1480668" y="221256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3" name="Google Shape;11663;p60"/>
            <p:cNvSpPr/>
            <p:nvPr/>
          </p:nvSpPr>
          <p:spPr>
            <a:xfrm>
              <a:off x="1397339" y="2183433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4" name="Google Shape;11664;p60"/>
            <p:cNvSpPr/>
            <p:nvPr/>
          </p:nvSpPr>
          <p:spPr>
            <a:xfrm>
              <a:off x="1309875" y="2057326"/>
              <a:ext cx="132945" cy="169680"/>
            </a:xfrm>
            <a:custGeom>
              <a:rect b="b" l="l" r="r" t="t"/>
              <a:pathLst>
                <a:path extrusionOk="0" h="5335" w="418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5" name="Google Shape;11665;p60"/>
            <p:cNvSpPr/>
            <p:nvPr/>
          </p:nvSpPr>
          <p:spPr>
            <a:xfrm>
              <a:off x="1460599" y="2057326"/>
              <a:ext cx="25380" cy="101140"/>
            </a:xfrm>
            <a:custGeom>
              <a:rect b="b" l="l" r="r" t="t"/>
              <a:pathLst>
                <a:path extrusionOk="0" h="3180" w="798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666" name="Google Shape;11666;p60"/>
          <p:cNvSpPr/>
          <p:nvPr/>
        </p:nvSpPr>
        <p:spPr>
          <a:xfrm>
            <a:off x="862283" y="2076250"/>
            <a:ext cx="374536" cy="130305"/>
          </a:xfrm>
          <a:custGeom>
            <a:rect b="b" l="l" r="r" t="t"/>
            <a:pathLst>
              <a:path extrusionOk="0" h="4097" w="11776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667" name="Google Shape;11667;p60"/>
          <p:cNvGrpSpPr/>
          <p:nvPr/>
        </p:nvGrpSpPr>
        <p:grpSpPr>
          <a:xfrm>
            <a:off x="2347450" y="1954564"/>
            <a:ext cx="113639" cy="373168"/>
            <a:chOff x="2347450" y="1954564"/>
            <a:chExt cx="113639" cy="373168"/>
          </a:xfrm>
        </p:grpSpPr>
        <p:sp>
          <p:nvSpPr>
            <p:cNvPr id="11668" name="Google Shape;11668;p60"/>
            <p:cNvSpPr/>
            <p:nvPr/>
          </p:nvSpPr>
          <p:spPr>
            <a:xfrm>
              <a:off x="2347450" y="1954564"/>
              <a:ext cx="89022" cy="261819"/>
            </a:xfrm>
            <a:custGeom>
              <a:rect b="b" l="l" r="r" t="t"/>
              <a:pathLst>
                <a:path extrusionOk="0" h="8232" w="2799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9" name="Google Shape;11669;p60"/>
            <p:cNvSpPr/>
            <p:nvPr/>
          </p:nvSpPr>
          <p:spPr>
            <a:xfrm>
              <a:off x="2362970" y="1994352"/>
              <a:ext cx="98118" cy="333380"/>
            </a:xfrm>
            <a:custGeom>
              <a:rect b="b" l="l" r="r" t="t"/>
              <a:pathLst>
                <a:path extrusionOk="0" h="10482" w="3085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670" name="Google Shape;11670;p60"/>
          <p:cNvSpPr/>
          <p:nvPr/>
        </p:nvSpPr>
        <p:spPr>
          <a:xfrm>
            <a:off x="861520" y="1586835"/>
            <a:ext cx="360160" cy="184628"/>
          </a:xfrm>
          <a:custGeom>
            <a:rect b="b" l="l" r="r" t="t"/>
            <a:pathLst>
              <a:path extrusionOk="0" h="5805" w="11324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671" name="Google Shape;11671;p60"/>
          <p:cNvGrpSpPr/>
          <p:nvPr/>
        </p:nvGrpSpPr>
        <p:grpSpPr>
          <a:xfrm>
            <a:off x="3110102" y="1499880"/>
            <a:ext cx="330613" cy="358379"/>
            <a:chOff x="3110102" y="1499880"/>
            <a:chExt cx="330613" cy="358379"/>
          </a:xfrm>
        </p:grpSpPr>
        <p:sp>
          <p:nvSpPr>
            <p:cNvPr id="11672" name="Google Shape;11672;p60"/>
            <p:cNvSpPr/>
            <p:nvPr/>
          </p:nvSpPr>
          <p:spPr>
            <a:xfrm>
              <a:off x="3385024" y="1775979"/>
              <a:ext cx="55341" cy="71211"/>
            </a:xfrm>
            <a:custGeom>
              <a:rect b="b" l="l" r="r" t="t"/>
              <a:pathLst>
                <a:path extrusionOk="0" h="2239" w="174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3" name="Google Shape;11673;p60"/>
            <p:cNvSpPr/>
            <p:nvPr/>
          </p:nvSpPr>
          <p:spPr>
            <a:xfrm>
              <a:off x="3347176" y="1535501"/>
              <a:ext cx="93189" cy="61765"/>
            </a:xfrm>
            <a:custGeom>
              <a:rect b="b" l="l" r="r" t="t"/>
              <a:pathLst>
                <a:path extrusionOk="0" h="1942" w="293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4" name="Google Shape;11674;p60"/>
            <p:cNvSpPr/>
            <p:nvPr/>
          </p:nvSpPr>
          <p:spPr>
            <a:xfrm>
              <a:off x="3110102" y="1580728"/>
              <a:ext cx="330613" cy="277530"/>
            </a:xfrm>
            <a:custGeom>
              <a:rect b="b" l="l" r="r" t="t"/>
              <a:pathLst>
                <a:path extrusionOk="0" h="8726" w="10395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5" name="Google Shape;11675;p60"/>
            <p:cNvSpPr/>
            <p:nvPr/>
          </p:nvSpPr>
          <p:spPr>
            <a:xfrm>
              <a:off x="3139267" y="1504428"/>
              <a:ext cx="77668" cy="78113"/>
            </a:xfrm>
            <a:custGeom>
              <a:rect b="b" l="l" r="r" t="t"/>
              <a:pathLst>
                <a:path extrusionOk="0" h="2456" w="2442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6" name="Google Shape;11676;p60"/>
            <p:cNvSpPr/>
            <p:nvPr/>
          </p:nvSpPr>
          <p:spPr>
            <a:xfrm>
              <a:off x="3226381" y="1499880"/>
              <a:ext cx="116279" cy="82661"/>
            </a:xfrm>
            <a:custGeom>
              <a:rect b="b" l="l" r="r" t="t"/>
              <a:pathLst>
                <a:path extrusionOk="0" h="2599" w="3656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7" name="Google Shape;11677;p60"/>
            <p:cNvSpPr/>
            <p:nvPr/>
          </p:nvSpPr>
          <p:spPr>
            <a:xfrm>
              <a:off x="3179786" y="1775216"/>
              <a:ext cx="86764" cy="46594"/>
            </a:xfrm>
            <a:custGeom>
              <a:rect b="b" l="l" r="r" t="t"/>
              <a:pathLst>
                <a:path extrusionOk="0" h="1465" w="2728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8" name="Google Shape;11678;p60"/>
            <p:cNvSpPr/>
            <p:nvPr/>
          </p:nvSpPr>
          <p:spPr>
            <a:xfrm>
              <a:off x="3154024" y="1712337"/>
              <a:ext cx="15203" cy="109473"/>
            </a:xfrm>
            <a:custGeom>
              <a:rect b="b" l="l" r="r" t="t"/>
              <a:pathLst>
                <a:path extrusionOk="0" h="3442" w="478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679" name="Google Shape;11679;p60"/>
          <p:cNvSpPr/>
          <p:nvPr/>
        </p:nvSpPr>
        <p:spPr>
          <a:xfrm>
            <a:off x="3196834" y="1954214"/>
            <a:ext cx="118537" cy="373518"/>
          </a:xfrm>
          <a:custGeom>
            <a:rect b="b" l="l" r="r" t="t"/>
            <a:pathLst>
              <a:path extrusionOk="0" h="11744" w="3727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680" name="Google Shape;11680;p60"/>
          <p:cNvGrpSpPr/>
          <p:nvPr/>
        </p:nvGrpSpPr>
        <p:grpSpPr>
          <a:xfrm>
            <a:off x="3485575" y="1999759"/>
            <a:ext cx="373772" cy="284050"/>
            <a:chOff x="3531200" y="1999759"/>
            <a:chExt cx="373772" cy="284050"/>
          </a:xfrm>
        </p:grpSpPr>
        <p:sp>
          <p:nvSpPr>
            <p:cNvPr id="11681" name="Google Shape;11681;p60"/>
            <p:cNvSpPr/>
            <p:nvPr/>
          </p:nvSpPr>
          <p:spPr>
            <a:xfrm>
              <a:off x="3531200" y="1999759"/>
              <a:ext cx="373772" cy="283669"/>
            </a:xfrm>
            <a:custGeom>
              <a:rect b="b" l="l" r="r" t="t"/>
              <a:pathLst>
                <a:path extrusionOk="0" h="8919" w="11752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2" name="Google Shape;11682;p60"/>
            <p:cNvSpPr/>
            <p:nvPr/>
          </p:nvSpPr>
          <p:spPr>
            <a:xfrm>
              <a:off x="3690638" y="2104652"/>
              <a:ext cx="214334" cy="179158"/>
            </a:xfrm>
            <a:custGeom>
              <a:rect b="b" l="l" r="r" t="t"/>
              <a:pathLst>
                <a:path extrusionOk="0" h="5633" w="6739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3" name="Google Shape;11683;p60"/>
            <p:cNvSpPr/>
            <p:nvPr/>
          </p:nvSpPr>
          <p:spPr>
            <a:xfrm>
              <a:off x="3631163" y="2148193"/>
              <a:ext cx="259433" cy="84856"/>
            </a:xfrm>
            <a:custGeom>
              <a:rect b="b" l="l" r="r" t="t"/>
              <a:pathLst>
                <a:path extrusionOk="0" h="2668" w="8157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4" name="Google Shape;11684;p60"/>
            <p:cNvSpPr/>
            <p:nvPr/>
          </p:nvSpPr>
          <p:spPr>
            <a:xfrm>
              <a:off x="3639496" y="2058089"/>
              <a:ext cx="206414" cy="73120"/>
            </a:xfrm>
            <a:custGeom>
              <a:rect b="b" l="l" r="r" t="t"/>
              <a:pathLst>
                <a:path extrusionOk="0" h="2299" w="649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85" name="Google Shape;11685;p60"/>
          <p:cNvGrpSpPr/>
          <p:nvPr/>
        </p:nvGrpSpPr>
        <p:grpSpPr>
          <a:xfrm>
            <a:off x="2667058" y="1500293"/>
            <a:ext cx="330231" cy="359015"/>
            <a:chOff x="2667058" y="1500293"/>
            <a:chExt cx="330231" cy="359015"/>
          </a:xfrm>
        </p:grpSpPr>
        <p:sp>
          <p:nvSpPr>
            <p:cNvPr id="11686" name="Google Shape;11686;p60"/>
            <p:cNvSpPr/>
            <p:nvPr/>
          </p:nvSpPr>
          <p:spPr>
            <a:xfrm>
              <a:off x="2944239" y="1581714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7" name="Google Shape;11687;p60"/>
            <p:cNvSpPr/>
            <p:nvPr/>
          </p:nvSpPr>
          <p:spPr>
            <a:xfrm>
              <a:off x="2667058" y="1500293"/>
              <a:ext cx="330231" cy="359015"/>
            </a:xfrm>
            <a:custGeom>
              <a:rect b="b" l="l" r="r" t="t"/>
              <a:pathLst>
                <a:path extrusionOk="0" h="11288" w="10383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8" name="Google Shape;11688;p60"/>
            <p:cNvSpPr/>
            <p:nvPr/>
          </p:nvSpPr>
          <p:spPr>
            <a:xfrm>
              <a:off x="2925696" y="1563140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9" name="Google Shape;11689;p60"/>
            <p:cNvSpPr/>
            <p:nvPr/>
          </p:nvSpPr>
          <p:spPr>
            <a:xfrm>
              <a:off x="2953717" y="1594563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0" name="Google Shape;11690;p60"/>
            <p:cNvSpPr/>
            <p:nvPr/>
          </p:nvSpPr>
          <p:spPr>
            <a:xfrm>
              <a:off x="2953717" y="1594182"/>
              <a:ext cx="32" cy="413"/>
            </a:xfrm>
            <a:custGeom>
              <a:rect b="b" l="l" r="r" t="t"/>
              <a:pathLst>
                <a:path extrusionOk="0" h="13" w="1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1" name="Google Shape;11691;p60"/>
            <p:cNvSpPr/>
            <p:nvPr/>
          </p:nvSpPr>
          <p:spPr>
            <a:xfrm>
              <a:off x="2925696" y="1563140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2" name="Google Shape;11692;p60"/>
            <p:cNvSpPr/>
            <p:nvPr/>
          </p:nvSpPr>
          <p:spPr>
            <a:xfrm>
              <a:off x="2925696" y="1563140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3" name="Google Shape;11693;p60"/>
            <p:cNvSpPr/>
            <p:nvPr/>
          </p:nvSpPr>
          <p:spPr>
            <a:xfrm>
              <a:off x="2953717" y="1594182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4" name="Google Shape;11694;p60"/>
            <p:cNvSpPr/>
            <p:nvPr/>
          </p:nvSpPr>
          <p:spPr>
            <a:xfrm>
              <a:off x="2953717" y="1594182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5" name="Google Shape;11695;p60"/>
            <p:cNvSpPr/>
            <p:nvPr/>
          </p:nvSpPr>
          <p:spPr>
            <a:xfrm>
              <a:off x="2923788" y="1576403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6" name="Google Shape;11696;p60"/>
            <p:cNvSpPr/>
            <p:nvPr/>
          </p:nvSpPr>
          <p:spPr>
            <a:xfrm>
              <a:off x="2953717" y="1594182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7" name="Google Shape;11697;p60"/>
            <p:cNvSpPr/>
            <p:nvPr/>
          </p:nvSpPr>
          <p:spPr>
            <a:xfrm>
              <a:off x="2953717" y="1594182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8" name="Google Shape;11698;p60"/>
            <p:cNvSpPr/>
            <p:nvPr/>
          </p:nvSpPr>
          <p:spPr>
            <a:xfrm>
              <a:off x="2953717" y="1594182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9" name="Google Shape;11699;p60"/>
            <p:cNvSpPr/>
            <p:nvPr/>
          </p:nvSpPr>
          <p:spPr>
            <a:xfrm>
              <a:off x="2923438" y="1576784"/>
              <a:ext cx="0" cy="32"/>
            </a:xfrm>
            <a:custGeom>
              <a:rect b="b" l="l" r="r" t="t"/>
              <a:pathLst>
                <a:path extrusionOk="0" h="1" w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0" name="Google Shape;11700;p60"/>
            <p:cNvSpPr/>
            <p:nvPr/>
          </p:nvSpPr>
          <p:spPr>
            <a:xfrm>
              <a:off x="2792783" y="1631298"/>
              <a:ext cx="87877" cy="101140"/>
            </a:xfrm>
            <a:custGeom>
              <a:rect b="b" l="l" r="r" t="t"/>
              <a:pathLst>
                <a:path extrusionOk="0" h="3180" w="2763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1" name="Google Shape;11701;p60"/>
            <p:cNvSpPr/>
            <p:nvPr/>
          </p:nvSpPr>
          <p:spPr>
            <a:xfrm>
              <a:off x="2715147" y="1631298"/>
              <a:ext cx="66695" cy="122735"/>
            </a:xfrm>
            <a:custGeom>
              <a:rect b="b" l="l" r="r" t="t"/>
              <a:pathLst>
                <a:path extrusionOk="0" h="3859" w="2097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2" name="Google Shape;11702;p60"/>
            <p:cNvSpPr/>
            <p:nvPr/>
          </p:nvSpPr>
          <p:spPr>
            <a:xfrm>
              <a:off x="2715911" y="1707789"/>
              <a:ext cx="166277" cy="93570"/>
            </a:xfrm>
            <a:custGeom>
              <a:rect b="b" l="l" r="r" t="t"/>
              <a:pathLst>
                <a:path extrusionOk="0" h="2942" w="5228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3" name="Google Shape;11703;p60"/>
            <p:cNvSpPr/>
            <p:nvPr/>
          </p:nvSpPr>
          <p:spPr>
            <a:xfrm>
              <a:off x="2799589" y="1654706"/>
              <a:ext cx="61384" cy="62974"/>
            </a:xfrm>
            <a:custGeom>
              <a:rect b="b" l="l" r="r" t="t"/>
              <a:pathLst>
                <a:path extrusionOk="0" h="1980" w="193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04" name="Google Shape;11704;p60"/>
          <p:cNvGrpSpPr/>
          <p:nvPr/>
        </p:nvGrpSpPr>
        <p:grpSpPr>
          <a:xfrm>
            <a:off x="3567553" y="1499912"/>
            <a:ext cx="320022" cy="359778"/>
            <a:chOff x="3567553" y="1499912"/>
            <a:chExt cx="320022" cy="359778"/>
          </a:xfrm>
        </p:grpSpPr>
        <p:sp>
          <p:nvSpPr>
            <p:cNvPr id="11705" name="Google Shape;11705;p60"/>
            <p:cNvSpPr/>
            <p:nvPr/>
          </p:nvSpPr>
          <p:spPr>
            <a:xfrm>
              <a:off x="3567553" y="1502933"/>
              <a:ext cx="263218" cy="356757"/>
            </a:xfrm>
            <a:custGeom>
              <a:rect b="b" l="l" r="r" t="t"/>
              <a:pathLst>
                <a:path extrusionOk="0" h="11217" w="8276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6" name="Google Shape;11706;p60"/>
            <p:cNvSpPr/>
            <p:nvPr/>
          </p:nvSpPr>
          <p:spPr>
            <a:xfrm>
              <a:off x="3638001" y="1499912"/>
              <a:ext cx="249574" cy="142773"/>
            </a:xfrm>
            <a:custGeom>
              <a:rect b="b" l="l" r="r" t="t"/>
              <a:pathLst>
                <a:path extrusionOk="0" h="4489" w="7847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7" name="Google Shape;11707;p60"/>
            <p:cNvSpPr/>
            <p:nvPr/>
          </p:nvSpPr>
          <p:spPr>
            <a:xfrm>
              <a:off x="3641786" y="1594563"/>
              <a:ext cx="141659" cy="10273"/>
            </a:xfrm>
            <a:custGeom>
              <a:rect b="b" l="l" r="r" t="t"/>
              <a:pathLst>
                <a:path extrusionOk="0" h="323" w="4454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8" name="Google Shape;11708;p60"/>
            <p:cNvSpPr/>
            <p:nvPr/>
          </p:nvSpPr>
          <p:spPr>
            <a:xfrm>
              <a:off x="3641786" y="1638136"/>
              <a:ext cx="141659" cy="10241"/>
            </a:xfrm>
            <a:custGeom>
              <a:rect b="b" l="l" r="r" t="t"/>
              <a:pathLst>
                <a:path extrusionOk="0" h="322" w="445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9" name="Google Shape;11709;p60"/>
            <p:cNvSpPr/>
            <p:nvPr/>
          </p:nvSpPr>
          <p:spPr>
            <a:xfrm>
              <a:off x="3641786" y="1682059"/>
              <a:ext cx="141659" cy="10623"/>
            </a:xfrm>
            <a:custGeom>
              <a:rect b="b" l="l" r="r" t="t"/>
              <a:pathLst>
                <a:path extrusionOk="0" h="334" w="445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0" name="Google Shape;11710;p60"/>
            <p:cNvSpPr/>
            <p:nvPr/>
          </p:nvSpPr>
          <p:spPr>
            <a:xfrm>
              <a:off x="3641786" y="1725600"/>
              <a:ext cx="141659" cy="10623"/>
            </a:xfrm>
            <a:custGeom>
              <a:rect b="b" l="l" r="r" t="t"/>
              <a:pathLst>
                <a:path extrusionOk="0" h="334" w="445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11" name="Google Shape;11711;p60"/>
          <p:cNvGrpSpPr/>
          <p:nvPr/>
        </p:nvGrpSpPr>
        <p:grpSpPr>
          <a:xfrm>
            <a:off x="1309875" y="1499912"/>
            <a:ext cx="359015" cy="358633"/>
            <a:chOff x="1309875" y="1499912"/>
            <a:chExt cx="359015" cy="358633"/>
          </a:xfrm>
        </p:grpSpPr>
        <p:sp>
          <p:nvSpPr>
            <p:cNvPr id="11712" name="Google Shape;11712;p60"/>
            <p:cNvSpPr/>
            <p:nvPr/>
          </p:nvSpPr>
          <p:spPr>
            <a:xfrm>
              <a:off x="1309875" y="1499912"/>
              <a:ext cx="133708" cy="204665"/>
            </a:xfrm>
            <a:custGeom>
              <a:rect b="b" l="l" r="r" t="t"/>
              <a:pathLst>
                <a:path extrusionOk="0" h="6435" w="4204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3" name="Google Shape;11713;p60"/>
            <p:cNvSpPr/>
            <p:nvPr/>
          </p:nvSpPr>
          <p:spPr>
            <a:xfrm>
              <a:off x="1454524" y="1499912"/>
              <a:ext cx="213602" cy="123467"/>
            </a:xfrm>
            <a:custGeom>
              <a:rect b="b" l="l" r="r" t="t"/>
              <a:pathLst>
                <a:path extrusionOk="0" h="3882" w="6716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4" name="Google Shape;11714;p60"/>
            <p:cNvSpPr/>
            <p:nvPr/>
          </p:nvSpPr>
          <p:spPr>
            <a:xfrm>
              <a:off x="1322756" y="1634701"/>
              <a:ext cx="346134" cy="223844"/>
            </a:xfrm>
            <a:custGeom>
              <a:rect b="b" l="l" r="r" t="t"/>
              <a:pathLst>
                <a:path extrusionOk="0" h="7038" w="10883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5" name="Google Shape;11715;p60"/>
            <p:cNvSpPr/>
            <p:nvPr/>
          </p:nvSpPr>
          <p:spPr>
            <a:xfrm>
              <a:off x="1331852" y="1519217"/>
              <a:ext cx="191243" cy="140514"/>
            </a:xfrm>
            <a:custGeom>
              <a:rect b="b" l="l" r="r" t="t"/>
              <a:pathLst>
                <a:path extrusionOk="0" h="4418" w="6013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6" name="Google Shape;11716;p60"/>
            <p:cNvSpPr/>
            <p:nvPr/>
          </p:nvSpPr>
          <p:spPr>
            <a:xfrm>
              <a:off x="1331852" y="1519217"/>
              <a:ext cx="315442" cy="190512"/>
            </a:xfrm>
            <a:custGeom>
              <a:rect b="b" l="l" r="r" t="t"/>
              <a:pathLst>
                <a:path extrusionOk="0" h="5990" w="9918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7" name="Google Shape;11717;p60"/>
            <p:cNvSpPr/>
            <p:nvPr/>
          </p:nvSpPr>
          <p:spPr>
            <a:xfrm>
              <a:off x="1587056" y="1669178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8" name="Google Shape;11718;p60"/>
            <p:cNvSpPr/>
            <p:nvPr/>
          </p:nvSpPr>
          <p:spPr>
            <a:xfrm>
              <a:off x="1471190" y="1538523"/>
              <a:ext cx="160965" cy="141278"/>
            </a:xfrm>
            <a:custGeom>
              <a:rect b="b" l="l" r="r" t="t"/>
              <a:pathLst>
                <a:path extrusionOk="0" h="4442" w="5061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9" name="Google Shape;11719;p60"/>
            <p:cNvSpPr/>
            <p:nvPr/>
          </p:nvSpPr>
          <p:spPr>
            <a:xfrm>
              <a:off x="1354943" y="1540049"/>
              <a:ext cx="124230" cy="148847"/>
            </a:xfrm>
            <a:custGeom>
              <a:rect b="b" l="l" r="r" t="t"/>
              <a:pathLst>
                <a:path extrusionOk="0" h="4680" w="3906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0" name="Google Shape;11720;p60"/>
            <p:cNvSpPr/>
            <p:nvPr/>
          </p:nvSpPr>
          <p:spPr>
            <a:xfrm>
              <a:off x="1399629" y="1581714"/>
              <a:ext cx="37148" cy="52669"/>
            </a:xfrm>
            <a:custGeom>
              <a:rect b="b" l="l" r="r" t="t"/>
              <a:pathLst>
                <a:path extrusionOk="0" h="1656" w="1168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21" name="Google Shape;11721;p60"/>
          <p:cNvGrpSpPr/>
          <p:nvPr/>
        </p:nvGrpSpPr>
        <p:grpSpPr>
          <a:xfrm>
            <a:off x="2219466" y="1500293"/>
            <a:ext cx="330613" cy="359015"/>
            <a:chOff x="2219466" y="1500293"/>
            <a:chExt cx="330613" cy="359015"/>
          </a:xfrm>
        </p:grpSpPr>
        <p:sp>
          <p:nvSpPr>
            <p:cNvPr id="11722" name="Google Shape;11722;p60"/>
            <p:cNvSpPr/>
            <p:nvPr/>
          </p:nvSpPr>
          <p:spPr>
            <a:xfrm>
              <a:off x="2353906" y="1635560"/>
              <a:ext cx="65518" cy="82121"/>
            </a:xfrm>
            <a:custGeom>
              <a:rect b="b" l="l" r="r" t="t"/>
              <a:pathLst>
                <a:path extrusionOk="0" h="2582" w="206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3" name="Google Shape;11723;p60"/>
            <p:cNvSpPr/>
            <p:nvPr/>
          </p:nvSpPr>
          <p:spPr>
            <a:xfrm>
              <a:off x="2219466" y="1500293"/>
              <a:ext cx="330613" cy="359015"/>
            </a:xfrm>
            <a:custGeom>
              <a:rect b="b" l="l" r="r" t="t"/>
              <a:pathLst>
                <a:path extrusionOk="0" h="11288" w="10395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24" name="Google Shape;11724;p60"/>
          <p:cNvGrpSpPr/>
          <p:nvPr/>
        </p:nvGrpSpPr>
        <p:grpSpPr>
          <a:xfrm>
            <a:off x="5343544" y="1509358"/>
            <a:ext cx="244676" cy="351095"/>
            <a:chOff x="5343544" y="1509358"/>
            <a:chExt cx="244676" cy="351095"/>
          </a:xfrm>
        </p:grpSpPr>
        <p:sp>
          <p:nvSpPr>
            <p:cNvPr id="11725" name="Google Shape;11725;p60"/>
            <p:cNvSpPr/>
            <p:nvPr/>
          </p:nvSpPr>
          <p:spPr>
            <a:xfrm>
              <a:off x="5430658" y="1574494"/>
              <a:ext cx="25031" cy="10655"/>
            </a:xfrm>
            <a:custGeom>
              <a:rect b="b" l="l" r="r" t="t"/>
              <a:pathLst>
                <a:path extrusionOk="0" h="335" w="787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6" name="Google Shape;11726;p60"/>
            <p:cNvSpPr/>
            <p:nvPr/>
          </p:nvSpPr>
          <p:spPr>
            <a:xfrm>
              <a:off x="5447706" y="1613137"/>
              <a:ext cx="39025" cy="38643"/>
            </a:xfrm>
            <a:custGeom>
              <a:rect b="b" l="l" r="r" t="t"/>
              <a:pathLst>
                <a:path extrusionOk="0" h="1215" w="1227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7" name="Google Shape;11727;p60"/>
            <p:cNvSpPr/>
            <p:nvPr/>
          </p:nvSpPr>
          <p:spPr>
            <a:xfrm>
              <a:off x="5343544" y="1509358"/>
              <a:ext cx="244676" cy="351095"/>
            </a:xfrm>
            <a:custGeom>
              <a:rect b="b" l="l" r="r" t="t"/>
              <a:pathLst>
                <a:path extrusionOk="0" h="11039" w="7693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28" name="Google Shape;11728;p60"/>
          <p:cNvGrpSpPr/>
          <p:nvPr/>
        </p:nvGrpSpPr>
        <p:grpSpPr>
          <a:xfrm>
            <a:off x="4882340" y="1509358"/>
            <a:ext cx="246171" cy="351095"/>
            <a:chOff x="4882340" y="1509358"/>
            <a:chExt cx="246171" cy="351095"/>
          </a:xfrm>
        </p:grpSpPr>
        <p:sp>
          <p:nvSpPr>
            <p:cNvPr id="11729" name="Google Shape;11729;p60"/>
            <p:cNvSpPr/>
            <p:nvPr/>
          </p:nvSpPr>
          <p:spPr>
            <a:xfrm>
              <a:off x="4935709" y="1576784"/>
              <a:ext cx="30724" cy="30692"/>
            </a:xfrm>
            <a:custGeom>
              <a:rect b="b" l="l" r="r" t="t"/>
              <a:pathLst>
                <a:path extrusionOk="0" h="965" w="966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0" name="Google Shape;11730;p60"/>
            <p:cNvSpPr/>
            <p:nvPr/>
          </p:nvSpPr>
          <p:spPr>
            <a:xfrm>
              <a:off x="5043655" y="1597235"/>
              <a:ext cx="30692" cy="31073"/>
            </a:xfrm>
            <a:custGeom>
              <a:rect b="b" l="l" r="r" t="t"/>
              <a:pathLst>
                <a:path extrusionOk="0" h="977" w="965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1" name="Google Shape;11731;p60"/>
            <p:cNvSpPr/>
            <p:nvPr/>
          </p:nvSpPr>
          <p:spPr>
            <a:xfrm>
              <a:off x="4993657" y="1538046"/>
              <a:ext cx="36003" cy="26271"/>
            </a:xfrm>
            <a:custGeom>
              <a:rect b="b" l="l" r="r" t="t"/>
              <a:pathLst>
                <a:path extrusionOk="0" h="826" w="1132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2" name="Google Shape;11732;p60"/>
            <p:cNvSpPr/>
            <p:nvPr/>
          </p:nvSpPr>
          <p:spPr>
            <a:xfrm>
              <a:off x="4931924" y="1693795"/>
              <a:ext cx="146589" cy="104161"/>
            </a:xfrm>
            <a:custGeom>
              <a:rect b="b" l="l" r="r" t="t"/>
              <a:pathLst>
                <a:path extrusionOk="0" h="3275" w="4609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3" name="Google Shape;11733;p60"/>
            <p:cNvSpPr/>
            <p:nvPr/>
          </p:nvSpPr>
          <p:spPr>
            <a:xfrm>
              <a:off x="4882340" y="1509358"/>
              <a:ext cx="246171" cy="351095"/>
            </a:xfrm>
            <a:custGeom>
              <a:rect b="b" l="l" r="r" t="t"/>
              <a:pathLst>
                <a:path extrusionOk="0" h="11039" w="774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34" name="Google Shape;11734;p60"/>
          <p:cNvGrpSpPr/>
          <p:nvPr/>
        </p:nvGrpSpPr>
        <p:grpSpPr>
          <a:xfrm>
            <a:off x="6273204" y="1509008"/>
            <a:ext cx="236343" cy="351445"/>
            <a:chOff x="6273204" y="1509008"/>
            <a:chExt cx="236343" cy="351445"/>
          </a:xfrm>
        </p:grpSpPr>
        <p:sp>
          <p:nvSpPr>
            <p:cNvPr id="11735" name="Google Shape;11735;p60"/>
            <p:cNvSpPr/>
            <p:nvPr/>
          </p:nvSpPr>
          <p:spPr>
            <a:xfrm>
              <a:off x="6273204" y="1509008"/>
              <a:ext cx="236343" cy="351445"/>
            </a:xfrm>
            <a:custGeom>
              <a:rect b="b" l="l" r="r" t="t"/>
              <a:pathLst>
                <a:path extrusionOk="0" h="11050" w="7431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6" name="Google Shape;11736;p60"/>
            <p:cNvSpPr/>
            <p:nvPr/>
          </p:nvSpPr>
          <p:spPr>
            <a:xfrm>
              <a:off x="6330390" y="1703241"/>
              <a:ext cx="120064" cy="85237"/>
            </a:xfrm>
            <a:custGeom>
              <a:rect b="b" l="l" r="r" t="t"/>
              <a:pathLst>
                <a:path extrusionOk="0" h="2680" w="3775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37" name="Google Shape;11737;p60"/>
          <p:cNvSpPr/>
          <p:nvPr/>
        </p:nvSpPr>
        <p:spPr>
          <a:xfrm>
            <a:off x="5809710" y="1509739"/>
            <a:ext cx="243913" cy="351445"/>
          </a:xfrm>
          <a:custGeom>
            <a:rect b="b" l="l" r="r" t="t"/>
            <a:pathLst>
              <a:path extrusionOk="0" h="11050" w="7669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738" name="Google Shape;11738;p60"/>
          <p:cNvGrpSpPr/>
          <p:nvPr/>
        </p:nvGrpSpPr>
        <p:grpSpPr>
          <a:xfrm>
            <a:off x="7219530" y="1508244"/>
            <a:ext cx="191625" cy="352209"/>
            <a:chOff x="7219530" y="1508244"/>
            <a:chExt cx="191625" cy="352209"/>
          </a:xfrm>
        </p:grpSpPr>
        <p:sp>
          <p:nvSpPr>
            <p:cNvPr id="11739" name="Google Shape;11739;p60"/>
            <p:cNvSpPr/>
            <p:nvPr/>
          </p:nvSpPr>
          <p:spPr>
            <a:xfrm>
              <a:off x="7219530" y="1508244"/>
              <a:ext cx="191625" cy="352209"/>
            </a:xfrm>
            <a:custGeom>
              <a:rect b="b" l="l" r="r" t="t"/>
              <a:pathLst>
                <a:path extrusionOk="0" h="11074" w="6025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0" name="Google Shape;11740;p60"/>
            <p:cNvSpPr/>
            <p:nvPr/>
          </p:nvSpPr>
          <p:spPr>
            <a:xfrm>
              <a:off x="7376679" y="1654039"/>
              <a:ext cx="795" cy="32"/>
            </a:xfrm>
            <a:custGeom>
              <a:rect b="b" l="l" r="r" t="t"/>
              <a:pathLst>
                <a:path extrusionOk="0" h="1" w="25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41" name="Google Shape;11741;p60"/>
          <p:cNvGrpSpPr/>
          <p:nvPr/>
        </p:nvGrpSpPr>
        <p:grpSpPr>
          <a:xfrm>
            <a:off x="7699309" y="1508626"/>
            <a:ext cx="154922" cy="351827"/>
            <a:chOff x="7699309" y="1508626"/>
            <a:chExt cx="154922" cy="351827"/>
          </a:xfrm>
        </p:grpSpPr>
        <p:sp>
          <p:nvSpPr>
            <p:cNvPr id="11742" name="Google Shape;11742;p60"/>
            <p:cNvSpPr/>
            <p:nvPr/>
          </p:nvSpPr>
          <p:spPr>
            <a:xfrm>
              <a:off x="7733022" y="1737336"/>
              <a:ext cx="24267" cy="57599"/>
            </a:xfrm>
            <a:custGeom>
              <a:rect b="b" l="l" r="r" t="t"/>
              <a:pathLst>
                <a:path extrusionOk="0" h="1811" w="763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3" name="Google Shape;11743;p60"/>
            <p:cNvSpPr/>
            <p:nvPr/>
          </p:nvSpPr>
          <p:spPr>
            <a:xfrm>
              <a:off x="7796632" y="1737336"/>
              <a:ext cx="23504" cy="57599"/>
            </a:xfrm>
            <a:custGeom>
              <a:rect b="b" l="l" r="r" t="t"/>
              <a:pathLst>
                <a:path extrusionOk="0" h="1811" w="739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4" name="Google Shape;11744;p60"/>
            <p:cNvSpPr/>
            <p:nvPr/>
          </p:nvSpPr>
          <p:spPr>
            <a:xfrm>
              <a:off x="7757639" y="1792231"/>
              <a:ext cx="32" cy="795"/>
            </a:xfrm>
            <a:custGeom>
              <a:rect b="b" l="l" r="r" t="t"/>
              <a:pathLst>
                <a:path extrusionOk="0" h="25" w="1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5" name="Google Shape;11745;p60"/>
            <p:cNvSpPr/>
            <p:nvPr/>
          </p:nvSpPr>
          <p:spPr>
            <a:xfrm>
              <a:off x="7757639" y="1784280"/>
              <a:ext cx="39406" cy="76173"/>
            </a:xfrm>
            <a:custGeom>
              <a:rect b="b" l="l" r="r" t="t"/>
              <a:pathLst>
                <a:path extrusionOk="0" h="2395" w="1239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6" name="Google Shape;11746;p60"/>
            <p:cNvSpPr/>
            <p:nvPr/>
          </p:nvSpPr>
          <p:spPr>
            <a:xfrm>
              <a:off x="7805347" y="1642016"/>
              <a:ext cx="48884" cy="201771"/>
            </a:xfrm>
            <a:custGeom>
              <a:rect b="b" l="l" r="r" t="t"/>
              <a:pathLst>
                <a:path extrusionOk="0" h="6344" w="1537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7" name="Google Shape;11747;p60"/>
            <p:cNvSpPr/>
            <p:nvPr/>
          </p:nvSpPr>
          <p:spPr>
            <a:xfrm>
              <a:off x="7699309" y="1642239"/>
              <a:ext cx="48884" cy="202661"/>
            </a:xfrm>
            <a:custGeom>
              <a:rect b="b" l="l" r="r" t="t"/>
              <a:pathLst>
                <a:path extrusionOk="0" h="6372" w="1537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8" name="Google Shape;11748;p60"/>
            <p:cNvSpPr/>
            <p:nvPr/>
          </p:nvSpPr>
          <p:spPr>
            <a:xfrm>
              <a:off x="7743613" y="1508626"/>
              <a:ext cx="66313" cy="208673"/>
            </a:xfrm>
            <a:custGeom>
              <a:rect b="b" l="l" r="r" t="t"/>
              <a:pathLst>
                <a:path extrusionOk="0" h="6561" w="2085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49" name="Google Shape;11749;p60"/>
          <p:cNvGrpSpPr/>
          <p:nvPr/>
        </p:nvGrpSpPr>
        <p:grpSpPr>
          <a:xfrm>
            <a:off x="8161690" y="1509008"/>
            <a:ext cx="153396" cy="351064"/>
            <a:chOff x="8161690" y="1509008"/>
            <a:chExt cx="153396" cy="351064"/>
          </a:xfrm>
        </p:grpSpPr>
        <p:sp>
          <p:nvSpPr>
            <p:cNvPr id="11750" name="Google Shape;11750;p60"/>
            <p:cNvSpPr/>
            <p:nvPr/>
          </p:nvSpPr>
          <p:spPr>
            <a:xfrm>
              <a:off x="8207871" y="1699838"/>
              <a:ext cx="61384" cy="61765"/>
            </a:xfrm>
            <a:custGeom>
              <a:rect b="b" l="l" r="r" t="t"/>
              <a:pathLst>
                <a:path extrusionOk="0" h="1942" w="193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1" name="Google Shape;11751;p60"/>
            <p:cNvSpPr/>
            <p:nvPr/>
          </p:nvSpPr>
          <p:spPr>
            <a:xfrm>
              <a:off x="8199919" y="1800564"/>
              <a:ext cx="77668" cy="29579"/>
            </a:xfrm>
            <a:custGeom>
              <a:rect b="b" l="l" r="r" t="t"/>
              <a:pathLst>
                <a:path extrusionOk="0" h="930" w="2442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2" name="Google Shape;11752;p60"/>
            <p:cNvSpPr/>
            <p:nvPr/>
          </p:nvSpPr>
          <p:spPr>
            <a:xfrm>
              <a:off x="8161690" y="1664598"/>
              <a:ext cx="153396" cy="195474"/>
            </a:xfrm>
            <a:custGeom>
              <a:rect b="b" l="l" r="r" t="t"/>
              <a:pathLst>
                <a:path extrusionOk="0" h="6146" w="4823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3" name="Google Shape;11753;p60"/>
            <p:cNvSpPr/>
            <p:nvPr/>
          </p:nvSpPr>
          <p:spPr>
            <a:xfrm>
              <a:off x="8201828" y="1509008"/>
              <a:ext cx="73851" cy="181034"/>
            </a:xfrm>
            <a:custGeom>
              <a:rect b="b" l="l" r="r" t="t"/>
              <a:pathLst>
                <a:path extrusionOk="0" h="5692" w="2322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54" name="Google Shape;11754;p60"/>
          <p:cNvGrpSpPr/>
          <p:nvPr/>
        </p:nvGrpSpPr>
        <p:grpSpPr>
          <a:xfrm>
            <a:off x="6746940" y="1508881"/>
            <a:ext cx="213221" cy="352304"/>
            <a:chOff x="6746940" y="1508881"/>
            <a:chExt cx="213221" cy="352304"/>
          </a:xfrm>
        </p:grpSpPr>
        <p:sp>
          <p:nvSpPr>
            <p:cNvPr id="11755" name="Google Shape;11755;p60"/>
            <p:cNvSpPr/>
            <p:nvPr/>
          </p:nvSpPr>
          <p:spPr>
            <a:xfrm>
              <a:off x="6805238" y="1661227"/>
              <a:ext cx="10655" cy="10241"/>
            </a:xfrm>
            <a:custGeom>
              <a:rect b="b" l="l" r="r" t="t"/>
              <a:pathLst>
                <a:path extrusionOk="0" h="322" w="335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6" name="Google Shape;11756;p60"/>
            <p:cNvSpPr/>
            <p:nvPr/>
          </p:nvSpPr>
          <p:spPr>
            <a:xfrm>
              <a:off x="6804125" y="1706294"/>
              <a:ext cx="10623" cy="10241"/>
            </a:xfrm>
            <a:custGeom>
              <a:rect b="b" l="l" r="r" t="t"/>
              <a:pathLst>
                <a:path extrusionOk="0" h="322" w="334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7" name="Google Shape;11757;p60"/>
            <p:cNvSpPr/>
            <p:nvPr/>
          </p:nvSpPr>
          <p:spPr>
            <a:xfrm>
              <a:off x="6803362" y="1754002"/>
              <a:ext cx="10623" cy="10241"/>
            </a:xfrm>
            <a:custGeom>
              <a:rect b="b" l="l" r="r" t="t"/>
              <a:pathLst>
                <a:path extrusionOk="0" h="322" w="33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8" name="Google Shape;11758;p60"/>
            <p:cNvSpPr/>
            <p:nvPr/>
          </p:nvSpPr>
          <p:spPr>
            <a:xfrm>
              <a:off x="6746940" y="1508881"/>
              <a:ext cx="213221" cy="352304"/>
            </a:xfrm>
            <a:custGeom>
              <a:rect b="b" l="l" r="r" t="t"/>
              <a:pathLst>
                <a:path extrusionOk="0" h="11077" w="6704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59" name="Google Shape;11759;p60"/>
          <p:cNvGrpSpPr/>
          <p:nvPr/>
        </p:nvGrpSpPr>
        <p:grpSpPr>
          <a:xfrm>
            <a:off x="5770336" y="2007615"/>
            <a:ext cx="350682" cy="292097"/>
            <a:chOff x="5770336" y="2007615"/>
            <a:chExt cx="350682" cy="292097"/>
          </a:xfrm>
        </p:grpSpPr>
        <p:sp>
          <p:nvSpPr>
            <p:cNvPr id="11760" name="Google Shape;11760;p60"/>
            <p:cNvSpPr/>
            <p:nvPr/>
          </p:nvSpPr>
          <p:spPr>
            <a:xfrm>
              <a:off x="5780545" y="2007615"/>
              <a:ext cx="329500" cy="75855"/>
            </a:xfrm>
            <a:custGeom>
              <a:rect b="b" l="l" r="r" t="t"/>
              <a:pathLst>
                <a:path extrusionOk="0" h="2385" w="1036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1" name="Google Shape;11761;p60"/>
            <p:cNvSpPr/>
            <p:nvPr/>
          </p:nvSpPr>
          <p:spPr>
            <a:xfrm>
              <a:off x="5779400" y="2097082"/>
              <a:ext cx="329500" cy="76014"/>
            </a:xfrm>
            <a:custGeom>
              <a:rect b="b" l="l" r="r" t="t"/>
              <a:pathLst>
                <a:path extrusionOk="0" h="2390" w="1036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2" name="Google Shape;11762;p60"/>
            <p:cNvSpPr/>
            <p:nvPr/>
          </p:nvSpPr>
          <p:spPr>
            <a:xfrm>
              <a:off x="5800996" y="2031850"/>
              <a:ext cx="288217" cy="117201"/>
            </a:xfrm>
            <a:custGeom>
              <a:rect b="b" l="l" r="r" t="t"/>
              <a:pathLst>
                <a:path extrusionOk="0" h="3685" w="9062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3" name="Google Shape;11763;p60"/>
            <p:cNvSpPr/>
            <p:nvPr/>
          </p:nvSpPr>
          <p:spPr>
            <a:xfrm>
              <a:off x="5770336" y="2186073"/>
              <a:ext cx="350682" cy="113639"/>
            </a:xfrm>
            <a:custGeom>
              <a:rect b="b" l="l" r="r" t="t"/>
              <a:pathLst>
                <a:path extrusionOk="0" h="3573" w="11026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64" name="Google Shape;11764;p60"/>
          <p:cNvGrpSpPr/>
          <p:nvPr/>
        </p:nvGrpSpPr>
        <p:grpSpPr>
          <a:xfrm>
            <a:off x="5326878" y="1980358"/>
            <a:ext cx="350332" cy="346229"/>
            <a:chOff x="5326878" y="1980358"/>
            <a:chExt cx="350332" cy="346229"/>
          </a:xfrm>
        </p:grpSpPr>
        <p:sp>
          <p:nvSpPr>
            <p:cNvPr id="11765" name="Google Shape;11765;p60"/>
            <p:cNvSpPr/>
            <p:nvPr/>
          </p:nvSpPr>
          <p:spPr>
            <a:xfrm>
              <a:off x="5352259" y="2005834"/>
              <a:ext cx="94715" cy="94683"/>
            </a:xfrm>
            <a:custGeom>
              <a:rect b="b" l="l" r="r" t="t"/>
              <a:pathLst>
                <a:path extrusionOk="0" h="2977" w="2978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6" name="Google Shape;11766;p60"/>
            <p:cNvSpPr/>
            <p:nvPr/>
          </p:nvSpPr>
          <p:spPr>
            <a:xfrm>
              <a:off x="5534024" y="2005834"/>
              <a:ext cx="94715" cy="94683"/>
            </a:xfrm>
            <a:custGeom>
              <a:rect b="b" l="l" r="r" t="t"/>
              <a:pathLst>
                <a:path extrusionOk="0" h="2977" w="2978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7" name="Google Shape;11767;p60"/>
            <p:cNvSpPr/>
            <p:nvPr/>
          </p:nvSpPr>
          <p:spPr>
            <a:xfrm>
              <a:off x="5326878" y="1980358"/>
              <a:ext cx="350332" cy="144776"/>
            </a:xfrm>
            <a:custGeom>
              <a:rect b="b" l="l" r="r" t="t"/>
              <a:pathLst>
                <a:path extrusionOk="0" h="4552" w="11015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8" name="Google Shape;11768;p60"/>
            <p:cNvSpPr/>
            <p:nvPr/>
          </p:nvSpPr>
          <p:spPr>
            <a:xfrm>
              <a:off x="5627181" y="2089131"/>
              <a:ext cx="42460" cy="237456"/>
            </a:xfrm>
            <a:custGeom>
              <a:rect b="b" l="l" r="r" t="t"/>
              <a:pathLst>
                <a:path extrusionOk="0" h="7466" w="1335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69" name="Google Shape;11769;p60"/>
          <p:cNvSpPr/>
          <p:nvPr/>
        </p:nvSpPr>
        <p:spPr>
          <a:xfrm>
            <a:off x="7992774" y="1977782"/>
            <a:ext cx="330645" cy="349950"/>
          </a:xfrm>
          <a:custGeom>
            <a:rect b="b" l="l" r="r" t="t"/>
            <a:pathLst>
              <a:path extrusionOk="0" h="11003" w="10396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770" name="Google Shape;11770;p60"/>
          <p:cNvGrpSpPr/>
          <p:nvPr/>
        </p:nvGrpSpPr>
        <p:grpSpPr>
          <a:xfrm>
            <a:off x="4883835" y="1992571"/>
            <a:ext cx="350300" cy="323043"/>
            <a:chOff x="4883835" y="1992571"/>
            <a:chExt cx="350300" cy="323043"/>
          </a:xfrm>
        </p:grpSpPr>
        <p:sp>
          <p:nvSpPr>
            <p:cNvPr id="11771" name="Google Shape;11771;p60"/>
            <p:cNvSpPr/>
            <p:nvPr/>
          </p:nvSpPr>
          <p:spPr>
            <a:xfrm>
              <a:off x="4883835" y="1992571"/>
              <a:ext cx="350300" cy="123085"/>
            </a:xfrm>
            <a:custGeom>
              <a:rect b="b" l="l" r="r" t="t"/>
              <a:pathLst>
                <a:path extrusionOk="0" h="3870" w="11014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2" name="Google Shape;11772;p60"/>
            <p:cNvSpPr/>
            <p:nvPr/>
          </p:nvSpPr>
          <p:spPr>
            <a:xfrm>
              <a:off x="5084174" y="2009237"/>
              <a:ext cx="130655" cy="88641"/>
            </a:xfrm>
            <a:custGeom>
              <a:rect b="b" l="l" r="r" t="t"/>
              <a:pathLst>
                <a:path extrusionOk="0" h="2787" w="4108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3" name="Google Shape;11773;p60"/>
            <p:cNvSpPr/>
            <p:nvPr/>
          </p:nvSpPr>
          <p:spPr>
            <a:xfrm>
              <a:off x="4904285" y="2009237"/>
              <a:ext cx="130687" cy="88641"/>
            </a:xfrm>
            <a:custGeom>
              <a:rect b="b" l="l" r="r" t="t"/>
              <a:pathLst>
                <a:path extrusionOk="0" h="2787" w="4109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4" name="Google Shape;11774;p60"/>
            <p:cNvSpPr/>
            <p:nvPr/>
          </p:nvSpPr>
          <p:spPr>
            <a:xfrm>
              <a:off x="4943660" y="2123576"/>
              <a:ext cx="231413" cy="66631"/>
            </a:xfrm>
            <a:custGeom>
              <a:rect b="b" l="l" r="r" t="t"/>
              <a:pathLst>
                <a:path extrusionOk="0" h="2095" w="7276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5" name="Google Shape;11775;p60"/>
            <p:cNvSpPr/>
            <p:nvPr/>
          </p:nvSpPr>
          <p:spPr>
            <a:xfrm>
              <a:off x="5142473" y="2191384"/>
              <a:ext cx="26907" cy="123467"/>
            </a:xfrm>
            <a:custGeom>
              <a:rect b="b" l="l" r="r" t="t"/>
              <a:pathLst>
                <a:path extrusionOk="0" h="3882" w="846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6" name="Google Shape;11776;p60"/>
            <p:cNvSpPr/>
            <p:nvPr/>
          </p:nvSpPr>
          <p:spPr>
            <a:xfrm>
              <a:off x="5203825" y="2089513"/>
              <a:ext cx="27289" cy="226102"/>
            </a:xfrm>
            <a:custGeom>
              <a:rect b="b" l="l" r="r" t="t"/>
              <a:pathLst>
                <a:path extrusionOk="0" h="7109" w="858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77" name="Google Shape;11777;p60"/>
          <p:cNvGrpSpPr/>
          <p:nvPr/>
        </p:nvGrpSpPr>
        <p:grpSpPr>
          <a:xfrm>
            <a:off x="7548967" y="1978927"/>
            <a:ext cx="333285" cy="349950"/>
            <a:chOff x="7548967" y="1978927"/>
            <a:chExt cx="333285" cy="349950"/>
          </a:xfrm>
        </p:grpSpPr>
        <p:sp>
          <p:nvSpPr>
            <p:cNvPr id="11778" name="Google Shape;11778;p60"/>
            <p:cNvSpPr/>
            <p:nvPr/>
          </p:nvSpPr>
          <p:spPr>
            <a:xfrm>
              <a:off x="7548967" y="1978927"/>
              <a:ext cx="333285" cy="234816"/>
            </a:xfrm>
            <a:custGeom>
              <a:rect b="b" l="l" r="r" t="t"/>
              <a:pathLst>
                <a:path extrusionOk="0" h="7383" w="10479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9" name="Google Shape;11779;p60"/>
            <p:cNvSpPr/>
            <p:nvPr/>
          </p:nvSpPr>
          <p:spPr>
            <a:xfrm>
              <a:off x="7570562" y="2001667"/>
              <a:ext cx="51142" cy="51142"/>
            </a:xfrm>
            <a:custGeom>
              <a:rect b="b" l="l" r="r" t="t"/>
              <a:pathLst>
                <a:path extrusionOk="0" h="1608" w="1608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0" name="Google Shape;11780;p60"/>
            <p:cNvSpPr/>
            <p:nvPr/>
          </p:nvSpPr>
          <p:spPr>
            <a:xfrm>
              <a:off x="7807986" y="2001667"/>
              <a:ext cx="51174" cy="51142"/>
            </a:xfrm>
            <a:custGeom>
              <a:rect b="b" l="l" r="r" t="t"/>
              <a:pathLst>
                <a:path extrusionOk="0" h="1608" w="1609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1" name="Google Shape;11781;p60"/>
            <p:cNvSpPr/>
            <p:nvPr/>
          </p:nvSpPr>
          <p:spPr>
            <a:xfrm>
              <a:off x="7570180" y="2121699"/>
              <a:ext cx="288980" cy="207178"/>
            </a:xfrm>
            <a:custGeom>
              <a:rect b="b" l="l" r="r" t="t"/>
              <a:pathLst>
                <a:path extrusionOk="0" h="6514" w="9086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2" name="Google Shape;11782;p60"/>
            <p:cNvSpPr/>
            <p:nvPr/>
          </p:nvSpPr>
          <p:spPr>
            <a:xfrm>
              <a:off x="7658408" y="2088368"/>
              <a:ext cx="30342" cy="154922"/>
            </a:xfrm>
            <a:custGeom>
              <a:rect b="b" l="l" r="r" t="t"/>
              <a:pathLst>
                <a:path extrusionOk="0" h="4871" w="954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3" name="Google Shape;11783;p60"/>
            <p:cNvSpPr/>
            <p:nvPr/>
          </p:nvSpPr>
          <p:spPr>
            <a:xfrm>
              <a:off x="7700072" y="2088368"/>
              <a:ext cx="30310" cy="154922"/>
            </a:xfrm>
            <a:custGeom>
              <a:rect b="b" l="l" r="r" t="t"/>
              <a:pathLst>
                <a:path extrusionOk="0" h="4871" w="953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4" name="Google Shape;11784;p60"/>
            <p:cNvSpPr/>
            <p:nvPr/>
          </p:nvSpPr>
          <p:spPr>
            <a:xfrm>
              <a:off x="7741737" y="2088368"/>
              <a:ext cx="30310" cy="154922"/>
            </a:xfrm>
            <a:custGeom>
              <a:rect b="b" l="l" r="r" t="t"/>
              <a:pathLst>
                <a:path extrusionOk="0" h="4871" w="953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85" name="Google Shape;11785;p60"/>
          <p:cNvGrpSpPr/>
          <p:nvPr/>
        </p:nvGrpSpPr>
        <p:grpSpPr>
          <a:xfrm>
            <a:off x="6214142" y="1978927"/>
            <a:ext cx="346515" cy="350300"/>
            <a:chOff x="6214142" y="1978927"/>
            <a:chExt cx="346515" cy="350300"/>
          </a:xfrm>
        </p:grpSpPr>
        <p:sp>
          <p:nvSpPr>
            <p:cNvPr id="11786" name="Google Shape;11786;p60"/>
            <p:cNvSpPr/>
            <p:nvPr/>
          </p:nvSpPr>
          <p:spPr>
            <a:xfrm>
              <a:off x="6289870" y="1978927"/>
              <a:ext cx="196937" cy="262073"/>
            </a:xfrm>
            <a:custGeom>
              <a:rect b="b" l="l" r="r" t="t"/>
              <a:pathLst>
                <a:path extrusionOk="0" h="8240" w="6192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7" name="Google Shape;11787;p60"/>
            <p:cNvSpPr/>
            <p:nvPr/>
          </p:nvSpPr>
          <p:spPr>
            <a:xfrm>
              <a:off x="6214142" y="2182256"/>
              <a:ext cx="346515" cy="146971"/>
            </a:xfrm>
            <a:custGeom>
              <a:rect b="b" l="l" r="r" t="t"/>
              <a:pathLst>
                <a:path extrusionOk="0" h="4621" w="10895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88" name="Google Shape;11788;p60"/>
          <p:cNvGrpSpPr/>
          <p:nvPr/>
        </p:nvGrpSpPr>
        <p:grpSpPr>
          <a:xfrm>
            <a:off x="7105923" y="1978545"/>
            <a:ext cx="333285" cy="350682"/>
            <a:chOff x="7105923" y="1978545"/>
            <a:chExt cx="333285" cy="350682"/>
          </a:xfrm>
        </p:grpSpPr>
        <p:sp>
          <p:nvSpPr>
            <p:cNvPr id="11789" name="Google Shape;11789;p60"/>
            <p:cNvSpPr/>
            <p:nvPr/>
          </p:nvSpPr>
          <p:spPr>
            <a:xfrm>
              <a:off x="7128632" y="2237978"/>
              <a:ext cx="220059" cy="91249"/>
            </a:xfrm>
            <a:custGeom>
              <a:rect b="b" l="l" r="r" t="t"/>
              <a:pathLst>
                <a:path extrusionOk="0" h="2869" w="6919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0" name="Google Shape;11790;p60"/>
            <p:cNvSpPr/>
            <p:nvPr/>
          </p:nvSpPr>
          <p:spPr>
            <a:xfrm>
              <a:off x="7105923" y="2079271"/>
              <a:ext cx="266621" cy="145063"/>
            </a:xfrm>
            <a:custGeom>
              <a:rect b="b" l="l" r="r" t="t"/>
              <a:pathLst>
                <a:path extrusionOk="0" h="4561" w="8383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1" name="Google Shape;11791;p60"/>
            <p:cNvSpPr/>
            <p:nvPr/>
          </p:nvSpPr>
          <p:spPr>
            <a:xfrm>
              <a:off x="7144184" y="2098609"/>
              <a:ext cx="190480" cy="33332"/>
            </a:xfrm>
            <a:custGeom>
              <a:rect b="b" l="l" r="r" t="t"/>
              <a:pathLst>
                <a:path extrusionOk="0" h="1048" w="5989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2" name="Google Shape;11792;p60"/>
            <p:cNvSpPr/>
            <p:nvPr/>
          </p:nvSpPr>
          <p:spPr>
            <a:xfrm>
              <a:off x="7196440" y="1978927"/>
              <a:ext cx="242768" cy="96210"/>
            </a:xfrm>
            <a:custGeom>
              <a:rect b="b" l="l" r="r" t="t"/>
              <a:pathLst>
                <a:path extrusionOk="0" h="3025" w="7633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3" name="Google Shape;11793;p60"/>
            <p:cNvSpPr/>
            <p:nvPr/>
          </p:nvSpPr>
          <p:spPr>
            <a:xfrm>
              <a:off x="7145297" y="2025139"/>
              <a:ext cx="32982" cy="33363"/>
            </a:xfrm>
            <a:custGeom>
              <a:rect b="b" l="l" r="r" t="t"/>
              <a:pathLst>
                <a:path extrusionOk="0" h="1049" w="1037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4" name="Google Shape;11794;p60"/>
            <p:cNvSpPr/>
            <p:nvPr/>
          </p:nvSpPr>
          <p:spPr>
            <a:xfrm>
              <a:off x="7338417" y="2045590"/>
              <a:ext cx="32982" cy="33332"/>
            </a:xfrm>
            <a:custGeom>
              <a:rect b="b" l="l" r="r" t="t"/>
              <a:pathLst>
                <a:path extrusionOk="0" h="1048" w="1037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5" name="Google Shape;11795;p60"/>
            <p:cNvSpPr/>
            <p:nvPr/>
          </p:nvSpPr>
          <p:spPr>
            <a:xfrm>
              <a:off x="7263453" y="1978545"/>
              <a:ext cx="33363" cy="32982"/>
            </a:xfrm>
            <a:custGeom>
              <a:rect b="b" l="l" r="r" t="t"/>
              <a:pathLst>
                <a:path extrusionOk="0" h="1037" w="1049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96" name="Google Shape;11796;p60"/>
          <p:cNvSpPr/>
          <p:nvPr/>
        </p:nvSpPr>
        <p:spPr>
          <a:xfrm>
            <a:off x="6658713" y="1978545"/>
            <a:ext cx="342349" cy="350332"/>
          </a:xfrm>
          <a:custGeom>
            <a:rect b="b" l="l" r="r" t="t"/>
            <a:pathLst>
              <a:path extrusionOk="0" h="11015" w="10764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97" name="Google Shape;11797;p60"/>
          <p:cNvSpPr/>
          <p:nvPr/>
        </p:nvSpPr>
        <p:spPr>
          <a:xfrm>
            <a:off x="4104898" y="2422257"/>
            <a:ext cx="91662" cy="351541"/>
          </a:xfrm>
          <a:custGeom>
            <a:rect b="b" l="l" r="r" t="t"/>
            <a:pathLst>
              <a:path extrusionOk="0" h="11053" w="2882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798" name="Google Shape;11798;p60"/>
          <p:cNvGrpSpPr/>
          <p:nvPr/>
        </p:nvGrpSpPr>
        <p:grpSpPr>
          <a:xfrm>
            <a:off x="3616406" y="2422352"/>
            <a:ext cx="203393" cy="351827"/>
            <a:chOff x="3616406" y="2422352"/>
            <a:chExt cx="203393" cy="351827"/>
          </a:xfrm>
        </p:grpSpPr>
        <p:sp>
          <p:nvSpPr>
            <p:cNvPr id="11799" name="Google Shape;11799;p60"/>
            <p:cNvSpPr/>
            <p:nvPr/>
          </p:nvSpPr>
          <p:spPr>
            <a:xfrm>
              <a:off x="3640641" y="2422352"/>
              <a:ext cx="154159" cy="92075"/>
            </a:xfrm>
            <a:custGeom>
              <a:rect b="b" l="l" r="r" t="t"/>
              <a:pathLst>
                <a:path extrusionOk="0" h="2895" w="4847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0" name="Google Shape;11800;p60"/>
            <p:cNvSpPr/>
            <p:nvPr/>
          </p:nvSpPr>
          <p:spPr>
            <a:xfrm>
              <a:off x="3616406" y="2479156"/>
              <a:ext cx="203393" cy="295023"/>
            </a:xfrm>
            <a:custGeom>
              <a:rect b="b" l="l" r="r" t="t"/>
              <a:pathLst>
                <a:path extrusionOk="0" h="9276" w="6395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01" name="Google Shape;11801;p60"/>
          <p:cNvGrpSpPr/>
          <p:nvPr/>
        </p:nvGrpSpPr>
        <p:grpSpPr>
          <a:xfrm>
            <a:off x="878187" y="2421970"/>
            <a:ext cx="272696" cy="351827"/>
            <a:chOff x="913012" y="2421970"/>
            <a:chExt cx="272696" cy="351827"/>
          </a:xfrm>
        </p:grpSpPr>
        <p:sp>
          <p:nvSpPr>
            <p:cNvPr id="11802" name="Google Shape;11802;p60"/>
            <p:cNvSpPr/>
            <p:nvPr/>
          </p:nvSpPr>
          <p:spPr>
            <a:xfrm>
              <a:off x="913012" y="2421970"/>
              <a:ext cx="272696" cy="351827"/>
            </a:xfrm>
            <a:custGeom>
              <a:rect b="b" l="l" r="r" t="t"/>
              <a:pathLst>
                <a:path extrusionOk="0" h="11062" w="8574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3" name="Google Shape;11803;p60"/>
            <p:cNvSpPr/>
            <p:nvPr/>
          </p:nvSpPr>
          <p:spPr>
            <a:xfrm>
              <a:off x="1028146" y="2491719"/>
              <a:ext cx="37880" cy="32918"/>
            </a:xfrm>
            <a:custGeom>
              <a:rect b="b" l="l" r="r" t="t"/>
              <a:pathLst>
                <a:path extrusionOk="0" h="1035" w="1191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4" name="Google Shape;11804;p60"/>
            <p:cNvSpPr/>
            <p:nvPr/>
          </p:nvSpPr>
          <p:spPr>
            <a:xfrm>
              <a:off x="952769" y="2687447"/>
              <a:ext cx="16316" cy="16316"/>
            </a:xfrm>
            <a:custGeom>
              <a:rect b="b" l="l" r="r" t="t"/>
              <a:pathLst>
                <a:path extrusionOk="0" h="513" w="513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5" name="Google Shape;11805;p60"/>
            <p:cNvSpPr/>
            <p:nvPr/>
          </p:nvSpPr>
          <p:spPr>
            <a:xfrm>
              <a:off x="1130368" y="2687447"/>
              <a:ext cx="15934" cy="16316"/>
            </a:xfrm>
            <a:custGeom>
              <a:rect b="b" l="l" r="r" t="t"/>
              <a:pathLst>
                <a:path extrusionOk="0" h="513" w="501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06" name="Google Shape;11806;p60"/>
          <p:cNvGrpSpPr/>
          <p:nvPr/>
        </p:nvGrpSpPr>
        <p:grpSpPr>
          <a:xfrm>
            <a:off x="2274743" y="2422352"/>
            <a:ext cx="255649" cy="351445"/>
            <a:chOff x="2274743" y="2422352"/>
            <a:chExt cx="255649" cy="351445"/>
          </a:xfrm>
        </p:grpSpPr>
        <p:sp>
          <p:nvSpPr>
            <p:cNvPr id="11807" name="Google Shape;11807;p60"/>
            <p:cNvSpPr/>
            <p:nvPr/>
          </p:nvSpPr>
          <p:spPr>
            <a:xfrm>
              <a:off x="2274743" y="2422352"/>
              <a:ext cx="255649" cy="351445"/>
            </a:xfrm>
            <a:custGeom>
              <a:rect b="b" l="l" r="r" t="t"/>
              <a:pathLst>
                <a:path extrusionOk="0" h="11050" w="8038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8" name="Google Shape;11808;p60"/>
            <p:cNvSpPr/>
            <p:nvPr/>
          </p:nvSpPr>
          <p:spPr>
            <a:xfrm>
              <a:off x="2347831" y="2600714"/>
              <a:ext cx="71975" cy="75378"/>
            </a:xfrm>
            <a:custGeom>
              <a:rect b="b" l="l" r="r" t="t"/>
              <a:pathLst>
                <a:path extrusionOk="0" h="2370" w="2263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9" name="Google Shape;11809;p60"/>
            <p:cNvSpPr/>
            <p:nvPr/>
          </p:nvSpPr>
          <p:spPr>
            <a:xfrm>
              <a:off x="2408801" y="2546964"/>
              <a:ext cx="43573" cy="93539"/>
            </a:xfrm>
            <a:custGeom>
              <a:rect b="b" l="l" r="r" t="t"/>
              <a:pathLst>
                <a:path extrusionOk="0" h="2941" w="137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10" name="Google Shape;11810;p60"/>
          <p:cNvGrpSpPr/>
          <p:nvPr/>
        </p:nvGrpSpPr>
        <p:grpSpPr>
          <a:xfrm>
            <a:off x="2708723" y="2421239"/>
            <a:ext cx="246552" cy="352558"/>
            <a:chOff x="2708723" y="2421239"/>
            <a:chExt cx="246552" cy="352558"/>
          </a:xfrm>
        </p:grpSpPr>
        <p:sp>
          <p:nvSpPr>
            <p:cNvPr id="11811" name="Google Shape;11811;p60"/>
            <p:cNvSpPr/>
            <p:nvPr/>
          </p:nvSpPr>
          <p:spPr>
            <a:xfrm>
              <a:off x="2708723" y="2421239"/>
              <a:ext cx="246552" cy="282905"/>
            </a:xfrm>
            <a:custGeom>
              <a:rect b="b" l="l" r="r" t="t"/>
              <a:pathLst>
                <a:path extrusionOk="0" h="8895" w="7752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2" name="Google Shape;11812;p60"/>
            <p:cNvSpPr/>
            <p:nvPr/>
          </p:nvSpPr>
          <p:spPr>
            <a:xfrm>
              <a:off x="2813234" y="2654497"/>
              <a:ext cx="58712" cy="119301"/>
            </a:xfrm>
            <a:custGeom>
              <a:rect b="b" l="l" r="r" t="t"/>
              <a:pathLst>
                <a:path extrusionOk="0" h="3751" w="1846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13" name="Google Shape;11813;p60"/>
          <p:cNvGrpSpPr/>
          <p:nvPr/>
        </p:nvGrpSpPr>
        <p:grpSpPr>
          <a:xfrm>
            <a:off x="1835485" y="2422352"/>
            <a:ext cx="259433" cy="350714"/>
            <a:chOff x="1835485" y="2422352"/>
            <a:chExt cx="259433" cy="350714"/>
          </a:xfrm>
        </p:grpSpPr>
        <p:sp>
          <p:nvSpPr>
            <p:cNvPr id="11814" name="Google Shape;11814;p60"/>
            <p:cNvSpPr/>
            <p:nvPr/>
          </p:nvSpPr>
          <p:spPr>
            <a:xfrm>
              <a:off x="2027460" y="2437141"/>
              <a:ext cx="36767" cy="33713"/>
            </a:xfrm>
            <a:custGeom>
              <a:rect b="b" l="l" r="r" t="t"/>
              <a:pathLst>
                <a:path extrusionOk="0" h="1060" w="1156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5" name="Google Shape;11815;p60"/>
            <p:cNvSpPr/>
            <p:nvPr/>
          </p:nvSpPr>
          <p:spPr>
            <a:xfrm>
              <a:off x="1870693" y="2531125"/>
              <a:ext cx="33968" cy="32059"/>
            </a:xfrm>
            <a:custGeom>
              <a:rect b="b" l="l" r="r" t="t"/>
              <a:pathLst>
                <a:path extrusionOk="0" h="1008" w="1068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6" name="Google Shape;11816;p60"/>
            <p:cNvSpPr/>
            <p:nvPr/>
          </p:nvSpPr>
          <p:spPr>
            <a:xfrm>
              <a:off x="2028223" y="2531030"/>
              <a:ext cx="32218" cy="31042"/>
            </a:xfrm>
            <a:custGeom>
              <a:rect b="b" l="l" r="r" t="t"/>
              <a:pathLst>
                <a:path extrusionOk="0" h="976" w="1013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7" name="Google Shape;11817;p60"/>
            <p:cNvSpPr/>
            <p:nvPr/>
          </p:nvSpPr>
          <p:spPr>
            <a:xfrm>
              <a:off x="1952495" y="2480714"/>
              <a:ext cx="35208" cy="29165"/>
            </a:xfrm>
            <a:custGeom>
              <a:rect b="b" l="l" r="r" t="t"/>
              <a:pathLst>
                <a:path extrusionOk="0" h="917" w="1107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8" name="Google Shape;11818;p60"/>
            <p:cNvSpPr/>
            <p:nvPr/>
          </p:nvSpPr>
          <p:spPr>
            <a:xfrm>
              <a:off x="1835485" y="2422352"/>
              <a:ext cx="259433" cy="350714"/>
            </a:xfrm>
            <a:custGeom>
              <a:rect b="b" l="l" r="r" t="t"/>
              <a:pathLst>
                <a:path extrusionOk="0" h="11027" w="8157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9" name="Google Shape;11819;p60"/>
            <p:cNvSpPr/>
            <p:nvPr/>
          </p:nvSpPr>
          <p:spPr>
            <a:xfrm>
              <a:off x="1916142" y="2464366"/>
              <a:ext cx="86001" cy="74646"/>
            </a:xfrm>
            <a:custGeom>
              <a:rect b="b" l="l" r="r" t="t"/>
              <a:pathLst>
                <a:path extrusionOk="0" h="2347" w="2704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0" name="Google Shape;11820;p60"/>
            <p:cNvSpPr/>
            <p:nvPr/>
          </p:nvSpPr>
          <p:spPr>
            <a:xfrm>
              <a:off x="1910449" y="2663211"/>
              <a:ext cx="108328" cy="89022"/>
            </a:xfrm>
            <a:custGeom>
              <a:rect b="b" l="l" r="r" t="t"/>
              <a:pathLst>
                <a:path extrusionOk="0" h="2799" w="3406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21" name="Google Shape;11821;p60"/>
          <p:cNvGrpSpPr/>
          <p:nvPr/>
        </p:nvGrpSpPr>
        <p:grpSpPr>
          <a:xfrm>
            <a:off x="3150240" y="2422352"/>
            <a:ext cx="212489" cy="351445"/>
            <a:chOff x="3150240" y="2422352"/>
            <a:chExt cx="212489" cy="351445"/>
          </a:xfrm>
        </p:grpSpPr>
        <p:sp>
          <p:nvSpPr>
            <p:cNvPr id="11822" name="Google Shape;11822;p60"/>
            <p:cNvSpPr/>
            <p:nvPr/>
          </p:nvSpPr>
          <p:spPr>
            <a:xfrm>
              <a:off x="3150240" y="2422352"/>
              <a:ext cx="212489" cy="351445"/>
            </a:xfrm>
            <a:custGeom>
              <a:rect b="b" l="l" r="r" t="t"/>
              <a:pathLst>
                <a:path extrusionOk="0" h="11050" w="6681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3" name="Google Shape;11823;p60"/>
            <p:cNvSpPr/>
            <p:nvPr/>
          </p:nvSpPr>
          <p:spPr>
            <a:xfrm>
              <a:off x="3239230" y="2721860"/>
              <a:ext cx="32982" cy="32250"/>
            </a:xfrm>
            <a:custGeom>
              <a:rect b="b" l="l" r="r" t="t"/>
              <a:pathLst>
                <a:path extrusionOk="0" h="1014" w="1037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24" name="Google Shape;11824;p60"/>
          <p:cNvGrpSpPr/>
          <p:nvPr/>
        </p:nvGrpSpPr>
        <p:grpSpPr>
          <a:xfrm>
            <a:off x="1367060" y="2422129"/>
            <a:ext cx="269261" cy="352050"/>
            <a:chOff x="1367060" y="2422129"/>
            <a:chExt cx="269261" cy="352050"/>
          </a:xfrm>
        </p:grpSpPr>
        <p:sp>
          <p:nvSpPr>
            <p:cNvPr id="11825" name="Google Shape;11825;p60"/>
            <p:cNvSpPr/>
            <p:nvPr/>
          </p:nvSpPr>
          <p:spPr>
            <a:xfrm>
              <a:off x="1392059" y="2651857"/>
              <a:ext cx="129160" cy="122322"/>
            </a:xfrm>
            <a:custGeom>
              <a:rect b="b" l="l" r="r" t="t"/>
              <a:pathLst>
                <a:path extrusionOk="0" h="3846" w="4061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6" name="Google Shape;11826;p60"/>
            <p:cNvSpPr/>
            <p:nvPr/>
          </p:nvSpPr>
          <p:spPr>
            <a:xfrm>
              <a:off x="1367060" y="2441912"/>
              <a:ext cx="82184" cy="212139"/>
            </a:xfrm>
            <a:custGeom>
              <a:rect b="b" l="l" r="r" t="t"/>
              <a:pathLst>
                <a:path extrusionOk="0" h="6670" w="2584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7" name="Google Shape;11827;p60"/>
            <p:cNvSpPr/>
            <p:nvPr/>
          </p:nvSpPr>
          <p:spPr>
            <a:xfrm>
              <a:off x="1456051" y="2422129"/>
              <a:ext cx="180271" cy="162937"/>
            </a:xfrm>
            <a:custGeom>
              <a:rect b="b" l="l" r="r" t="t"/>
              <a:pathLst>
                <a:path extrusionOk="0" h="5123" w="5668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8" name="Google Shape;11828;p60"/>
            <p:cNvSpPr/>
            <p:nvPr/>
          </p:nvSpPr>
          <p:spPr>
            <a:xfrm>
              <a:off x="1532160" y="2593590"/>
              <a:ext cx="81834" cy="180207"/>
            </a:xfrm>
            <a:custGeom>
              <a:rect b="b" l="l" r="r" t="t"/>
              <a:pathLst>
                <a:path extrusionOk="0" h="5666" w="2573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9" name="Google Shape;11829;p60"/>
            <p:cNvSpPr/>
            <p:nvPr/>
          </p:nvSpPr>
          <p:spPr>
            <a:xfrm>
              <a:off x="1425359" y="2572313"/>
              <a:ext cx="24267" cy="17843"/>
            </a:xfrm>
            <a:custGeom>
              <a:rect b="b" l="l" r="r" t="t"/>
              <a:pathLst>
                <a:path extrusionOk="0" h="561" w="763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0" name="Google Shape;11830;p60"/>
            <p:cNvSpPr/>
            <p:nvPr/>
          </p:nvSpPr>
          <p:spPr>
            <a:xfrm>
              <a:off x="1562820" y="2573680"/>
              <a:ext cx="26176" cy="17620"/>
            </a:xfrm>
            <a:custGeom>
              <a:rect b="b" l="l" r="r" t="t"/>
              <a:pathLst>
                <a:path extrusionOk="0" h="554" w="823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1" name="Google Shape;11831;p60"/>
            <p:cNvSpPr/>
            <p:nvPr/>
          </p:nvSpPr>
          <p:spPr>
            <a:xfrm>
              <a:off x="1448100" y="2481414"/>
              <a:ext cx="125375" cy="191275"/>
            </a:xfrm>
            <a:custGeom>
              <a:rect b="b" l="l" r="r" t="t"/>
              <a:pathLst>
                <a:path extrusionOk="0" h="6014" w="3942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2" name="Google Shape;11832;p60"/>
            <p:cNvSpPr/>
            <p:nvPr/>
          </p:nvSpPr>
          <p:spPr>
            <a:xfrm>
              <a:off x="1502232" y="2449259"/>
              <a:ext cx="10655" cy="25380"/>
            </a:xfrm>
            <a:custGeom>
              <a:rect b="b" l="l" r="r" t="t"/>
              <a:pathLst>
                <a:path extrusionOk="0" h="798" w="335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3" name="Google Shape;11833;p60"/>
            <p:cNvSpPr/>
            <p:nvPr/>
          </p:nvSpPr>
          <p:spPr>
            <a:xfrm>
              <a:off x="1458309" y="2460582"/>
              <a:ext cx="18988" cy="23090"/>
            </a:xfrm>
            <a:custGeom>
              <a:rect b="b" l="l" r="r" t="t"/>
              <a:pathLst>
                <a:path extrusionOk="0" h="726" w="597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4" name="Google Shape;11834;p60"/>
            <p:cNvSpPr/>
            <p:nvPr/>
          </p:nvSpPr>
          <p:spPr>
            <a:xfrm>
              <a:off x="1425741" y="2492768"/>
              <a:ext cx="25031" cy="17874"/>
            </a:xfrm>
            <a:custGeom>
              <a:rect b="b" l="l" r="r" t="t"/>
              <a:pathLst>
                <a:path extrusionOk="0" h="562" w="787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5" name="Google Shape;11835;p60"/>
            <p:cNvSpPr/>
            <p:nvPr/>
          </p:nvSpPr>
          <p:spPr>
            <a:xfrm>
              <a:off x="1414768" y="2535959"/>
              <a:ext cx="25031" cy="10655"/>
            </a:xfrm>
            <a:custGeom>
              <a:rect b="b" l="l" r="r" t="t"/>
              <a:pathLst>
                <a:path extrusionOk="0" h="335" w="787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6" name="Google Shape;11836;p60"/>
            <p:cNvSpPr/>
            <p:nvPr/>
          </p:nvSpPr>
          <p:spPr>
            <a:xfrm>
              <a:off x="1573825" y="2537104"/>
              <a:ext cx="24999" cy="10241"/>
            </a:xfrm>
            <a:custGeom>
              <a:rect b="b" l="l" r="r" t="t"/>
              <a:pathLst>
                <a:path extrusionOk="0" h="322" w="786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7" name="Google Shape;11837;p60"/>
            <p:cNvSpPr/>
            <p:nvPr/>
          </p:nvSpPr>
          <p:spPr>
            <a:xfrm>
              <a:off x="1563965" y="2493627"/>
              <a:ext cx="24649" cy="17525"/>
            </a:xfrm>
            <a:custGeom>
              <a:rect b="b" l="l" r="r" t="t"/>
              <a:pathLst>
                <a:path extrusionOk="0" h="551" w="775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8" name="Google Shape;11838;p60"/>
            <p:cNvSpPr/>
            <p:nvPr/>
          </p:nvSpPr>
          <p:spPr>
            <a:xfrm>
              <a:off x="1537853" y="2461440"/>
              <a:ext cx="18956" cy="23090"/>
            </a:xfrm>
            <a:custGeom>
              <a:rect b="b" l="l" r="r" t="t"/>
              <a:pathLst>
                <a:path extrusionOk="0" h="726" w="596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839" name="Google Shape;11839;p60"/>
          <p:cNvSpPr/>
          <p:nvPr/>
        </p:nvSpPr>
        <p:spPr>
          <a:xfrm>
            <a:off x="7075994" y="2425914"/>
            <a:ext cx="353354" cy="351318"/>
          </a:xfrm>
          <a:custGeom>
            <a:rect b="b" l="l" r="r" t="t"/>
            <a:pathLst>
              <a:path extrusionOk="0" h="11046" w="1111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840" name="Google Shape;11840;p60"/>
          <p:cNvGrpSpPr/>
          <p:nvPr/>
        </p:nvGrpSpPr>
        <p:grpSpPr>
          <a:xfrm>
            <a:off x="4882690" y="2425405"/>
            <a:ext cx="274573" cy="350682"/>
            <a:chOff x="4882690" y="2425405"/>
            <a:chExt cx="274573" cy="350682"/>
          </a:xfrm>
        </p:grpSpPr>
        <p:sp>
          <p:nvSpPr>
            <p:cNvPr id="11841" name="Google Shape;11841;p60"/>
            <p:cNvSpPr/>
            <p:nvPr/>
          </p:nvSpPr>
          <p:spPr>
            <a:xfrm>
              <a:off x="4882690" y="2425405"/>
              <a:ext cx="92075" cy="350682"/>
            </a:xfrm>
            <a:custGeom>
              <a:rect b="b" l="l" r="r" t="t"/>
              <a:pathLst>
                <a:path extrusionOk="0" h="11026" w="2895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2" name="Google Shape;11842;p60"/>
            <p:cNvSpPr/>
            <p:nvPr/>
          </p:nvSpPr>
          <p:spPr>
            <a:xfrm>
              <a:off x="4966782" y="2429254"/>
              <a:ext cx="190480" cy="250655"/>
            </a:xfrm>
            <a:custGeom>
              <a:rect b="b" l="l" r="r" t="t"/>
              <a:pathLst>
                <a:path extrusionOk="0" h="7881" w="5989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43" name="Google Shape;11843;p60"/>
          <p:cNvGrpSpPr/>
          <p:nvPr/>
        </p:nvGrpSpPr>
        <p:grpSpPr>
          <a:xfrm>
            <a:off x="6627639" y="2443884"/>
            <a:ext cx="355993" cy="313247"/>
            <a:chOff x="6627639" y="2443884"/>
            <a:chExt cx="355993" cy="313247"/>
          </a:xfrm>
        </p:grpSpPr>
        <p:sp>
          <p:nvSpPr>
            <p:cNvPr id="11844" name="Google Shape;11844;p60"/>
            <p:cNvSpPr/>
            <p:nvPr/>
          </p:nvSpPr>
          <p:spPr>
            <a:xfrm>
              <a:off x="6627639" y="2444266"/>
              <a:ext cx="92807" cy="87941"/>
            </a:xfrm>
            <a:custGeom>
              <a:rect b="b" l="l" r="r" t="t"/>
              <a:pathLst>
                <a:path extrusionOk="0" h="2765" w="2918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5" name="Google Shape;11845;p60"/>
            <p:cNvSpPr/>
            <p:nvPr/>
          </p:nvSpPr>
          <p:spPr>
            <a:xfrm>
              <a:off x="6891589" y="2443884"/>
              <a:ext cx="92044" cy="86446"/>
            </a:xfrm>
            <a:custGeom>
              <a:rect b="b" l="l" r="r" t="t"/>
              <a:pathLst>
                <a:path extrusionOk="0" h="2718" w="2894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6" name="Google Shape;11846;p60"/>
            <p:cNvSpPr/>
            <p:nvPr/>
          </p:nvSpPr>
          <p:spPr>
            <a:xfrm>
              <a:off x="6662498" y="2512201"/>
              <a:ext cx="288185" cy="244930"/>
            </a:xfrm>
            <a:custGeom>
              <a:rect b="b" l="l" r="r" t="t"/>
              <a:pathLst>
                <a:path extrusionOk="0" h="7701" w="9061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47" name="Google Shape;11847;p60"/>
          <p:cNvGrpSpPr/>
          <p:nvPr/>
        </p:nvGrpSpPr>
        <p:grpSpPr>
          <a:xfrm>
            <a:off x="6183451" y="2462140"/>
            <a:ext cx="351445" cy="277976"/>
            <a:chOff x="6183451" y="2462140"/>
            <a:chExt cx="351445" cy="277976"/>
          </a:xfrm>
        </p:grpSpPr>
        <p:sp>
          <p:nvSpPr>
            <p:cNvPr id="11848" name="Google Shape;11848;p60"/>
            <p:cNvSpPr/>
            <p:nvPr/>
          </p:nvSpPr>
          <p:spPr>
            <a:xfrm>
              <a:off x="6315251" y="2514777"/>
              <a:ext cx="120446" cy="10241"/>
            </a:xfrm>
            <a:custGeom>
              <a:rect b="b" l="l" r="r" t="t"/>
              <a:pathLst>
                <a:path extrusionOk="0" h="322" w="3787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9" name="Google Shape;11849;p60"/>
            <p:cNvSpPr/>
            <p:nvPr/>
          </p:nvSpPr>
          <p:spPr>
            <a:xfrm>
              <a:off x="6274349" y="2514777"/>
              <a:ext cx="27670" cy="10241"/>
            </a:xfrm>
            <a:custGeom>
              <a:rect b="b" l="l" r="r" t="t"/>
              <a:pathLst>
                <a:path extrusionOk="0" h="322" w="87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0" name="Google Shape;11850;p60"/>
            <p:cNvSpPr/>
            <p:nvPr/>
          </p:nvSpPr>
          <p:spPr>
            <a:xfrm>
              <a:off x="6274349" y="2672307"/>
              <a:ext cx="64405" cy="10623"/>
            </a:xfrm>
            <a:custGeom>
              <a:rect b="b" l="l" r="r" t="t"/>
              <a:pathLst>
                <a:path extrusionOk="0" h="334" w="2025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1" name="Google Shape;11851;p60"/>
            <p:cNvSpPr/>
            <p:nvPr/>
          </p:nvSpPr>
          <p:spPr>
            <a:xfrm>
              <a:off x="6274731" y="2619670"/>
              <a:ext cx="85619" cy="10623"/>
            </a:xfrm>
            <a:custGeom>
              <a:rect b="b" l="l" r="r" t="t"/>
              <a:pathLst>
                <a:path extrusionOk="0" h="334" w="2692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2" name="Google Shape;11852;p60"/>
            <p:cNvSpPr/>
            <p:nvPr/>
          </p:nvSpPr>
          <p:spPr>
            <a:xfrm>
              <a:off x="6274731" y="2567383"/>
              <a:ext cx="122704" cy="10273"/>
            </a:xfrm>
            <a:custGeom>
              <a:rect b="b" l="l" r="r" t="t"/>
              <a:pathLst>
                <a:path extrusionOk="0" h="323" w="3858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3" name="Google Shape;11853;p60"/>
            <p:cNvSpPr/>
            <p:nvPr/>
          </p:nvSpPr>
          <p:spPr>
            <a:xfrm>
              <a:off x="6183451" y="2462140"/>
              <a:ext cx="339709" cy="277976"/>
            </a:xfrm>
            <a:custGeom>
              <a:rect b="b" l="l" r="r" t="t"/>
              <a:pathLst>
                <a:path extrusionOk="0" h="8740" w="10681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4" name="Google Shape;11854;p60"/>
            <p:cNvSpPr/>
            <p:nvPr/>
          </p:nvSpPr>
          <p:spPr>
            <a:xfrm>
              <a:off x="6367888" y="2552562"/>
              <a:ext cx="167008" cy="132627"/>
            </a:xfrm>
            <a:custGeom>
              <a:rect b="b" l="l" r="r" t="t"/>
              <a:pathLst>
                <a:path extrusionOk="0" h="4170" w="5251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55" name="Google Shape;11855;p60"/>
          <p:cNvGrpSpPr/>
          <p:nvPr/>
        </p:nvGrpSpPr>
        <p:grpSpPr>
          <a:xfrm>
            <a:off x="5735477" y="2429858"/>
            <a:ext cx="353354" cy="341299"/>
            <a:chOff x="5735477" y="2429858"/>
            <a:chExt cx="353354" cy="341299"/>
          </a:xfrm>
        </p:grpSpPr>
        <p:sp>
          <p:nvSpPr>
            <p:cNvPr id="11856" name="Google Shape;11856;p60"/>
            <p:cNvSpPr/>
            <p:nvPr/>
          </p:nvSpPr>
          <p:spPr>
            <a:xfrm>
              <a:off x="5824468" y="2594703"/>
              <a:ext cx="176359" cy="76968"/>
            </a:xfrm>
            <a:custGeom>
              <a:rect b="b" l="l" r="r" t="t"/>
              <a:pathLst>
                <a:path extrusionOk="0" h="2420" w="5545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7" name="Google Shape;11857;p60"/>
            <p:cNvSpPr/>
            <p:nvPr/>
          </p:nvSpPr>
          <p:spPr>
            <a:xfrm>
              <a:off x="5735477" y="2429858"/>
              <a:ext cx="353354" cy="126202"/>
            </a:xfrm>
            <a:custGeom>
              <a:rect b="b" l="l" r="r" t="t"/>
              <a:pathLst>
                <a:path extrusionOk="0" h="3968" w="1111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8" name="Google Shape;11858;p60"/>
            <p:cNvSpPr/>
            <p:nvPr/>
          </p:nvSpPr>
          <p:spPr>
            <a:xfrm>
              <a:off x="5762384" y="2464271"/>
              <a:ext cx="134440" cy="72102"/>
            </a:xfrm>
            <a:custGeom>
              <a:rect b="b" l="l" r="r" t="t"/>
              <a:pathLst>
                <a:path extrusionOk="0" h="2267" w="4227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9" name="Google Shape;11859;p60"/>
            <p:cNvSpPr/>
            <p:nvPr/>
          </p:nvSpPr>
          <p:spPr>
            <a:xfrm>
              <a:off x="5928247" y="2463921"/>
              <a:ext cx="134821" cy="70957"/>
            </a:xfrm>
            <a:custGeom>
              <a:rect b="b" l="l" r="r" t="t"/>
              <a:pathLst>
                <a:path extrusionOk="0" h="2231" w="4239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0" name="Google Shape;11860;p60"/>
            <p:cNvSpPr/>
            <p:nvPr/>
          </p:nvSpPr>
          <p:spPr>
            <a:xfrm>
              <a:off x="5966859" y="2655642"/>
              <a:ext cx="28434" cy="113258"/>
            </a:xfrm>
            <a:custGeom>
              <a:rect b="b" l="l" r="r" t="t"/>
              <a:pathLst>
                <a:path extrusionOk="0" h="3561" w="894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1" name="Google Shape;11861;p60"/>
            <p:cNvSpPr/>
            <p:nvPr/>
          </p:nvSpPr>
          <p:spPr>
            <a:xfrm>
              <a:off x="6054704" y="2499988"/>
              <a:ext cx="27670" cy="271169"/>
            </a:xfrm>
            <a:custGeom>
              <a:rect b="b" l="l" r="r" t="t"/>
              <a:pathLst>
                <a:path extrusionOk="0" h="8526" w="87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62" name="Google Shape;11862;p60"/>
          <p:cNvGrpSpPr/>
          <p:nvPr/>
        </p:nvGrpSpPr>
        <p:grpSpPr>
          <a:xfrm>
            <a:off x="5243735" y="2446973"/>
            <a:ext cx="405255" cy="275499"/>
            <a:chOff x="5283337" y="2478774"/>
            <a:chExt cx="358633" cy="243913"/>
          </a:xfrm>
        </p:grpSpPr>
        <p:sp>
          <p:nvSpPr>
            <p:cNvPr id="11863" name="Google Shape;11863;p60"/>
            <p:cNvSpPr/>
            <p:nvPr/>
          </p:nvSpPr>
          <p:spPr>
            <a:xfrm>
              <a:off x="5386735" y="2511056"/>
              <a:ext cx="21596" cy="20387"/>
            </a:xfrm>
            <a:custGeom>
              <a:rect b="b" l="l" r="r" t="t"/>
              <a:pathLst>
                <a:path extrusionOk="0" h="641" w="679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4" name="Google Shape;11864;p60"/>
            <p:cNvSpPr/>
            <p:nvPr/>
          </p:nvSpPr>
          <p:spPr>
            <a:xfrm>
              <a:off x="5321599" y="2575811"/>
              <a:ext cx="21977" cy="20387"/>
            </a:xfrm>
            <a:custGeom>
              <a:rect b="b" l="l" r="r" t="t"/>
              <a:pathLst>
                <a:path extrusionOk="0" h="641" w="691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5" name="Google Shape;11865;p60"/>
            <p:cNvSpPr/>
            <p:nvPr/>
          </p:nvSpPr>
          <p:spPr>
            <a:xfrm>
              <a:off x="5386735" y="2575811"/>
              <a:ext cx="21596" cy="20387"/>
            </a:xfrm>
            <a:custGeom>
              <a:rect b="b" l="l" r="r" t="t"/>
              <a:pathLst>
                <a:path extrusionOk="0" h="641" w="679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6" name="Google Shape;11866;p60"/>
            <p:cNvSpPr/>
            <p:nvPr/>
          </p:nvSpPr>
          <p:spPr>
            <a:xfrm>
              <a:off x="5321599" y="2511056"/>
              <a:ext cx="21977" cy="20387"/>
            </a:xfrm>
            <a:custGeom>
              <a:rect b="b" l="l" r="r" t="t"/>
              <a:pathLst>
                <a:path extrusionOk="0" h="641" w="691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7" name="Google Shape;11867;p60"/>
            <p:cNvSpPr/>
            <p:nvPr/>
          </p:nvSpPr>
          <p:spPr>
            <a:xfrm>
              <a:off x="5522670" y="2520916"/>
              <a:ext cx="17079" cy="15457"/>
            </a:xfrm>
            <a:custGeom>
              <a:rect b="b" l="l" r="r" t="t"/>
              <a:pathLst>
                <a:path extrusionOk="0" h="486" w="537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8" name="Google Shape;11868;p60"/>
            <p:cNvSpPr/>
            <p:nvPr/>
          </p:nvSpPr>
          <p:spPr>
            <a:xfrm>
              <a:off x="5473054" y="2570531"/>
              <a:ext cx="16698" cy="15839"/>
            </a:xfrm>
            <a:custGeom>
              <a:rect b="b" l="l" r="r" t="t"/>
              <a:pathLst>
                <a:path extrusionOk="0" h="498" w="525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9" name="Google Shape;11869;p60"/>
            <p:cNvSpPr/>
            <p:nvPr/>
          </p:nvSpPr>
          <p:spPr>
            <a:xfrm>
              <a:off x="5522670" y="2570531"/>
              <a:ext cx="17079" cy="15839"/>
            </a:xfrm>
            <a:custGeom>
              <a:rect b="b" l="l" r="r" t="t"/>
              <a:pathLst>
                <a:path extrusionOk="0" h="498" w="537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0" name="Google Shape;11870;p60"/>
            <p:cNvSpPr/>
            <p:nvPr/>
          </p:nvSpPr>
          <p:spPr>
            <a:xfrm>
              <a:off x="5473054" y="2520916"/>
              <a:ext cx="16698" cy="15457"/>
            </a:xfrm>
            <a:custGeom>
              <a:rect b="b" l="l" r="r" t="t"/>
              <a:pathLst>
                <a:path extrusionOk="0" h="486" w="525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1" name="Google Shape;11871;p60"/>
            <p:cNvSpPr/>
            <p:nvPr/>
          </p:nvSpPr>
          <p:spPr>
            <a:xfrm>
              <a:off x="5343926" y="2638594"/>
              <a:ext cx="95860" cy="10623"/>
            </a:xfrm>
            <a:custGeom>
              <a:rect b="b" l="l" r="r" t="t"/>
              <a:pathLst>
                <a:path extrusionOk="0" h="334" w="3014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2" name="Google Shape;11872;p60"/>
            <p:cNvSpPr/>
            <p:nvPr/>
          </p:nvSpPr>
          <p:spPr>
            <a:xfrm>
              <a:off x="5343926" y="2689323"/>
              <a:ext cx="20482" cy="10655"/>
            </a:xfrm>
            <a:custGeom>
              <a:rect b="b" l="l" r="r" t="t"/>
              <a:pathLst>
                <a:path extrusionOk="0" h="335" w="644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3" name="Google Shape;11873;p60"/>
            <p:cNvSpPr/>
            <p:nvPr/>
          </p:nvSpPr>
          <p:spPr>
            <a:xfrm>
              <a:off x="5378021" y="2689323"/>
              <a:ext cx="61765" cy="10655"/>
            </a:xfrm>
            <a:custGeom>
              <a:rect b="b" l="l" r="r" t="t"/>
              <a:pathLst>
                <a:path extrusionOk="0" h="335" w="1942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4" name="Google Shape;11874;p60"/>
            <p:cNvSpPr/>
            <p:nvPr/>
          </p:nvSpPr>
          <p:spPr>
            <a:xfrm>
              <a:off x="5343926" y="2663975"/>
              <a:ext cx="95860" cy="10241"/>
            </a:xfrm>
            <a:custGeom>
              <a:rect b="b" l="l" r="r" t="t"/>
              <a:pathLst>
                <a:path extrusionOk="0" h="322" w="3014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5" name="Google Shape;11875;p60"/>
            <p:cNvSpPr/>
            <p:nvPr/>
          </p:nvSpPr>
          <p:spPr>
            <a:xfrm>
              <a:off x="5283337" y="2478774"/>
              <a:ext cx="287072" cy="149229"/>
            </a:xfrm>
            <a:custGeom>
              <a:rect b="b" l="l" r="r" t="t"/>
              <a:pathLst>
                <a:path extrusionOk="0" h="4692" w="9026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6" name="Google Shape;11876;p60"/>
            <p:cNvSpPr/>
            <p:nvPr/>
          </p:nvSpPr>
          <p:spPr>
            <a:xfrm>
              <a:off x="5336356" y="2524987"/>
              <a:ext cx="56836" cy="56836"/>
            </a:xfrm>
            <a:custGeom>
              <a:rect b="b" l="l" r="r" t="t"/>
              <a:pathLst>
                <a:path extrusionOk="0" h="1787" w="1787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7" name="Google Shape;11877;p60"/>
            <p:cNvSpPr/>
            <p:nvPr/>
          </p:nvSpPr>
          <p:spPr>
            <a:xfrm>
              <a:off x="5486699" y="2534083"/>
              <a:ext cx="38643" cy="39025"/>
            </a:xfrm>
            <a:custGeom>
              <a:rect b="b" l="l" r="r" t="t"/>
              <a:pathLst>
                <a:path extrusionOk="0" h="1227" w="1215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8" name="Google Shape;11878;p60"/>
            <p:cNvSpPr/>
            <p:nvPr/>
          </p:nvSpPr>
          <p:spPr>
            <a:xfrm>
              <a:off x="5466248" y="2638594"/>
              <a:ext cx="61384" cy="61765"/>
            </a:xfrm>
            <a:custGeom>
              <a:rect b="b" l="l" r="r" t="t"/>
              <a:pathLst>
                <a:path extrusionOk="0" h="1942" w="193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9" name="Google Shape;11879;p60"/>
            <p:cNvSpPr/>
            <p:nvPr/>
          </p:nvSpPr>
          <p:spPr>
            <a:xfrm>
              <a:off x="5316287" y="2582458"/>
              <a:ext cx="325683" cy="140228"/>
            </a:xfrm>
            <a:custGeom>
              <a:rect b="b" l="l" r="r" t="t"/>
              <a:pathLst>
                <a:path extrusionOk="0" h="4409" w="1024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80" name="Google Shape;11880;p60"/>
          <p:cNvGrpSpPr/>
          <p:nvPr/>
        </p:nvGrpSpPr>
        <p:grpSpPr>
          <a:xfrm>
            <a:off x="7964753" y="2470823"/>
            <a:ext cx="362068" cy="258670"/>
            <a:chOff x="7964753" y="2470823"/>
            <a:chExt cx="362068" cy="258670"/>
          </a:xfrm>
        </p:grpSpPr>
        <p:sp>
          <p:nvSpPr>
            <p:cNvPr id="11881" name="Google Shape;11881;p60"/>
            <p:cNvSpPr/>
            <p:nvPr/>
          </p:nvSpPr>
          <p:spPr>
            <a:xfrm>
              <a:off x="8196898" y="2562358"/>
              <a:ext cx="33363" cy="49012"/>
            </a:xfrm>
            <a:custGeom>
              <a:rect b="b" l="l" r="r" t="t"/>
              <a:pathLst>
                <a:path extrusionOk="0" h="1541" w="1049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2" name="Google Shape;11882;p60"/>
            <p:cNvSpPr/>
            <p:nvPr/>
          </p:nvSpPr>
          <p:spPr>
            <a:xfrm>
              <a:off x="8162421" y="2529471"/>
              <a:ext cx="51174" cy="21309"/>
            </a:xfrm>
            <a:custGeom>
              <a:rect b="b" l="l" r="r" t="t"/>
              <a:pathLst>
                <a:path extrusionOk="0" h="670" w="1609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3" name="Google Shape;11883;p60"/>
            <p:cNvSpPr/>
            <p:nvPr/>
          </p:nvSpPr>
          <p:spPr>
            <a:xfrm>
              <a:off x="8241966" y="2551258"/>
              <a:ext cx="47739" cy="30565"/>
            </a:xfrm>
            <a:custGeom>
              <a:rect b="b" l="l" r="r" t="t"/>
              <a:pathLst>
                <a:path extrusionOk="0" h="961" w="1501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4" name="Google Shape;11884;p60"/>
            <p:cNvSpPr/>
            <p:nvPr/>
          </p:nvSpPr>
          <p:spPr>
            <a:xfrm>
              <a:off x="8060582" y="2586720"/>
              <a:ext cx="33713" cy="48884"/>
            </a:xfrm>
            <a:custGeom>
              <a:rect b="b" l="l" r="r" t="t"/>
              <a:pathLst>
                <a:path extrusionOk="0" h="1537" w="106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5" name="Google Shape;11885;p60"/>
            <p:cNvSpPr/>
            <p:nvPr/>
          </p:nvSpPr>
          <p:spPr>
            <a:xfrm>
              <a:off x="7999612" y="2581568"/>
              <a:ext cx="49266" cy="22582"/>
            </a:xfrm>
            <a:custGeom>
              <a:rect b="b" l="l" r="r" t="t"/>
              <a:pathLst>
                <a:path extrusionOk="0" h="710" w="1549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6" name="Google Shape;11886;p60"/>
            <p:cNvSpPr/>
            <p:nvPr/>
          </p:nvSpPr>
          <p:spPr>
            <a:xfrm>
              <a:off x="8080651" y="2557873"/>
              <a:ext cx="48121" cy="28879"/>
            </a:xfrm>
            <a:custGeom>
              <a:rect b="b" l="l" r="r" t="t"/>
              <a:pathLst>
                <a:path extrusionOk="0" h="908" w="1513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7" name="Google Shape;11887;p60"/>
            <p:cNvSpPr/>
            <p:nvPr/>
          </p:nvSpPr>
          <p:spPr>
            <a:xfrm>
              <a:off x="7964753" y="2497698"/>
              <a:ext cx="269675" cy="231795"/>
            </a:xfrm>
            <a:custGeom>
              <a:rect b="b" l="l" r="r" t="t"/>
              <a:pathLst>
                <a:path extrusionOk="0" h="7288" w="8479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8" name="Google Shape;11888;p60"/>
            <p:cNvSpPr/>
            <p:nvPr/>
          </p:nvSpPr>
          <p:spPr>
            <a:xfrm>
              <a:off x="8045792" y="2634650"/>
              <a:ext cx="84124" cy="55850"/>
            </a:xfrm>
            <a:custGeom>
              <a:rect b="b" l="l" r="r" t="t"/>
              <a:pathLst>
                <a:path extrusionOk="0" h="1756" w="2645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9" name="Google Shape;11889;p60"/>
            <p:cNvSpPr/>
            <p:nvPr/>
          </p:nvSpPr>
          <p:spPr>
            <a:xfrm>
              <a:off x="8145787" y="2470823"/>
              <a:ext cx="181034" cy="231795"/>
            </a:xfrm>
            <a:custGeom>
              <a:rect b="b" l="l" r="r" t="t"/>
              <a:pathLst>
                <a:path extrusionOk="0" h="7288" w="5692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90" name="Google Shape;11890;p60"/>
          <p:cNvGrpSpPr/>
          <p:nvPr/>
        </p:nvGrpSpPr>
        <p:grpSpPr>
          <a:xfrm>
            <a:off x="7524349" y="2456447"/>
            <a:ext cx="350332" cy="288948"/>
            <a:chOff x="7524349" y="2456447"/>
            <a:chExt cx="350332" cy="288948"/>
          </a:xfrm>
        </p:grpSpPr>
        <p:sp>
          <p:nvSpPr>
            <p:cNvPr id="11891" name="Google Shape;11891;p60"/>
            <p:cNvSpPr/>
            <p:nvPr/>
          </p:nvSpPr>
          <p:spPr>
            <a:xfrm>
              <a:off x="7693647" y="2566651"/>
              <a:ext cx="10623" cy="67045"/>
            </a:xfrm>
            <a:custGeom>
              <a:rect b="b" l="l" r="r" t="t"/>
              <a:pathLst>
                <a:path extrusionOk="0" h="2108" w="334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2" name="Google Shape;11892;p60"/>
            <p:cNvSpPr/>
            <p:nvPr/>
          </p:nvSpPr>
          <p:spPr>
            <a:xfrm>
              <a:off x="7524349" y="2545151"/>
              <a:ext cx="350332" cy="200244"/>
            </a:xfrm>
            <a:custGeom>
              <a:rect b="b" l="l" r="r" t="t"/>
              <a:pathLst>
                <a:path extrusionOk="0" h="6296" w="11015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3" name="Google Shape;11893;p60"/>
            <p:cNvSpPr/>
            <p:nvPr/>
          </p:nvSpPr>
          <p:spPr>
            <a:xfrm>
              <a:off x="7582298" y="2650998"/>
              <a:ext cx="86764" cy="50093"/>
            </a:xfrm>
            <a:custGeom>
              <a:rect b="b" l="l" r="r" t="t"/>
              <a:pathLst>
                <a:path extrusionOk="0" h="1575" w="2728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4" name="Google Shape;11894;p60"/>
            <p:cNvSpPr/>
            <p:nvPr/>
          </p:nvSpPr>
          <p:spPr>
            <a:xfrm>
              <a:off x="7729237" y="2650553"/>
              <a:ext cx="86732" cy="50156"/>
            </a:xfrm>
            <a:custGeom>
              <a:rect b="b" l="l" r="r" t="t"/>
              <a:pathLst>
                <a:path extrusionOk="0" h="1577" w="2727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5" name="Google Shape;11895;p60"/>
            <p:cNvSpPr/>
            <p:nvPr/>
          </p:nvSpPr>
          <p:spPr>
            <a:xfrm>
              <a:off x="7667885" y="2456447"/>
              <a:ext cx="62147" cy="121209"/>
            </a:xfrm>
            <a:custGeom>
              <a:rect b="b" l="l" r="r" t="t"/>
              <a:pathLst>
                <a:path extrusionOk="0" h="3811" w="1954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96" name="Google Shape;11896;p60"/>
          <p:cNvGrpSpPr/>
          <p:nvPr/>
        </p:nvGrpSpPr>
        <p:grpSpPr>
          <a:xfrm>
            <a:off x="3972749" y="2894211"/>
            <a:ext cx="355230" cy="356725"/>
            <a:chOff x="3972749" y="2894211"/>
            <a:chExt cx="355230" cy="356725"/>
          </a:xfrm>
        </p:grpSpPr>
        <p:sp>
          <p:nvSpPr>
            <p:cNvPr id="11897" name="Google Shape;11897;p60"/>
            <p:cNvSpPr/>
            <p:nvPr/>
          </p:nvSpPr>
          <p:spPr>
            <a:xfrm>
              <a:off x="3973512" y="3208508"/>
              <a:ext cx="351795" cy="10623"/>
            </a:xfrm>
            <a:custGeom>
              <a:rect b="b" l="l" r="r" t="t"/>
              <a:pathLst>
                <a:path extrusionOk="0" h="334" w="11061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8" name="Google Shape;11898;p60"/>
            <p:cNvSpPr/>
            <p:nvPr/>
          </p:nvSpPr>
          <p:spPr>
            <a:xfrm>
              <a:off x="4116253" y="3052091"/>
              <a:ext cx="142804" cy="140546"/>
            </a:xfrm>
            <a:custGeom>
              <a:rect b="b" l="l" r="r" t="t"/>
              <a:pathLst>
                <a:path extrusionOk="0" h="4419" w="449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9" name="Google Shape;11899;p60"/>
            <p:cNvSpPr/>
            <p:nvPr/>
          </p:nvSpPr>
          <p:spPr>
            <a:xfrm>
              <a:off x="3995839" y="2992647"/>
              <a:ext cx="54927" cy="37148"/>
            </a:xfrm>
            <a:custGeom>
              <a:rect b="b" l="l" r="r" t="t"/>
              <a:pathLst>
                <a:path extrusionOk="0" h="1168" w="1727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0" name="Google Shape;11900;p60"/>
            <p:cNvSpPr/>
            <p:nvPr/>
          </p:nvSpPr>
          <p:spPr>
            <a:xfrm>
              <a:off x="4249548" y="2992647"/>
              <a:ext cx="54959" cy="37148"/>
            </a:xfrm>
            <a:custGeom>
              <a:rect b="b" l="l" r="r" t="t"/>
              <a:pathLst>
                <a:path extrusionOk="0" h="1168" w="1728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1" name="Google Shape;11901;p60"/>
            <p:cNvSpPr/>
            <p:nvPr/>
          </p:nvSpPr>
          <p:spPr>
            <a:xfrm>
              <a:off x="3972749" y="2894211"/>
              <a:ext cx="355230" cy="356725"/>
            </a:xfrm>
            <a:custGeom>
              <a:rect b="b" l="l" r="r" t="t"/>
              <a:pathLst>
                <a:path extrusionOk="0" h="11216" w="11169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02" name="Google Shape;11902;p60"/>
          <p:cNvGrpSpPr/>
          <p:nvPr/>
        </p:nvGrpSpPr>
        <p:grpSpPr>
          <a:xfrm>
            <a:off x="3527797" y="2918796"/>
            <a:ext cx="355993" cy="307904"/>
            <a:chOff x="3527797" y="2918796"/>
            <a:chExt cx="355993" cy="307904"/>
          </a:xfrm>
        </p:grpSpPr>
        <p:sp>
          <p:nvSpPr>
            <p:cNvPr id="11903" name="Google Shape;11903;p60"/>
            <p:cNvSpPr/>
            <p:nvPr/>
          </p:nvSpPr>
          <p:spPr>
            <a:xfrm>
              <a:off x="3527797" y="2918796"/>
              <a:ext cx="355993" cy="307904"/>
            </a:xfrm>
            <a:custGeom>
              <a:rect b="b" l="l" r="r" t="t"/>
              <a:pathLst>
                <a:path extrusionOk="0" h="9681" w="11193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4" name="Google Shape;11904;p60"/>
            <p:cNvSpPr/>
            <p:nvPr/>
          </p:nvSpPr>
          <p:spPr>
            <a:xfrm>
              <a:off x="3552414" y="3088826"/>
              <a:ext cx="52669" cy="52224"/>
            </a:xfrm>
            <a:custGeom>
              <a:rect b="b" l="l" r="r" t="t"/>
              <a:pathLst>
                <a:path extrusionOk="0" h="1642" w="1656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5" name="Google Shape;11905;p60"/>
            <p:cNvSpPr/>
            <p:nvPr/>
          </p:nvSpPr>
          <p:spPr>
            <a:xfrm>
              <a:off x="3552414" y="3153199"/>
              <a:ext cx="52669" cy="52256"/>
            </a:xfrm>
            <a:custGeom>
              <a:rect b="b" l="l" r="r" t="t"/>
              <a:pathLst>
                <a:path extrusionOk="0" h="1643" w="1656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6" name="Google Shape;11906;p60"/>
            <p:cNvSpPr/>
            <p:nvPr/>
          </p:nvSpPr>
          <p:spPr>
            <a:xfrm>
              <a:off x="3616024" y="3153199"/>
              <a:ext cx="52287" cy="52256"/>
            </a:xfrm>
            <a:custGeom>
              <a:rect b="b" l="l" r="r" t="t"/>
              <a:pathLst>
                <a:path extrusionOk="0" h="1643" w="1644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7" name="Google Shape;11907;p60"/>
            <p:cNvSpPr/>
            <p:nvPr/>
          </p:nvSpPr>
          <p:spPr>
            <a:xfrm>
              <a:off x="3679252" y="3153199"/>
              <a:ext cx="57217" cy="52256"/>
            </a:xfrm>
            <a:custGeom>
              <a:rect b="b" l="l" r="r" t="t"/>
              <a:pathLst>
                <a:path extrusionOk="0" h="1643" w="1799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8" name="Google Shape;11908;p60"/>
            <p:cNvSpPr/>
            <p:nvPr/>
          </p:nvSpPr>
          <p:spPr>
            <a:xfrm>
              <a:off x="3742894" y="3153199"/>
              <a:ext cx="57185" cy="52256"/>
            </a:xfrm>
            <a:custGeom>
              <a:rect b="b" l="l" r="r" t="t"/>
              <a:pathLst>
                <a:path extrusionOk="0" h="1643" w="1798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9" name="Google Shape;11909;p60"/>
            <p:cNvSpPr/>
            <p:nvPr/>
          </p:nvSpPr>
          <p:spPr>
            <a:xfrm>
              <a:off x="3806122" y="3088826"/>
              <a:ext cx="57217" cy="52224"/>
            </a:xfrm>
            <a:custGeom>
              <a:rect b="b" l="l" r="r" t="t"/>
              <a:pathLst>
                <a:path extrusionOk="0" h="1642" w="1799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0" name="Google Shape;11910;p60"/>
            <p:cNvSpPr/>
            <p:nvPr/>
          </p:nvSpPr>
          <p:spPr>
            <a:xfrm>
              <a:off x="3806122" y="3153199"/>
              <a:ext cx="57217" cy="52256"/>
            </a:xfrm>
            <a:custGeom>
              <a:rect b="b" l="l" r="r" t="t"/>
              <a:pathLst>
                <a:path extrusionOk="0" h="1643" w="1799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1" name="Google Shape;11911;p60"/>
            <p:cNvSpPr/>
            <p:nvPr/>
          </p:nvSpPr>
          <p:spPr>
            <a:xfrm>
              <a:off x="3549742" y="2940392"/>
              <a:ext cx="107215" cy="72420"/>
            </a:xfrm>
            <a:custGeom>
              <a:rect b="b" l="l" r="r" t="t"/>
              <a:pathLst>
                <a:path extrusionOk="0" h="2277" w="3371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2" name="Google Shape;11912;p60"/>
            <p:cNvSpPr/>
            <p:nvPr/>
          </p:nvSpPr>
          <p:spPr>
            <a:xfrm>
              <a:off x="3630050" y="2983551"/>
              <a:ext cx="93539" cy="73120"/>
            </a:xfrm>
            <a:custGeom>
              <a:rect b="b" l="l" r="r" t="t"/>
              <a:pathLst>
                <a:path extrusionOk="0" h="2299" w="2941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13" name="Google Shape;11913;p60"/>
          <p:cNvGrpSpPr/>
          <p:nvPr/>
        </p:nvGrpSpPr>
        <p:grpSpPr>
          <a:xfrm>
            <a:off x="3082845" y="2920959"/>
            <a:ext cx="356375" cy="302338"/>
            <a:chOff x="3082845" y="2920959"/>
            <a:chExt cx="356375" cy="302338"/>
          </a:xfrm>
        </p:grpSpPr>
        <p:sp>
          <p:nvSpPr>
            <p:cNvPr id="11914" name="Google Shape;11914;p60"/>
            <p:cNvSpPr/>
            <p:nvPr/>
          </p:nvSpPr>
          <p:spPr>
            <a:xfrm>
              <a:off x="3082845" y="2920959"/>
              <a:ext cx="217769" cy="130432"/>
            </a:xfrm>
            <a:custGeom>
              <a:rect b="b" l="l" r="r" t="t"/>
              <a:pathLst>
                <a:path extrusionOk="0" h="4101" w="6847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5" name="Google Shape;11915;p60"/>
            <p:cNvSpPr/>
            <p:nvPr/>
          </p:nvSpPr>
          <p:spPr>
            <a:xfrm>
              <a:off x="3260444" y="2997577"/>
              <a:ext cx="178776" cy="225720"/>
            </a:xfrm>
            <a:custGeom>
              <a:rect b="b" l="l" r="r" t="t"/>
              <a:pathLst>
                <a:path extrusionOk="0" h="7097" w="5621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16" name="Google Shape;11916;p60"/>
          <p:cNvGrpSpPr/>
          <p:nvPr/>
        </p:nvGrpSpPr>
        <p:grpSpPr>
          <a:xfrm>
            <a:off x="2639038" y="2894942"/>
            <a:ext cx="355612" cy="355612"/>
            <a:chOff x="2639038" y="2894942"/>
            <a:chExt cx="355612" cy="355612"/>
          </a:xfrm>
        </p:grpSpPr>
        <p:sp>
          <p:nvSpPr>
            <p:cNvPr id="11917" name="Google Shape;11917;p60"/>
            <p:cNvSpPr/>
            <p:nvPr/>
          </p:nvSpPr>
          <p:spPr>
            <a:xfrm>
              <a:off x="2748479" y="2894942"/>
              <a:ext cx="246171" cy="304119"/>
            </a:xfrm>
            <a:custGeom>
              <a:rect b="b" l="l" r="r" t="t"/>
              <a:pathLst>
                <a:path extrusionOk="0" h="9562" w="774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8" name="Google Shape;11918;p60"/>
            <p:cNvSpPr/>
            <p:nvPr/>
          </p:nvSpPr>
          <p:spPr>
            <a:xfrm>
              <a:off x="2639038" y="2945703"/>
              <a:ext cx="246552" cy="304851"/>
            </a:xfrm>
            <a:custGeom>
              <a:rect b="b" l="l" r="r" t="t"/>
              <a:pathLst>
                <a:path extrusionOk="0" h="9585" w="7752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19" name="Google Shape;11919;p60"/>
          <p:cNvGrpSpPr/>
          <p:nvPr/>
        </p:nvGrpSpPr>
        <p:grpSpPr>
          <a:xfrm>
            <a:off x="2194468" y="2938865"/>
            <a:ext cx="355993" cy="267766"/>
            <a:chOff x="2194468" y="2938865"/>
            <a:chExt cx="355993" cy="267766"/>
          </a:xfrm>
        </p:grpSpPr>
        <p:sp>
          <p:nvSpPr>
            <p:cNvPr id="11920" name="Google Shape;11920;p60"/>
            <p:cNvSpPr/>
            <p:nvPr/>
          </p:nvSpPr>
          <p:spPr>
            <a:xfrm>
              <a:off x="2194468" y="2938865"/>
              <a:ext cx="355993" cy="267766"/>
            </a:xfrm>
            <a:custGeom>
              <a:rect b="b" l="l" r="r" t="t"/>
              <a:pathLst>
                <a:path extrusionOk="0" h="8419" w="11193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1" name="Google Shape;11921;p60"/>
            <p:cNvSpPr/>
            <p:nvPr/>
          </p:nvSpPr>
          <p:spPr>
            <a:xfrm>
              <a:off x="2217940" y="3005528"/>
              <a:ext cx="39025" cy="10623"/>
            </a:xfrm>
            <a:custGeom>
              <a:rect b="b" l="l" r="r" t="t"/>
              <a:pathLst>
                <a:path extrusionOk="0" h="334" w="1227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2" name="Google Shape;11922;p60"/>
            <p:cNvSpPr/>
            <p:nvPr/>
          </p:nvSpPr>
          <p:spPr>
            <a:xfrm>
              <a:off x="2270959" y="3005528"/>
              <a:ext cx="39025" cy="10623"/>
            </a:xfrm>
            <a:custGeom>
              <a:rect b="b" l="l" r="r" t="t"/>
              <a:pathLst>
                <a:path extrusionOk="0" h="334" w="1227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3" name="Google Shape;11923;p60"/>
            <p:cNvSpPr/>
            <p:nvPr/>
          </p:nvSpPr>
          <p:spPr>
            <a:xfrm>
              <a:off x="2323978" y="3005528"/>
              <a:ext cx="39025" cy="10623"/>
            </a:xfrm>
            <a:custGeom>
              <a:rect b="b" l="l" r="r" t="t"/>
              <a:pathLst>
                <a:path extrusionOk="0" h="334" w="1227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4" name="Google Shape;11924;p60"/>
            <p:cNvSpPr/>
            <p:nvPr/>
          </p:nvSpPr>
          <p:spPr>
            <a:xfrm>
              <a:off x="2376996" y="3005528"/>
              <a:ext cx="39025" cy="10623"/>
            </a:xfrm>
            <a:custGeom>
              <a:rect b="b" l="l" r="r" t="t"/>
              <a:pathLst>
                <a:path extrusionOk="0" h="334" w="1227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5" name="Google Shape;11925;p60"/>
            <p:cNvSpPr/>
            <p:nvPr/>
          </p:nvSpPr>
          <p:spPr>
            <a:xfrm>
              <a:off x="2429634" y="3005528"/>
              <a:ext cx="39025" cy="10623"/>
            </a:xfrm>
            <a:custGeom>
              <a:rect b="b" l="l" r="r" t="t"/>
              <a:pathLst>
                <a:path extrusionOk="0" h="334" w="1227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6" name="Google Shape;11926;p60"/>
            <p:cNvSpPr/>
            <p:nvPr/>
          </p:nvSpPr>
          <p:spPr>
            <a:xfrm>
              <a:off x="2482653" y="3005528"/>
              <a:ext cx="39025" cy="10623"/>
            </a:xfrm>
            <a:custGeom>
              <a:rect b="b" l="l" r="r" t="t"/>
              <a:pathLst>
                <a:path extrusionOk="0" h="334" w="1227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7" name="Google Shape;11927;p60"/>
            <p:cNvSpPr/>
            <p:nvPr/>
          </p:nvSpPr>
          <p:spPr>
            <a:xfrm>
              <a:off x="2223251" y="2962369"/>
              <a:ext cx="259433" cy="10623"/>
            </a:xfrm>
            <a:custGeom>
              <a:rect b="b" l="l" r="r" t="t"/>
              <a:pathLst>
                <a:path extrusionOk="0" h="334" w="8157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8" name="Google Shape;11928;p60"/>
            <p:cNvSpPr/>
            <p:nvPr/>
          </p:nvSpPr>
          <p:spPr>
            <a:xfrm>
              <a:off x="2502340" y="2954927"/>
              <a:ext cx="30692" cy="25635"/>
            </a:xfrm>
            <a:custGeom>
              <a:rect b="b" l="l" r="r" t="t"/>
              <a:pathLst>
                <a:path extrusionOk="0" h="806" w="965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9" name="Google Shape;11929;p60"/>
            <p:cNvSpPr/>
            <p:nvPr/>
          </p:nvSpPr>
          <p:spPr>
            <a:xfrm>
              <a:off x="2217940" y="3032404"/>
              <a:ext cx="101140" cy="83361"/>
            </a:xfrm>
            <a:custGeom>
              <a:rect b="b" l="l" r="r" t="t"/>
              <a:pathLst>
                <a:path extrusionOk="0" h="2621" w="318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0" name="Google Shape;11930;p60"/>
            <p:cNvSpPr/>
            <p:nvPr/>
          </p:nvSpPr>
          <p:spPr>
            <a:xfrm>
              <a:off x="2217558" y="3082401"/>
              <a:ext cx="133708" cy="96592"/>
            </a:xfrm>
            <a:custGeom>
              <a:rect b="b" l="l" r="r" t="t"/>
              <a:pathLst>
                <a:path extrusionOk="0" h="3037" w="4204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1" name="Google Shape;11931;p60"/>
            <p:cNvSpPr/>
            <p:nvPr/>
          </p:nvSpPr>
          <p:spPr>
            <a:xfrm>
              <a:off x="2329671" y="3032404"/>
              <a:ext cx="82566" cy="145444"/>
            </a:xfrm>
            <a:custGeom>
              <a:rect b="b" l="l" r="r" t="t"/>
              <a:pathLst>
                <a:path extrusionOk="0" h="4573" w="2596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2" name="Google Shape;11932;p60"/>
            <p:cNvSpPr/>
            <p:nvPr/>
          </p:nvSpPr>
          <p:spPr>
            <a:xfrm>
              <a:off x="2437585" y="3032404"/>
              <a:ext cx="84092" cy="10655"/>
            </a:xfrm>
            <a:custGeom>
              <a:rect b="b" l="l" r="r" t="t"/>
              <a:pathLst>
                <a:path extrusionOk="0" h="335" w="2644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3" name="Google Shape;11933;p60"/>
            <p:cNvSpPr/>
            <p:nvPr/>
          </p:nvSpPr>
          <p:spPr>
            <a:xfrm>
              <a:off x="2427344" y="3055144"/>
              <a:ext cx="94334" cy="10623"/>
            </a:xfrm>
            <a:custGeom>
              <a:rect b="b" l="l" r="r" t="t"/>
              <a:pathLst>
                <a:path extrusionOk="0" h="334" w="2966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4" name="Google Shape;11934;p60"/>
            <p:cNvSpPr/>
            <p:nvPr/>
          </p:nvSpPr>
          <p:spPr>
            <a:xfrm>
              <a:off x="2427344" y="3077853"/>
              <a:ext cx="94334" cy="10623"/>
            </a:xfrm>
            <a:custGeom>
              <a:rect b="b" l="l" r="r" t="t"/>
              <a:pathLst>
                <a:path extrusionOk="0" h="334" w="2966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5" name="Google Shape;11935;p60"/>
            <p:cNvSpPr/>
            <p:nvPr/>
          </p:nvSpPr>
          <p:spPr>
            <a:xfrm>
              <a:off x="2427344" y="3100212"/>
              <a:ext cx="94334" cy="10623"/>
            </a:xfrm>
            <a:custGeom>
              <a:rect b="b" l="l" r="r" t="t"/>
              <a:pathLst>
                <a:path extrusionOk="0" h="334" w="2966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6" name="Google Shape;11936;p60"/>
            <p:cNvSpPr/>
            <p:nvPr/>
          </p:nvSpPr>
          <p:spPr>
            <a:xfrm>
              <a:off x="2427344" y="3122921"/>
              <a:ext cx="94334" cy="10623"/>
            </a:xfrm>
            <a:custGeom>
              <a:rect b="b" l="l" r="r" t="t"/>
              <a:pathLst>
                <a:path extrusionOk="0" h="334" w="2966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7" name="Google Shape;11937;p60"/>
            <p:cNvSpPr/>
            <p:nvPr/>
          </p:nvSpPr>
          <p:spPr>
            <a:xfrm>
              <a:off x="2427344" y="3145629"/>
              <a:ext cx="94334" cy="10655"/>
            </a:xfrm>
            <a:custGeom>
              <a:rect b="b" l="l" r="r" t="t"/>
              <a:pathLst>
                <a:path extrusionOk="0" h="335" w="2966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8" name="Google Shape;11938;p60"/>
            <p:cNvSpPr/>
            <p:nvPr/>
          </p:nvSpPr>
          <p:spPr>
            <a:xfrm>
              <a:off x="2427344" y="3167988"/>
              <a:ext cx="68953" cy="10241"/>
            </a:xfrm>
            <a:custGeom>
              <a:rect b="b" l="l" r="r" t="t"/>
              <a:pathLst>
                <a:path extrusionOk="0" h="322" w="2168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9" name="Google Shape;11939;p60"/>
            <p:cNvSpPr/>
            <p:nvPr/>
          </p:nvSpPr>
          <p:spPr>
            <a:xfrm>
              <a:off x="2323214" y="3050882"/>
              <a:ext cx="66695" cy="69780"/>
            </a:xfrm>
            <a:custGeom>
              <a:rect b="b" l="l" r="r" t="t"/>
              <a:pathLst>
                <a:path extrusionOk="0" h="2194" w="2097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40" name="Google Shape;11940;p60"/>
          <p:cNvGrpSpPr/>
          <p:nvPr/>
        </p:nvGrpSpPr>
        <p:grpSpPr>
          <a:xfrm>
            <a:off x="1749897" y="2894561"/>
            <a:ext cx="355993" cy="355612"/>
            <a:chOff x="1749897" y="2894561"/>
            <a:chExt cx="355993" cy="355612"/>
          </a:xfrm>
        </p:grpSpPr>
        <p:sp>
          <p:nvSpPr>
            <p:cNvPr id="11941" name="Google Shape;11941;p60"/>
            <p:cNvSpPr/>
            <p:nvPr/>
          </p:nvSpPr>
          <p:spPr>
            <a:xfrm>
              <a:off x="1899858" y="2895324"/>
              <a:ext cx="206033" cy="161728"/>
            </a:xfrm>
            <a:custGeom>
              <a:rect b="b" l="l" r="r" t="t"/>
              <a:pathLst>
                <a:path extrusionOk="0" h="5085" w="6478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2" name="Google Shape;11942;p60"/>
            <p:cNvSpPr/>
            <p:nvPr/>
          </p:nvSpPr>
          <p:spPr>
            <a:xfrm>
              <a:off x="1751424" y="2894561"/>
              <a:ext cx="135585" cy="161379"/>
            </a:xfrm>
            <a:custGeom>
              <a:rect b="b" l="l" r="r" t="t"/>
              <a:pathLst>
                <a:path extrusionOk="0" h="5074" w="4263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3" name="Google Shape;11943;p60"/>
            <p:cNvSpPr/>
            <p:nvPr/>
          </p:nvSpPr>
          <p:spPr>
            <a:xfrm>
              <a:off x="1931663" y="2921468"/>
              <a:ext cx="64787" cy="10241"/>
            </a:xfrm>
            <a:custGeom>
              <a:rect b="b" l="l" r="r" t="t"/>
              <a:pathLst>
                <a:path extrusionOk="0" h="322" w="2037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4" name="Google Shape;11944;p60"/>
            <p:cNvSpPr/>
            <p:nvPr/>
          </p:nvSpPr>
          <p:spPr>
            <a:xfrm>
              <a:off x="2009681" y="2921468"/>
              <a:ext cx="65168" cy="10241"/>
            </a:xfrm>
            <a:custGeom>
              <a:rect b="b" l="l" r="r" t="t"/>
              <a:pathLst>
                <a:path extrusionOk="0" h="322" w="2049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5" name="Google Shape;11945;p60"/>
            <p:cNvSpPr/>
            <p:nvPr/>
          </p:nvSpPr>
          <p:spPr>
            <a:xfrm>
              <a:off x="1931663" y="2954418"/>
              <a:ext cx="64787" cy="10623"/>
            </a:xfrm>
            <a:custGeom>
              <a:rect b="b" l="l" r="r" t="t"/>
              <a:pathLst>
                <a:path extrusionOk="0" h="334" w="2037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6" name="Google Shape;11946;p60"/>
            <p:cNvSpPr/>
            <p:nvPr/>
          </p:nvSpPr>
          <p:spPr>
            <a:xfrm>
              <a:off x="2009681" y="2954418"/>
              <a:ext cx="65168" cy="10623"/>
            </a:xfrm>
            <a:custGeom>
              <a:rect b="b" l="l" r="r" t="t"/>
              <a:pathLst>
                <a:path extrusionOk="0" h="334" w="2049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7" name="Google Shape;11947;p60"/>
            <p:cNvSpPr/>
            <p:nvPr/>
          </p:nvSpPr>
          <p:spPr>
            <a:xfrm>
              <a:off x="1931663" y="2987718"/>
              <a:ext cx="64787" cy="10273"/>
            </a:xfrm>
            <a:custGeom>
              <a:rect b="b" l="l" r="r" t="t"/>
              <a:pathLst>
                <a:path extrusionOk="0" h="323" w="2037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8" name="Google Shape;11948;p60"/>
            <p:cNvSpPr/>
            <p:nvPr/>
          </p:nvSpPr>
          <p:spPr>
            <a:xfrm>
              <a:off x="2009681" y="2987718"/>
              <a:ext cx="65168" cy="10273"/>
            </a:xfrm>
            <a:custGeom>
              <a:rect b="b" l="l" r="r" t="t"/>
              <a:pathLst>
                <a:path extrusionOk="0" h="323" w="2049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9" name="Google Shape;11949;p60"/>
            <p:cNvSpPr/>
            <p:nvPr/>
          </p:nvSpPr>
          <p:spPr>
            <a:xfrm>
              <a:off x="1931663" y="3020668"/>
              <a:ext cx="64787" cy="10655"/>
            </a:xfrm>
            <a:custGeom>
              <a:rect b="b" l="l" r="r" t="t"/>
              <a:pathLst>
                <a:path extrusionOk="0" h="335" w="2037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0" name="Google Shape;11950;p60"/>
            <p:cNvSpPr/>
            <p:nvPr/>
          </p:nvSpPr>
          <p:spPr>
            <a:xfrm>
              <a:off x="2009681" y="3020668"/>
              <a:ext cx="65168" cy="10655"/>
            </a:xfrm>
            <a:custGeom>
              <a:rect b="b" l="l" r="r" t="t"/>
              <a:pathLst>
                <a:path extrusionOk="0" h="335" w="2049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1" name="Google Shape;11951;p60"/>
            <p:cNvSpPr/>
            <p:nvPr/>
          </p:nvSpPr>
          <p:spPr>
            <a:xfrm>
              <a:off x="1749897" y="3069138"/>
              <a:ext cx="355993" cy="181034"/>
            </a:xfrm>
            <a:custGeom>
              <a:rect b="b" l="l" r="r" t="t"/>
              <a:pathLst>
                <a:path extrusionOk="0" h="5692" w="11193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52" name="Google Shape;11952;p60"/>
          <p:cNvGrpSpPr/>
          <p:nvPr/>
        </p:nvGrpSpPr>
        <p:grpSpPr>
          <a:xfrm>
            <a:off x="1305327" y="2894211"/>
            <a:ext cx="357520" cy="357488"/>
            <a:chOff x="1305327" y="2894211"/>
            <a:chExt cx="357520" cy="357488"/>
          </a:xfrm>
        </p:grpSpPr>
        <p:sp>
          <p:nvSpPr>
            <p:cNvPr id="11953" name="Google Shape;11953;p60"/>
            <p:cNvSpPr/>
            <p:nvPr/>
          </p:nvSpPr>
          <p:spPr>
            <a:xfrm>
              <a:off x="1305709" y="2975600"/>
              <a:ext cx="281379" cy="275336"/>
            </a:xfrm>
            <a:custGeom>
              <a:rect b="b" l="l" r="r" t="t"/>
              <a:pathLst>
                <a:path extrusionOk="0" h="8657" w="8847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4" name="Google Shape;11954;p60"/>
            <p:cNvSpPr/>
            <p:nvPr/>
          </p:nvSpPr>
          <p:spPr>
            <a:xfrm>
              <a:off x="1305327" y="2894211"/>
              <a:ext cx="357520" cy="357488"/>
            </a:xfrm>
            <a:custGeom>
              <a:rect b="b" l="l" r="r" t="t"/>
              <a:pathLst>
                <a:path extrusionOk="0" h="11240" w="11241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5" name="Google Shape;11955;p60"/>
            <p:cNvSpPr/>
            <p:nvPr/>
          </p:nvSpPr>
          <p:spPr>
            <a:xfrm>
              <a:off x="1366679" y="3029191"/>
              <a:ext cx="57981" cy="70289"/>
            </a:xfrm>
            <a:custGeom>
              <a:rect b="b" l="l" r="r" t="t"/>
              <a:pathLst>
                <a:path extrusionOk="0" h="2210" w="1823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6" name="Google Shape;11956;p60"/>
            <p:cNvSpPr/>
            <p:nvPr/>
          </p:nvSpPr>
          <p:spPr>
            <a:xfrm>
              <a:off x="1428031" y="3091211"/>
              <a:ext cx="100377" cy="99518"/>
            </a:xfrm>
            <a:custGeom>
              <a:rect b="b" l="l" r="r" t="t"/>
              <a:pathLst>
                <a:path extrusionOk="0" h="3129" w="3156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7" name="Google Shape;11957;p60"/>
            <p:cNvSpPr/>
            <p:nvPr/>
          </p:nvSpPr>
          <p:spPr>
            <a:xfrm>
              <a:off x="1366297" y="3110040"/>
              <a:ext cx="66663" cy="80689"/>
            </a:xfrm>
            <a:custGeom>
              <a:rect b="b" l="l" r="r" t="t"/>
              <a:pathLst>
                <a:path extrusionOk="0" h="2537" w="2096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58" name="Google Shape;11958;p60"/>
          <p:cNvGrpSpPr/>
          <p:nvPr/>
        </p:nvGrpSpPr>
        <p:grpSpPr>
          <a:xfrm>
            <a:off x="853950" y="2894720"/>
            <a:ext cx="364104" cy="353290"/>
            <a:chOff x="853950" y="2894720"/>
            <a:chExt cx="364104" cy="353290"/>
          </a:xfrm>
        </p:grpSpPr>
        <p:sp>
          <p:nvSpPr>
            <p:cNvPr id="11959" name="Google Shape;11959;p60"/>
            <p:cNvSpPr/>
            <p:nvPr/>
          </p:nvSpPr>
          <p:spPr>
            <a:xfrm>
              <a:off x="1056167" y="3155298"/>
              <a:ext cx="57472" cy="57662"/>
            </a:xfrm>
            <a:custGeom>
              <a:rect b="b" l="l" r="r" t="t"/>
              <a:pathLst>
                <a:path extrusionOk="0" h="1813" w="1807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0" name="Google Shape;11960;p60"/>
            <p:cNvSpPr/>
            <p:nvPr/>
          </p:nvSpPr>
          <p:spPr>
            <a:xfrm>
              <a:off x="868326" y="2975027"/>
              <a:ext cx="192802" cy="82025"/>
            </a:xfrm>
            <a:custGeom>
              <a:rect b="b" l="l" r="r" t="t"/>
              <a:pathLst>
                <a:path extrusionOk="0" h="2579" w="6062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1" name="Google Shape;11961;p60"/>
            <p:cNvSpPr/>
            <p:nvPr/>
          </p:nvSpPr>
          <p:spPr>
            <a:xfrm>
              <a:off x="853950" y="3067580"/>
              <a:ext cx="137875" cy="168598"/>
            </a:xfrm>
            <a:custGeom>
              <a:rect b="b" l="l" r="r" t="t"/>
              <a:pathLst>
                <a:path extrusionOk="0" h="5301" w="4335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2" name="Google Shape;11962;p60"/>
            <p:cNvSpPr/>
            <p:nvPr/>
          </p:nvSpPr>
          <p:spPr>
            <a:xfrm>
              <a:off x="937248" y="3014975"/>
              <a:ext cx="87877" cy="57217"/>
            </a:xfrm>
            <a:custGeom>
              <a:rect b="b" l="l" r="r" t="t"/>
              <a:pathLst>
                <a:path extrusionOk="0" h="1799" w="2763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3" name="Google Shape;11963;p60"/>
            <p:cNvSpPr/>
            <p:nvPr/>
          </p:nvSpPr>
          <p:spPr>
            <a:xfrm>
              <a:off x="978912" y="3095664"/>
              <a:ext cx="78399" cy="79290"/>
            </a:xfrm>
            <a:custGeom>
              <a:rect b="b" l="l" r="r" t="t"/>
              <a:pathLst>
                <a:path extrusionOk="0" h="2493" w="2465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4" name="Google Shape;11964;p60"/>
            <p:cNvSpPr/>
            <p:nvPr/>
          </p:nvSpPr>
          <p:spPr>
            <a:xfrm>
              <a:off x="891067" y="3070697"/>
              <a:ext cx="74615" cy="77477"/>
            </a:xfrm>
            <a:custGeom>
              <a:rect b="b" l="l" r="r" t="t"/>
              <a:pathLst>
                <a:path extrusionOk="0" h="2436" w="2346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5" name="Google Shape;11965;p60"/>
            <p:cNvSpPr/>
            <p:nvPr/>
          </p:nvSpPr>
          <p:spPr>
            <a:xfrm>
              <a:off x="999745" y="2894720"/>
              <a:ext cx="218310" cy="353290"/>
            </a:xfrm>
            <a:custGeom>
              <a:rect b="b" l="l" r="r" t="t"/>
              <a:pathLst>
                <a:path extrusionOk="0" h="11108" w="6864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66" name="Google Shape;11966;p60"/>
          <p:cNvGrpSpPr/>
          <p:nvPr/>
        </p:nvGrpSpPr>
        <p:grpSpPr>
          <a:xfrm>
            <a:off x="7066548" y="2912594"/>
            <a:ext cx="352209" cy="334938"/>
            <a:chOff x="7066548" y="2912594"/>
            <a:chExt cx="352209" cy="334938"/>
          </a:xfrm>
        </p:grpSpPr>
        <p:sp>
          <p:nvSpPr>
            <p:cNvPr id="11967" name="Google Shape;11967;p60"/>
            <p:cNvSpPr/>
            <p:nvPr/>
          </p:nvSpPr>
          <p:spPr>
            <a:xfrm>
              <a:off x="7066548" y="2912594"/>
              <a:ext cx="219264" cy="266399"/>
            </a:xfrm>
            <a:custGeom>
              <a:rect b="b" l="l" r="r" t="t"/>
              <a:pathLst>
                <a:path extrusionOk="0" h="8376" w="6894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8" name="Google Shape;11968;p60"/>
            <p:cNvSpPr/>
            <p:nvPr/>
          </p:nvSpPr>
          <p:spPr>
            <a:xfrm>
              <a:off x="7262690" y="2968571"/>
              <a:ext cx="156067" cy="278962"/>
            </a:xfrm>
            <a:custGeom>
              <a:rect b="b" l="l" r="r" t="t"/>
              <a:pathLst>
                <a:path extrusionOk="0" h="8771" w="4907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9" name="Google Shape;11969;p60"/>
            <p:cNvSpPr/>
            <p:nvPr/>
          </p:nvSpPr>
          <p:spPr>
            <a:xfrm>
              <a:off x="7356610" y="3200843"/>
              <a:ext cx="58362" cy="24363"/>
            </a:xfrm>
            <a:custGeom>
              <a:rect b="b" l="l" r="r" t="t"/>
              <a:pathLst>
                <a:path extrusionOk="0" h="766" w="1835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0" name="Google Shape;11970;p60"/>
            <p:cNvSpPr/>
            <p:nvPr/>
          </p:nvSpPr>
          <p:spPr>
            <a:xfrm>
              <a:off x="7068806" y="3188821"/>
              <a:ext cx="179539" cy="24617"/>
            </a:xfrm>
            <a:custGeom>
              <a:rect b="b" l="l" r="r" t="t"/>
              <a:pathLst>
                <a:path extrusionOk="0" h="774" w="5645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1" name="Google Shape;11971;p60"/>
            <p:cNvSpPr/>
            <p:nvPr/>
          </p:nvSpPr>
          <p:spPr>
            <a:xfrm>
              <a:off x="7361158" y="3154726"/>
              <a:ext cx="49997" cy="20482"/>
            </a:xfrm>
            <a:custGeom>
              <a:rect b="b" l="l" r="r" t="t"/>
              <a:pathLst>
                <a:path extrusionOk="0" h="644" w="1572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2" name="Google Shape;11972;p60"/>
            <p:cNvSpPr/>
            <p:nvPr/>
          </p:nvSpPr>
          <p:spPr>
            <a:xfrm>
              <a:off x="7155920" y="3139523"/>
              <a:ext cx="148084" cy="33045"/>
            </a:xfrm>
            <a:custGeom>
              <a:rect b="b" l="l" r="r" t="t"/>
              <a:pathLst>
                <a:path extrusionOk="0" h="1039" w="4656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973" name="Google Shape;11973;p60"/>
          <p:cNvSpPr/>
          <p:nvPr/>
        </p:nvSpPr>
        <p:spPr>
          <a:xfrm>
            <a:off x="6591286" y="2883970"/>
            <a:ext cx="390088" cy="357520"/>
          </a:xfrm>
          <a:custGeom>
            <a:rect b="b" l="l" r="r" t="t"/>
            <a:pathLst>
              <a:path extrusionOk="0" h="11241" w="12265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74" name="Google Shape;11974;p60"/>
          <p:cNvSpPr/>
          <p:nvPr/>
        </p:nvSpPr>
        <p:spPr>
          <a:xfrm>
            <a:off x="6134980" y="2901781"/>
            <a:ext cx="390470" cy="332108"/>
          </a:xfrm>
          <a:custGeom>
            <a:rect b="b" l="l" r="r" t="t"/>
            <a:pathLst>
              <a:path extrusionOk="0" h="10442" w="12277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975" name="Google Shape;11975;p60"/>
          <p:cNvGrpSpPr/>
          <p:nvPr/>
        </p:nvGrpSpPr>
        <p:grpSpPr>
          <a:xfrm>
            <a:off x="7541397" y="2904802"/>
            <a:ext cx="318495" cy="352209"/>
            <a:chOff x="7541397" y="2904802"/>
            <a:chExt cx="318495" cy="352209"/>
          </a:xfrm>
        </p:grpSpPr>
        <p:sp>
          <p:nvSpPr>
            <p:cNvPr id="11976" name="Google Shape;11976;p60"/>
            <p:cNvSpPr/>
            <p:nvPr/>
          </p:nvSpPr>
          <p:spPr>
            <a:xfrm>
              <a:off x="7541397" y="2904802"/>
              <a:ext cx="318495" cy="352209"/>
            </a:xfrm>
            <a:custGeom>
              <a:rect b="b" l="l" r="r" t="t"/>
              <a:pathLst>
                <a:path extrusionOk="0" h="11074" w="10014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7" name="Google Shape;11977;p60"/>
            <p:cNvSpPr/>
            <p:nvPr/>
          </p:nvSpPr>
          <p:spPr>
            <a:xfrm>
              <a:off x="7642505" y="2952128"/>
              <a:ext cx="112876" cy="106451"/>
            </a:xfrm>
            <a:custGeom>
              <a:rect b="b" l="l" r="r" t="t"/>
              <a:pathLst>
                <a:path extrusionOk="0" h="3347" w="3549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78" name="Google Shape;11978;p60"/>
          <p:cNvGrpSpPr/>
          <p:nvPr/>
        </p:nvGrpSpPr>
        <p:grpSpPr>
          <a:xfrm>
            <a:off x="8003015" y="2904039"/>
            <a:ext cx="306759" cy="351445"/>
            <a:chOff x="8003015" y="2904039"/>
            <a:chExt cx="306759" cy="351445"/>
          </a:xfrm>
        </p:grpSpPr>
        <p:sp>
          <p:nvSpPr>
            <p:cNvPr id="11979" name="Google Shape;11979;p60"/>
            <p:cNvSpPr/>
            <p:nvPr/>
          </p:nvSpPr>
          <p:spPr>
            <a:xfrm>
              <a:off x="8094263" y="2957439"/>
              <a:ext cx="30342" cy="30310"/>
            </a:xfrm>
            <a:custGeom>
              <a:rect b="b" l="l" r="r" t="t"/>
              <a:pathLst>
                <a:path extrusionOk="0" h="953" w="954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0" name="Google Shape;11980;p60"/>
            <p:cNvSpPr/>
            <p:nvPr/>
          </p:nvSpPr>
          <p:spPr>
            <a:xfrm>
              <a:off x="8187420" y="2957439"/>
              <a:ext cx="30342" cy="30310"/>
            </a:xfrm>
            <a:custGeom>
              <a:rect b="b" l="l" r="r" t="t"/>
              <a:pathLst>
                <a:path extrusionOk="0" h="953" w="954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1" name="Google Shape;11981;p60"/>
            <p:cNvSpPr/>
            <p:nvPr/>
          </p:nvSpPr>
          <p:spPr>
            <a:xfrm>
              <a:off x="8094263" y="3027856"/>
              <a:ext cx="30342" cy="30342"/>
            </a:xfrm>
            <a:custGeom>
              <a:rect b="b" l="l" r="r" t="t"/>
              <a:pathLst>
                <a:path extrusionOk="0" h="954" w="954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2" name="Google Shape;11982;p60"/>
            <p:cNvSpPr/>
            <p:nvPr/>
          </p:nvSpPr>
          <p:spPr>
            <a:xfrm>
              <a:off x="8187420" y="3027856"/>
              <a:ext cx="30342" cy="30342"/>
            </a:xfrm>
            <a:custGeom>
              <a:rect b="b" l="l" r="r" t="t"/>
              <a:pathLst>
                <a:path extrusionOk="0" h="954" w="954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3" name="Google Shape;11983;p60"/>
            <p:cNvSpPr/>
            <p:nvPr/>
          </p:nvSpPr>
          <p:spPr>
            <a:xfrm>
              <a:off x="8003015" y="3050214"/>
              <a:ext cx="306759" cy="205269"/>
            </a:xfrm>
            <a:custGeom>
              <a:rect b="b" l="l" r="r" t="t"/>
              <a:pathLst>
                <a:path extrusionOk="0" h="6454" w="9645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4" name="Google Shape;11984;p60"/>
            <p:cNvSpPr/>
            <p:nvPr/>
          </p:nvSpPr>
          <p:spPr>
            <a:xfrm>
              <a:off x="8040131" y="2904039"/>
              <a:ext cx="230268" cy="132182"/>
            </a:xfrm>
            <a:custGeom>
              <a:rect b="b" l="l" r="r" t="t"/>
              <a:pathLst>
                <a:path extrusionOk="0" h="4156" w="724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85" name="Google Shape;11985;p60"/>
          <p:cNvGrpSpPr/>
          <p:nvPr/>
        </p:nvGrpSpPr>
        <p:grpSpPr>
          <a:xfrm>
            <a:off x="5687770" y="2885496"/>
            <a:ext cx="369638" cy="369606"/>
            <a:chOff x="5687770" y="2885496"/>
            <a:chExt cx="369638" cy="369606"/>
          </a:xfrm>
        </p:grpSpPr>
        <p:sp>
          <p:nvSpPr>
            <p:cNvPr id="11986" name="Google Shape;11986;p60"/>
            <p:cNvSpPr/>
            <p:nvPr/>
          </p:nvSpPr>
          <p:spPr>
            <a:xfrm>
              <a:off x="5772594" y="3003366"/>
              <a:ext cx="112113" cy="110872"/>
            </a:xfrm>
            <a:custGeom>
              <a:rect b="b" l="l" r="r" t="t"/>
              <a:pathLst>
                <a:path extrusionOk="0" h="3486" w="3525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7" name="Google Shape;11987;p60"/>
            <p:cNvSpPr/>
            <p:nvPr/>
          </p:nvSpPr>
          <p:spPr>
            <a:xfrm>
              <a:off x="5800996" y="3031736"/>
              <a:ext cx="112113" cy="110904"/>
            </a:xfrm>
            <a:custGeom>
              <a:rect b="b" l="l" r="r" t="t"/>
              <a:pathLst>
                <a:path extrusionOk="0" h="3487" w="3525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8" name="Google Shape;11988;p60"/>
            <p:cNvSpPr/>
            <p:nvPr/>
          </p:nvSpPr>
          <p:spPr>
            <a:xfrm>
              <a:off x="5829016" y="3141558"/>
              <a:ext cx="31455" cy="30247"/>
            </a:xfrm>
            <a:custGeom>
              <a:rect b="b" l="l" r="r" t="t"/>
              <a:pathLst>
                <a:path extrusionOk="0" h="951" w="989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9" name="Google Shape;11989;p60"/>
            <p:cNvSpPr/>
            <p:nvPr/>
          </p:nvSpPr>
          <p:spPr>
            <a:xfrm>
              <a:off x="5866514" y="3060519"/>
              <a:ext cx="75378" cy="73788"/>
            </a:xfrm>
            <a:custGeom>
              <a:rect b="b" l="l" r="r" t="t"/>
              <a:pathLst>
                <a:path extrusionOk="0" h="2320" w="237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0" name="Google Shape;11990;p60"/>
            <p:cNvSpPr/>
            <p:nvPr/>
          </p:nvSpPr>
          <p:spPr>
            <a:xfrm>
              <a:off x="5687770" y="2885496"/>
              <a:ext cx="369638" cy="369606"/>
            </a:xfrm>
            <a:custGeom>
              <a:rect b="b" l="l" r="r" t="t"/>
              <a:pathLst>
                <a:path extrusionOk="0" h="11621" w="11622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1" name="Google Shape;11991;p60"/>
            <p:cNvSpPr/>
            <p:nvPr/>
          </p:nvSpPr>
          <p:spPr>
            <a:xfrm>
              <a:off x="5737386" y="2968794"/>
              <a:ext cx="182942" cy="181416"/>
            </a:xfrm>
            <a:custGeom>
              <a:rect b="b" l="l" r="r" t="t"/>
              <a:pathLst>
                <a:path extrusionOk="0" h="5704" w="5752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2" name="Google Shape;11992;p60"/>
            <p:cNvSpPr/>
            <p:nvPr/>
          </p:nvSpPr>
          <p:spPr>
            <a:xfrm>
              <a:off x="5793808" y="3024548"/>
              <a:ext cx="181797" cy="181320"/>
            </a:xfrm>
            <a:custGeom>
              <a:rect b="b" l="l" r="r" t="t"/>
              <a:pathLst>
                <a:path extrusionOk="0" h="5701" w="5716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3" name="Google Shape;11993;p60"/>
            <p:cNvSpPr/>
            <p:nvPr/>
          </p:nvSpPr>
          <p:spPr>
            <a:xfrm>
              <a:off x="5964600" y="3015483"/>
              <a:ext cx="23122" cy="21882"/>
            </a:xfrm>
            <a:custGeom>
              <a:rect b="b" l="l" r="r" t="t"/>
              <a:pathLst>
                <a:path extrusionOk="0" h="688" w="727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4" name="Google Shape;11994;p60"/>
            <p:cNvSpPr/>
            <p:nvPr/>
          </p:nvSpPr>
          <p:spPr>
            <a:xfrm>
              <a:off x="5935817" y="2986700"/>
              <a:ext cx="22741" cy="21119"/>
            </a:xfrm>
            <a:custGeom>
              <a:rect b="b" l="l" r="r" t="t"/>
              <a:pathLst>
                <a:path extrusionOk="0" h="664" w="715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5" name="Google Shape;11995;p60"/>
            <p:cNvSpPr/>
            <p:nvPr/>
          </p:nvSpPr>
          <p:spPr>
            <a:xfrm>
              <a:off x="5906270" y="2957153"/>
              <a:ext cx="23504" cy="21914"/>
            </a:xfrm>
            <a:custGeom>
              <a:rect b="b" l="l" r="r" t="t"/>
              <a:pathLst>
                <a:path extrusionOk="0" h="689" w="739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96" name="Google Shape;11996;p60"/>
          <p:cNvGrpSpPr/>
          <p:nvPr/>
        </p:nvGrpSpPr>
        <p:grpSpPr>
          <a:xfrm>
            <a:off x="4881958" y="2904802"/>
            <a:ext cx="156417" cy="349537"/>
            <a:chOff x="4881958" y="2904802"/>
            <a:chExt cx="156417" cy="349537"/>
          </a:xfrm>
        </p:grpSpPr>
        <p:sp>
          <p:nvSpPr>
            <p:cNvPr id="11997" name="Google Shape;11997;p60"/>
            <p:cNvSpPr/>
            <p:nvPr/>
          </p:nvSpPr>
          <p:spPr>
            <a:xfrm>
              <a:off x="4994802" y="3168370"/>
              <a:ext cx="10241" cy="10623"/>
            </a:xfrm>
            <a:custGeom>
              <a:rect b="b" l="l" r="r" t="t"/>
              <a:pathLst>
                <a:path extrusionOk="0" h="334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8" name="Google Shape;11998;p60"/>
            <p:cNvSpPr/>
            <p:nvPr/>
          </p:nvSpPr>
          <p:spPr>
            <a:xfrm>
              <a:off x="4994802" y="3194864"/>
              <a:ext cx="10241" cy="10273"/>
            </a:xfrm>
            <a:custGeom>
              <a:rect b="b" l="l" r="r" t="t"/>
              <a:pathLst>
                <a:path extrusionOk="0" h="323" w="322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9" name="Google Shape;11999;p60"/>
            <p:cNvSpPr/>
            <p:nvPr/>
          </p:nvSpPr>
          <p:spPr>
            <a:xfrm>
              <a:off x="4937999" y="2904802"/>
              <a:ext cx="45831" cy="221935"/>
            </a:xfrm>
            <a:custGeom>
              <a:rect b="b" l="l" r="r" t="t"/>
              <a:pathLst>
                <a:path extrusionOk="0" h="6978" w="1441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0" name="Google Shape;12000;p60"/>
            <p:cNvSpPr/>
            <p:nvPr/>
          </p:nvSpPr>
          <p:spPr>
            <a:xfrm>
              <a:off x="4937617" y="3141463"/>
              <a:ext cx="44718" cy="10273"/>
            </a:xfrm>
            <a:custGeom>
              <a:rect b="b" l="l" r="r" t="t"/>
              <a:pathLst>
                <a:path extrusionOk="0" h="323" w="1406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1" name="Google Shape;12001;p60"/>
            <p:cNvSpPr/>
            <p:nvPr/>
          </p:nvSpPr>
          <p:spPr>
            <a:xfrm>
              <a:off x="4937617" y="3168370"/>
              <a:ext cx="44718" cy="10623"/>
            </a:xfrm>
            <a:custGeom>
              <a:rect b="b" l="l" r="r" t="t"/>
              <a:pathLst>
                <a:path extrusionOk="0" h="334" w="1406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2" name="Google Shape;12002;p60"/>
            <p:cNvSpPr/>
            <p:nvPr/>
          </p:nvSpPr>
          <p:spPr>
            <a:xfrm>
              <a:off x="4937617" y="3195245"/>
              <a:ext cx="44718" cy="10623"/>
            </a:xfrm>
            <a:custGeom>
              <a:rect b="b" l="l" r="r" t="t"/>
              <a:pathLst>
                <a:path extrusionOk="0" h="334" w="1406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3" name="Google Shape;12003;p60"/>
            <p:cNvSpPr/>
            <p:nvPr/>
          </p:nvSpPr>
          <p:spPr>
            <a:xfrm>
              <a:off x="4881958" y="3054953"/>
              <a:ext cx="156417" cy="199386"/>
            </a:xfrm>
            <a:custGeom>
              <a:rect b="b" l="l" r="r" t="t"/>
              <a:pathLst>
                <a:path extrusionOk="0" h="6269" w="4918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04" name="Google Shape;12004;p60"/>
          <p:cNvGrpSpPr/>
          <p:nvPr/>
        </p:nvGrpSpPr>
        <p:grpSpPr>
          <a:xfrm>
            <a:off x="5230318" y="2886514"/>
            <a:ext cx="371133" cy="367443"/>
            <a:chOff x="5230318" y="2886514"/>
            <a:chExt cx="371133" cy="367443"/>
          </a:xfrm>
        </p:grpSpPr>
        <p:sp>
          <p:nvSpPr>
            <p:cNvPr id="12005" name="Google Shape;12005;p60"/>
            <p:cNvSpPr/>
            <p:nvPr/>
          </p:nvSpPr>
          <p:spPr>
            <a:xfrm>
              <a:off x="5328023" y="3080397"/>
              <a:ext cx="72356" cy="70257"/>
            </a:xfrm>
            <a:custGeom>
              <a:rect b="b" l="l" r="r" t="t"/>
              <a:pathLst>
                <a:path extrusionOk="0" h="2209" w="2275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6" name="Google Shape;12006;p60"/>
            <p:cNvSpPr/>
            <p:nvPr/>
          </p:nvSpPr>
          <p:spPr>
            <a:xfrm>
              <a:off x="5372328" y="3064877"/>
              <a:ext cx="56836" cy="55468"/>
            </a:xfrm>
            <a:custGeom>
              <a:rect b="b" l="l" r="r" t="t"/>
              <a:pathLst>
                <a:path extrusionOk="0" h="1744" w="1787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7" name="Google Shape;12007;p60"/>
            <p:cNvSpPr/>
            <p:nvPr/>
          </p:nvSpPr>
          <p:spPr>
            <a:xfrm>
              <a:off x="5390902" y="3028269"/>
              <a:ext cx="57949" cy="73533"/>
            </a:xfrm>
            <a:custGeom>
              <a:rect b="b" l="l" r="r" t="t"/>
              <a:pathLst>
                <a:path extrusionOk="0" h="2312" w="1822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8" name="Google Shape;12008;p60"/>
            <p:cNvSpPr/>
            <p:nvPr/>
          </p:nvSpPr>
          <p:spPr>
            <a:xfrm>
              <a:off x="5230318" y="2886514"/>
              <a:ext cx="371133" cy="367443"/>
            </a:xfrm>
            <a:custGeom>
              <a:rect b="b" l="l" r="r" t="t"/>
              <a:pathLst>
                <a:path extrusionOk="0" h="11553" w="11669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9" name="Google Shape;12009;p60"/>
            <p:cNvSpPr/>
            <p:nvPr/>
          </p:nvSpPr>
          <p:spPr>
            <a:xfrm>
              <a:off x="5337501" y="3026074"/>
              <a:ext cx="181797" cy="180175"/>
            </a:xfrm>
            <a:custGeom>
              <a:rect b="b" l="l" r="r" t="t"/>
              <a:pathLst>
                <a:path extrusionOk="0" h="5665" w="5716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0" name="Google Shape;12010;p60"/>
            <p:cNvSpPr/>
            <p:nvPr/>
          </p:nvSpPr>
          <p:spPr>
            <a:xfrm>
              <a:off x="5281461" y="2969462"/>
              <a:ext cx="181416" cy="180366"/>
            </a:xfrm>
            <a:custGeom>
              <a:rect b="b" l="l" r="r" t="t"/>
              <a:pathLst>
                <a:path extrusionOk="0" h="5671" w="5704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1" name="Google Shape;12011;p60"/>
            <p:cNvSpPr/>
            <p:nvPr/>
          </p:nvSpPr>
          <p:spPr>
            <a:xfrm>
              <a:off x="5508294" y="3016978"/>
              <a:ext cx="23122" cy="21532"/>
            </a:xfrm>
            <a:custGeom>
              <a:rect b="b" l="l" r="r" t="t"/>
              <a:pathLst>
                <a:path extrusionOk="0" h="677" w="727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2" name="Google Shape;12012;p60"/>
            <p:cNvSpPr/>
            <p:nvPr/>
          </p:nvSpPr>
          <p:spPr>
            <a:xfrm>
              <a:off x="5478366" y="2987082"/>
              <a:ext cx="23504" cy="21882"/>
            </a:xfrm>
            <a:custGeom>
              <a:rect b="b" l="l" r="r" t="t"/>
              <a:pathLst>
                <a:path extrusionOk="0" h="688" w="739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3" name="Google Shape;12013;p60"/>
            <p:cNvSpPr/>
            <p:nvPr/>
          </p:nvSpPr>
          <p:spPr>
            <a:xfrm>
              <a:off x="5449200" y="2957916"/>
              <a:ext cx="23122" cy="21500"/>
            </a:xfrm>
            <a:custGeom>
              <a:rect b="b" l="l" r="r" t="t"/>
              <a:pathLst>
                <a:path extrusionOk="0" h="676" w="727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14" name="Google Shape;12014;p60"/>
          <p:cNvGrpSpPr/>
          <p:nvPr/>
        </p:nvGrpSpPr>
        <p:grpSpPr>
          <a:xfrm>
            <a:off x="5748358" y="3434578"/>
            <a:ext cx="352590" cy="182561"/>
            <a:chOff x="5748358" y="3434578"/>
            <a:chExt cx="352590" cy="182561"/>
          </a:xfrm>
        </p:grpSpPr>
        <p:sp>
          <p:nvSpPr>
            <p:cNvPr id="12015" name="Google Shape;12015;p60"/>
            <p:cNvSpPr/>
            <p:nvPr/>
          </p:nvSpPr>
          <p:spPr>
            <a:xfrm>
              <a:off x="5857799" y="3457668"/>
              <a:ext cx="26525" cy="50761"/>
            </a:xfrm>
            <a:custGeom>
              <a:rect b="b" l="l" r="r" t="t"/>
              <a:pathLst>
                <a:path extrusionOk="0" h="1596" w="834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6" name="Google Shape;12016;p60"/>
            <p:cNvSpPr/>
            <p:nvPr/>
          </p:nvSpPr>
          <p:spPr>
            <a:xfrm>
              <a:off x="5823704" y="3457668"/>
              <a:ext cx="26557" cy="51142"/>
            </a:xfrm>
            <a:custGeom>
              <a:rect b="b" l="l" r="r" t="t"/>
              <a:pathLst>
                <a:path extrusionOk="0" h="1608" w="835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7" name="Google Shape;12017;p60"/>
            <p:cNvSpPr/>
            <p:nvPr/>
          </p:nvSpPr>
          <p:spPr>
            <a:xfrm>
              <a:off x="5788115" y="3457668"/>
              <a:ext cx="26557" cy="50761"/>
            </a:xfrm>
            <a:custGeom>
              <a:rect b="b" l="l" r="r" t="t"/>
              <a:pathLst>
                <a:path extrusionOk="0" h="1596" w="835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8" name="Google Shape;12018;p60"/>
            <p:cNvSpPr/>
            <p:nvPr/>
          </p:nvSpPr>
          <p:spPr>
            <a:xfrm>
              <a:off x="5913458" y="3457668"/>
              <a:ext cx="142423" cy="50761"/>
            </a:xfrm>
            <a:custGeom>
              <a:rect b="b" l="l" r="r" t="t"/>
              <a:pathLst>
                <a:path extrusionOk="0" h="1596" w="4478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9" name="Google Shape;12019;p60"/>
            <p:cNvSpPr/>
            <p:nvPr/>
          </p:nvSpPr>
          <p:spPr>
            <a:xfrm>
              <a:off x="5748358" y="3434578"/>
              <a:ext cx="352590" cy="39788"/>
            </a:xfrm>
            <a:custGeom>
              <a:rect b="b" l="l" r="r" t="t"/>
              <a:pathLst>
                <a:path extrusionOk="0" h="1251" w="11086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0" name="Google Shape;12020;p60"/>
            <p:cNvSpPr/>
            <p:nvPr/>
          </p:nvSpPr>
          <p:spPr>
            <a:xfrm>
              <a:off x="5748358" y="3488328"/>
              <a:ext cx="352590" cy="128810"/>
            </a:xfrm>
            <a:custGeom>
              <a:rect b="b" l="l" r="r" t="t"/>
              <a:pathLst>
                <a:path extrusionOk="0" h="4050" w="11086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21" name="Google Shape;12021;p60"/>
          <p:cNvGrpSpPr/>
          <p:nvPr/>
        </p:nvGrpSpPr>
        <p:grpSpPr>
          <a:xfrm>
            <a:off x="862283" y="4274771"/>
            <a:ext cx="341204" cy="359301"/>
            <a:chOff x="862283" y="4274771"/>
            <a:chExt cx="341204" cy="359301"/>
          </a:xfrm>
        </p:grpSpPr>
        <p:sp>
          <p:nvSpPr>
            <p:cNvPr id="12022" name="Google Shape;12022;p60"/>
            <p:cNvSpPr/>
            <p:nvPr/>
          </p:nvSpPr>
          <p:spPr>
            <a:xfrm>
              <a:off x="1100089" y="4490790"/>
              <a:ext cx="24267" cy="17366"/>
            </a:xfrm>
            <a:custGeom>
              <a:rect b="b" l="l" r="r" t="t"/>
              <a:pathLst>
                <a:path extrusionOk="0" h="546" w="763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3" name="Google Shape;12023;p60"/>
            <p:cNvSpPr/>
            <p:nvPr/>
          </p:nvSpPr>
          <p:spPr>
            <a:xfrm>
              <a:off x="1100089" y="4476001"/>
              <a:ext cx="24267" cy="17397"/>
            </a:xfrm>
            <a:custGeom>
              <a:rect b="b" l="l" r="r" t="t"/>
              <a:pathLst>
                <a:path extrusionOk="0" h="547" w="763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4" name="Google Shape;12024;p60"/>
            <p:cNvSpPr/>
            <p:nvPr/>
          </p:nvSpPr>
          <p:spPr>
            <a:xfrm>
              <a:off x="862283" y="4274771"/>
              <a:ext cx="341204" cy="359301"/>
            </a:xfrm>
            <a:custGeom>
              <a:rect b="b" l="l" r="r" t="t"/>
              <a:pathLst>
                <a:path extrusionOk="0" h="11297" w="10728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25" name="Google Shape;12025;p60"/>
          <p:cNvGrpSpPr/>
          <p:nvPr/>
        </p:nvGrpSpPr>
        <p:grpSpPr>
          <a:xfrm>
            <a:off x="1396957" y="4287365"/>
            <a:ext cx="301861" cy="332871"/>
            <a:chOff x="1396957" y="4287365"/>
            <a:chExt cx="301861" cy="332871"/>
          </a:xfrm>
        </p:grpSpPr>
        <p:sp>
          <p:nvSpPr>
            <p:cNvPr id="12026" name="Google Shape;12026;p60"/>
            <p:cNvSpPr/>
            <p:nvPr/>
          </p:nvSpPr>
          <p:spPr>
            <a:xfrm>
              <a:off x="1396957" y="4287365"/>
              <a:ext cx="301861" cy="332871"/>
            </a:xfrm>
            <a:custGeom>
              <a:rect b="b" l="l" r="r" t="t"/>
              <a:pathLst>
                <a:path extrusionOk="0" h="10466" w="9491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7" name="Google Shape;12027;p60"/>
            <p:cNvSpPr/>
            <p:nvPr/>
          </p:nvSpPr>
          <p:spPr>
            <a:xfrm>
              <a:off x="1689309" y="4378614"/>
              <a:ext cx="9510" cy="46976"/>
            </a:xfrm>
            <a:custGeom>
              <a:rect b="b" l="l" r="r" t="t"/>
              <a:pathLst>
                <a:path extrusionOk="0" h="1477" w="299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8" name="Google Shape;12028;p60"/>
            <p:cNvSpPr/>
            <p:nvPr/>
          </p:nvSpPr>
          <p:spPr>
            <a:xfrm>
              <a:off x="1520424" y="4385420"/>
              <a:ext cx="33363" cy="32982"/>
            </a:xfrm>
            <a:custGeom>
              <a:rect b="b" l="l" r="r" t="t"/>
              <a:pathLst>
                <a:path extrusionOk="0" h="1037" w="1049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9" name="Google Shape;12029;p60"/>
            <p:cNvSpPr/>
            <p:nvPr/>
          </p:nvSpPr>
          <p:spPr>
            <a:xfrm>
              <a:off x="1563202" y="4398683"/>
              <a:ext cx="34508" cy="9510"/>
            </a:xfrm>
            <a:custGeom>
              <a:rect b="b" l="l" r="r" t="t"/>
              <a:pathLst>
                <a:path extrusionOk="0" h="299" w="1085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0" name="Google Shape;12030;p60"/>
            <p:cNvSpPr/>
            <p:nvPr/>
          </p:nvSpPr>
          <p:spPr>
            <a:xfrm>
              <a:off x="1563965" y="4410037"/>
              <a:ext cx="92807" cy="9510"/>
            </a:xfrm>
            <a:custGeom>
              <a:rect b="b" l="l" r="r" t="t"/>
              <a:pathLst>
                <a:path extrusionOk="0" h="299" w="2918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1" name="Google Shape;12031;p60"/>
            <p:cNvSpPr/>
            <p:nvPr/>
          </p:nvSpPr>
          <p:spPr>
            <a:xfrm>
              <a:off x="1563202" y="4385039"/>
              <a:ext cx="10273" cy="9510"/>
            </a:xfrm>
            <a:custGeom>
              <a:rect b="b" l="l" r="r" t="t"/>
              <a:pathLst>
                <a:path extrusionOk="0" h="299" w="323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2" name="Google Shape;12032;p60"/>
            <p:cNvSpPr/>
            <p:nvPr/>
          </p:nvSpPr>
          <p:spPr>
            <a:xfrm>
              <a:off x="1520424" y="4436944"/>
              <a:ext cx="33363" cy="33332"/>
            </a:xfrm>
            <a:custGeom>
              <a:rect b="b" l="l" r="r" t="t"/>
              <a:pathLst>
                <a:path extrusionOk="0" h="1048" w="1049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3" name="Google Shape;12033;p60"/>
            <p:cNvSpPr/>
            <p:nvPr/>
          </p:nvSpPr>
          <p:spPr>
            <a:xfrm>
              <a:off x="1563202" y="4450175"/>
              <a:ext cx="34508" cy="9510"/>
            </a:xfrm>
            <a:custGeom>
              <a:rect b="b" l="l" r="r" t="t"/>
              <a:pathLst>
                <a:path extrusionOk="0" h="299" w="1085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4" name="Google Shape;12034;p60"/>
            <p:cNvSpPr/>
            <p:nvPr/>
          </p:nvSpPr>
          <p:spPr>
            <a:xfrm>
              <a:off x="1563965" y="4461530"/>
              <a:ext cx="92807" cy="9510"/>
            </a:xfrm>
            <a:custGeom>
              <a:rect b="b" l="l" r="r" t="t"/>
              <a:pathLst>
                <a:path extrusionOk="0" h="299" w="2918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5" name="Google Shape;12035;p60"/>
            <p:cNvSpPr/>
            <p:nvPr/>
          </p:nvSpPr>
          <p:spPr>
            <a:xfrm>
              <a:off x="1563202" y="4436563"/>
              <a:ext cx="10273" cy="9478"/>
            </a:xfrm>
            <a:custGeom>
              <a:rect b="b" l="l" r="r" t="t"/>
              <a:pathLst>
                <a:path extrusionOk="0" h="298" w="323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6" name="Google Shape;12036;p60"/>
            <p:cNvSpPr/>
            <p:nvPr/>
          </p:nvSpPr>
          <p:spPr>
            <a:xfrm>
              <a:off x="1520424" y="4488437"/>
              <a:ext cx="33363" cy="33332"/>
            </a:xfrm>
            <a:custGeom>
              <a:rect b="b" l="l" r="r" t="t"/>
              <a:pathLst>
                <a:path extrusionOk="0" h="1048" w="1049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7" name="Google Shape;12037;p60"/>
            <p:cNvSpPr/>
            <p:nvPr/>
          </p:nvSpPr>
          <p:spPr>
            <a:xfrm>
              <a:off x="1563202" y="4501667"/>
              <a:ext cx="34508" cy="9510"/>
            </a:xfrm>
            <a:custGeom>
              <a:rect b="b" l="l" r="r" t="t"/>
              <a:pathLst>
                <a:path extrusionOk="0" h="299" w="1085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8" name="Google Shape;12038;p60"/>
            <p:cNvSpPr/>
            <p:nvPr/>
          </p:nvSpPr>
          <p:spPr>
            <a:xfrm>
              <a:off x="1563202" y="4513785"/>
              <a:ext cx="93570" cy="9510"/>
            </a:xfrm>
            <a:custGeom>
              <a:rect b="b" l="l" r="r" t="t"/>
              <a:pathLst>
                <a:path extrusionOk="0" h="299" w="2942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9" name="Google Shape;12039;p60"/>
            <p:cNvSpPr/>
            <p:nvPr/>
          </p:nvSpPr>
          <p:spPr>
            <a:xfrm>
              <a:off x="1563202" y="4488055"/>
              <a:ext cx="10273" cy="9478"/>
            </a:xfrm>
            <a:custGeom>
              <a:rect b="b" l="l" r="r" t="t"/>
              <a:pathLst>
                <a:path extrusionOk="0" h="298" w="323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0" name="Google Shape;12040;p60"/>
            <p:cNvSpPr/>
            <p:nvPr/>
          </p:nvSpPr>
          <p:spPr>
            <a:xfrm>
              <a:off x="1522682" y="4318025"/>
              <a:ext cx="141659" cy="37912"/>
            </a:xfrm>
            <a:custGeom>
              <a:rect b="b" l="l" r="r" t="t"/>
              <a:pathLst>
                <a:path extrusionOk="0" h="1192" w="4454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41" name="Google Shape;12041;p60"/>
          <p:cNvGrpSpPr/>
          <p:nvPr/>
        </p:nvGrpSpPr>
        <p:grpSpPr>
          <a:xfrm>
            <a:off x="1865381" y="4277506"/>
            <a:ext cx="396131" cy="355612"/>
            <a:chOff x="1865381" y="4277506"/>
            <a:chExt cx="396131" cy="355612"/>
          </a:xfrm>
        </p:grpSpPr>
        <p:sp>
          <p:nvSpPr>
            <p:cNvPr id="12042" name="Google Shape;12042;p60"/>
            <p:cNvSpPr/>
            <p:nvPr/>
          </p:nvSpPr>
          <p:spPr>
            <a:xfrm>
              <a:off x="1865381" y="4277506"/>
              <a:ext cx="396131" cy="355612"/>
            </a:xfrm>
            <a:custGeom>
              <a:rect b="b" l="l" r="r" t="t"/>
              <a:pathLst>
                <a:path extrusionOk="0" h="11181" w="12455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3" name="Google Shape;12043;p60"/>
            <p:cNvSpPr/>
            <p:nvPr/>
          </p:nvSpPr>
          <p:spPr>
            <a:xfrm>
              <a:off x="2057770" y="4294553"/>
              <a:ext cx="22741" cy="35622"/>
            </a:xfrm>
            <a:custGeom>
              <a:rect b="b" l="l" r="r" t="t"/>
              <a:pathLst>
                <a:path extrusionOk="0" h="1120" w="715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4" name="Google Shape;12044;p60"/>
            <p:cNvSpPr/>
            <p:nvPr/>
          </p:nvSpPr>
          <p:spPr>
            <a:xfrm>
              <a:off x="2048292" y="4456250"/>
              <a:ext cx="30724" cy="64055"/>
            </a:xfrm>
            <a:custGeom>
              <a:rect b="b" l="l" r="r" t="t"/>
              <a:pathLst>
                <a:path extrusionOk="0" h="2014" w="966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5" name="Google Shape;12045;p60"/>
            <p:cNvSpPr/>
            <p:nvPr/>
          </p:nvSpPr>
          <p:spPr>
            <a:xfrm>
              <a:off x="1898713" y="4487196"/>
              <a:ext cx="17461" cy="16030"/>
            </a:xfrm>
            <a:custGeom>
              <a:rect b="b" l="l" r="r" t="t"/>
              <a:pathLst>
                <a:path extrusionOk="0" h="504" w="549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6" name="Google Shape;12046;p60"/>
            <p:cNvSpPr/>
            <p:nvPr/>
          </p:nvSpPr>
          <p:spPr>
            <a:xfrm>
              <a:off x="1887740" y="4502494"/>
              <a:ext cx="19337" cy="13231"/>
            </a:xfrm>
            <a:custGeom>
              <a:rect b="b" l="l" r="r" t="t"/>
              <a:pathLst>
                <a:path extrusionOk="0" h="416" w="608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7" name="Google Shape;12047;p60"/>
            <p:cNvSpPr/>
            <p:nvPr/>
          </p:nvSpPr>
          <p:spPr>
            <a:xfrm>
              <a:off x="1913852" y="4477019"/>
              <a:ext cx="13676" cy="17874"/>
            </a:xfrm>
            <a:custGeom>
              <a:rect b="b" l="l" r="r" t="t"/>
              <a:pathLst>
                <a:path extrusionOk="0" h="562" w="43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48" name="Google Shape;12048;p60"/>
          <p:cNvGrpSpPr/>
          <p:nvPr/>
        </p:nvGrpSpPr>
        <p:grpSpPr>
          <a:xfrm>
            <a:off x="2411823" y="4303999"/>
            <a:ext cx="334398" cy="299953"/>
            <a:chOff x="2411823" y="4303999"/>
            <a:chExt cx="334398" cy="299953"/>
          </a:xfrm>
        </p:grpSpPr>
        <p:sp>
          <p:nvSpPr>
            <p:cNvPr id="12049" name="Google Shape;12049;p60"/>
            <p:cNvSpPr/>
            <p:nvPr/>
          </p:nvSpPr>
          <p:spPr>
            <a:xfrm>
              <a:off x="2411823" y="4303999"/>
              <a:ext cx="237838" cy="84124"/>
            </a:xfrm>
            <a:custGeom>
              <a:rect b="b" l="l" r="r" t="t"/>
              <a:pathLst>
                <a:path extrusionOk="0" h="2645" w="7478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0" name="Google Shape;12050;p60"/>
            <p:cNvSpPr/>
            <p:nvPr/>
          </p:nvSpPr>
          <p:spPr>
            <a:xfrm>
              <a:off x="2412205" y="4330525"/>
              <a:ext cx="334016" cy="273428"/>
            </a:xfrm>
            <a:custGeom>
              <a:rect b="b" l="l" r="r" t="t"/>
              <a:pathLst>
                <a:path extrusionOk="0" h="8597" w="10502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1" name="Google Shape;12051;p60"/>
            <p:cNvSpPr/>
            <p:nvPr/>
          </p:nvSpPr>
          <p:spPr>
            <a:xfrm>
              <a:off x="2543241" y="4476319"/>
              <a:ext cx="20101" cy="9478"/>
            </a:xfrm>
            <a:custGeom>
              <a:rect b="b" l="l" r="r" t="t"/>
              <a:pathLst>
                <a:path extrusionOk="0" h="298" w="632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2" name="Google Shape;12052;p60"/>
            <p:cNvSpPr/>
            <p:nvPr/>
          </p:nvSpPr>
          <p:spPr>
            <a:xfrm>
              <a:off x="2568590" y="4475937"/>
              <a:ext cx="129160" cy="9478"/>
            </a:xfrm>
            <a:custGeom>
              <a:rect b="b" l="l" r="r" t="t"/>
              <a:pathLst>
                <a:path extrusionOk="0" h="298" w="4061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3" name="Google Shape;12053;p60"/>
            <p:cNvSpPr/>
            <p:nvPr/>
          </p:nvSpPr>
          <p:spPr>
            <a:xfrm>
              <a:off x="2543241" y="4491840"/>
              <a:ext cx="154890" cy="9510"/>
            </a:xfrm>
            <a:custGeom>
              <a:rect b="b" l="l" r="r" t="t"/>
              <a:pathLst>
                <a:path extrusionOk="0" h="299" w="487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4" name="Google Shape;12054;p60"/>
            <p:cNvSpPr/>
            <p:nvPr/>
          </p:nvSpPr>
          <p:spPr>
            <a:xfrm>
              <a:off x="2543241" y="4508506"/>
              <a:ext cx="154890" cy="9478"/>
            </a:xfrm>
            <a:custGeom>
              <a:rect b="b" l="l" r="r" t="t"/>
              <a:pathLst>
                <a:path extrusionOk="0" h="298" w="487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5" name="Google Shape;12055;p60"/>
            <p:cNvSpPr/>
            <p:nvPr/>
          </p:nvSpPr>
          <p:spPr>
            <a:xfrm>
              <a:off x="2635635" y="4436563"/>
              <a:ext cx="62497" cy="27289"/>
            </a:xfrm>
            <a:custGeom>
              <a:rect b="b" l="l" r="r" t="t"/>
              <a:pathLst>
                <a:path extrusionOk="0" h="858" w="1965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56" name="Google Shape;12056;p60"/>
          <p:cNvGrpSpPr/>
          <p:nvPr/>
        </p:nvGrpSpPr>
        <p:grpSpPr>
          <a:xfrm>
            <a:off x="2903337" y="4279032"/>
            <a:ext cx="382519" cy="350682"/>
            <a:chOff x="2903337" y="4279032"/>
            <a:chExt cx="382519" cy="350682"/>
          </a:xfrm>
        </p:grpSpPr>
        <p:sp>
          <p:nvSpPr>
            <p:cNvPr id="12057" name="Google Shape;12057;p60"/>
            <p:cNvSpPr/>
            <p:nvPr/>
          </p:nvSpPr>
          <p:spPr>
            <a:xfrm>
              <a:off x="2966979" y="4320570"/>
              <a:ext cx="202248" cy="184183"/>
            </a:xfrm>
            <a:custGeom>
              <a:rect b="b" l="l" r="r" t="t"/>
              <a:pathLst>
                <a:path extrusionOk="0" h="5791" w="6359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8" name="Google Shape;12058;p60"/>
            <p:cNvSpPr/>
            <p:nvPr/>
          </p:nvSpPr>
          <p:spPr>
            <a:xfrm>
              <a:off x="2903337" y="4279032"/>
              <a:ext cx="382519" cy="350682"/>
            </a:xfrm>
            <a:custGeom>
              <a:rect b="b" l="l" r="r" t="t"/>
              <a:pathLst>
                <a:path extrusionOk="0" h="11026" w="12027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9" name="Google Shape;12059;p60"/>
            <p:cNvSpPr/>
            <p:nvPr/>
          </p:nvSpPr>
          <p:spPr>
            <a:xfrm>
              <a:off x="2937814" y="4300215"/>
              <a:ext cx="11768" cy="11418"/>
            </a:xfrm>
            <a:custGeom>
              <a:rect b="b" l="l" r="r" t="t"/>
              <a:pathLst>
                <a:path extrusionOk="0" h="359" w="37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0" name="Google Shape;12060;p60"/>
            <p:cNvSpPr/>
            <p:nvPr/>
          </p:nvSpPr>
          <p:spPr>
            <a:xfrm>
              <a:off x="2952572" y="4300215"/>
              <a:ext cx="11386" cy="11418"/>
            </a:xfrm>
            <a:custGeom>
              <a:rect b="b" l="l" r="r" t="t"/>
              <a:pathLst>
                <a:path extrusionOk="0" h="359" w="358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1" name="Google Shape;12061;p60"/>
            <p:cNvSpPr/>
            <p:nvPr/>
          </p:nvSpPr>
          <p:spPr>
            <a:xfrm>
              <a:off x="2967361" y="4300215"/>
              <a:ext cx="11386" cy="11418"/>
            </a:xfrm>
            <a:custGeom>
              <a:rect b="b" l="l" r="r" t="t"/>
              <a:pathLst>
                <a:path extrusionOk="0" h="359" w="358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2" name="Google Shape;12062;p60"/>
            <p:cNvSpPr/>
            <p:nvPr/>
          </p:nvSpPr>
          <p:spPr>
            <a:xfrm>
              <a:off x="3016563" y="4424063"/>
              <a:ext cx="11418" cy="11386"/>
            </a:xfrm>
            <a:custGeom>
              <a:rect b="b" l="l" r="r" t="t"/>
              <a:pathLst>
                <a:path extrusionOk="0" h="358" w="359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3" name="Google Shape;12063;p60"/>
            <p:cNvSpPr/>
            <p:nvPr/>
          </p:nvSpPr>
          <p:spPr>
            <a:xfrm>
              <a:off x="3016563" y="4442606"/>
              <a:ext cx="11418" cy="11386"/>
            </a:xfrm>
            <a:custGeom>
              <a:rect b="b" l="l" r="r" t="t"/>
              <a:pathLst>
                <a:path extrusionOk="0" h="358" w="359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4" name="Google Shape;12064;p60"/>
            <p:cNvSpPr/>
            <p:nvPr/>
          </p:nvSpPr>
          <p:spPr>
            <a:xfrm>
              <a:off x="3032498" y="4424063"/>
              <a:ext cx="11768" cy="11386"/>
            </a:xfrm>
            <a:custGeom>
              <a:rect b="b" l="l" r="r" t="t"/>
              <a:pathLst>
                <a:path extrusionOk="0" h="358" w="37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5" name="Google Shape;12065;p60"/>
            <p:cNvSpPr/>
            <p:nvPr/>
          </p:nvSpPr>
          <p:spPr>
            <a:xfrm>
              <a:off x="3032498" y="4442606"/>
              <a:ext cx="11768" cy="11386"/>
            </a:xfrm>
            <a:custGeom>
              <a:rect b="b" l="l" r="r" t="t"/>
              <a:pathLst>
                <a:path extrusionOk="0" h="358" w="37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6" name="Google Shape;12066;p60"/>
            <p:cNvSpPr/>
            <p:nvPr/>
          </p:nvSpPr>
          <p:spPr>
            <a:xfrm>
              <a:off x="3016213" y="4357527"/>
              <a:ext cx="112494" cy="111636"/>
            </a:xfrm>
            <a:custGeom>
              <a:rect b="b" l="l" r="r" t="t"/>
              <a:pathLst>
                <a:path extrusionOk="0" h="3510" w="3537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7" name="Google Shape;12067;p60"/>
            <p:cNvSpPr/>
            <p:nvPr/>
          </p:nvSpPr>
          <p:spPr>
            <a:xfrm>
              <a:off x="2937051" y="4499791"/>
              <a:ext cx="14439" cy="11386"/>
            </a:xfrm>
            <a:custGeom>
              <a:rect b="b" l="l" r="r" t="t"/>
              <a:pathLst>
                <a:path extrusionOk="0" h="358" w="454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8" name="Google Shape;12068;p60"/>
            <p:cNvSpPr/>
            <p:nvPr/>
          </p:nvSpPr>
          <p:spPr>
            <a:xfrm>
              <a:off x="2953717" y="4499791"/>
              <a:ext cx="30310" cy="11386"/>
            </a:xfrm>
            <a:custGeom>
              <a:rect b="b" l="l" r="r" t="t"/>
              <a:pathLst>
                <a:path extrusionOk="0" h="358" w="953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9" name="Google Shape;12069;p60"/>
            <p:cNvSpPr/>
            <p:nvPr/>
          </p:nvSpPr>
          <p:spPr>
            <a:xfrm>
              <a:off x="2937051" y="4514930"/>
              <a:ext cx="46976" cy="11386"/>
            </a:xfrm>
            <a:custGeom>
              <a:rect b="b" l="l" r="r" t="t"/>
              <a:pathLst>
                <a:path extrusionOk="0" h="358" w="1477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0" name="Google Shape;12070;p60"/>
            <p:cNvSpPr/>
            <p:nvPr/>
          </p:nvSpPr>
          <p:spPr>
            <a:xfrm>
              <a:off x="2937051" y="4529719"/>
              <a:ext cx="46976" cy="11386"/>
            </a:xfrm>
            <a:custGeom>
              <a:rect b="b" l="l" r="r" t="t"/>
              <a:pathLst>
                <a:path extrusionOk="0" h="358" w="1477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1" name="Google Shape;12071;p60"/>
            <p:cNvSpPr/>
            <p:nvPr/>
          </p:nvSpPr>
          <p:spPr>
            <a:xfrm>
              <a:off x="3213881" y="4343787"/>
              <a:ext cx="11386" cy="126488"/>
            </a:xfrm>
            <a:custGeom>
              <a:rect b="b" l="l" r="r" t="t"/>
              <a:pathLst>
                <a:path extrusionOk="0" h="3977" w="358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72" name="Google Shape;12072;p60"/>
          <p:cNvGrpSpPr/>
          <p:nvPr/>
        </p:nvGrpSpPr>
        <p:grpSpPr>
          <a:xfrm>
            <a:off x="3933342" y="4315767"/>
            <a:ext cx="383632" cy="276449"/>
            <a:chOff x="3933342" y="4315767"/>
            <a:chExt cx="383632" cy="276449"/>
          </a:xfrm>
        </p:grpSpPr>
        <p:sp>
          <p:nvSpPr>
            <p:cNvPr id="12073" name="Google Shape;12073;p60"/>
            <p:cNvSpPr/>
            <p:nvPr/>
          </p:nvSpPr>
          <p:spPr>
            <a:xfrm>
              <a:off x="3933342" y="4315767"/>
              <a:ext cx="383632" cy="276449"/>
            </a:xfrm>
            <a:custGeom>
              <a:rect b="b" l="l" r="r" t="t"/>
              <a:pathLst>
                <a:path extrusionOk="0" h="8692" w="12062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4" name="Google Shape;12074;p60"/>
            <p:cNvSpPr/>
            <p:nvPr/>
          </p:nvSpPr>
          <p:spPr>
            <a:xfrm>
              <a:off x="4035214" y="4410037"/>
              <a:ext cx="11386" cy="140896"/>
            </a:xfrm>
            <a:custGeom>
              <a:rect b="b" l="l" r="r" t="t"/>
              <a:pathLst>
                <a:path extrusionOk="0" h="4430" w="358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5" name="Google Shape;12075;p60"/>
            <p:cNvSpPr/>
            <p:nvPr/>
          </p:nvSpPr>
          <p:spPr>
            <a:xfrm>
              <a:off x="4221146" y="4390827"/>
              <a:ext cx="42460" cy="32886"/>
            </a:xfrm>
            <a:custGeom>
              <a:rect b="b" l="l" r="r" t="t"/>
              <a:pathLst>
                <a:path extrusionOk="0" h="1034" w="1335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6" name="Google Shape;12076;p60"/>
            <p:cNvSpPr/>
            <p:nvPr/>
          </p:nvSpPr>
          <p:spPr>
            <a:xfrm>
              <a:off x="4054519" y="4384561"/>
              <a:ext cx="192961" cy="192516"/>
            </a:xfrm>
            <a:custGeom>
              <a:rect b="b" l="l" r="r" t="t"/>
              <a:pathLst>
                <a:path extrusionOk="0" h="6053" w="6067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7" name="Google Shape;12077;p60"/>
            <p:cNvSpPr/>
            <p:nvPr/>
          </p:nvSpPr>
          <p:spPr>
            <a:xfrm>
              <a:off x="4085593" y="4420278"/>
              <a:ext cx="145826" cy="120923"/>
            </a:xfrm>
            <a:custGeom>
              <a:rect b="b" l="l" r="r" t="t"/>
              <a:pathLst>
                <a:path extrusionOk="0" h="3802" w="4585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8" name="Google Shape;12078;p60"/>
            <p:cNvSpPr/>
            <p:nvPr/>
          </p:nvSpPr>
          <p:spPr>
            <a:xfrm>
              <a:off x="4131392" y="4449507"/>
              <a:ext cx="54577" cy="45767"/>
            </a:xfrm>
            <a:custGeom>
              <a:rect b="b" l="l" r="r" t="t"/>
              <a:pathLst>
                <a:path extrusionOk="0" h="1439" w="1716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79" name="Google Shape;12079;p60"/>
          <p:cNvGrpSpPr/>
          <p:nvPr/>
        </p:nvGrpSpPr>
        <p:grpSpPr>
          <a:xfrm>
            <a:off x="3441065" y="4302505"/>
            <a:ext cx="337069" cy="302593"/>
            <a:chOff x="3441065" y="4302505"/>
            <a:chExt cx="337069" cy="302593"/>
          </a:xfrm>
        </p:grpSpPr>
        <p:sp>
          <p:nvSpPr>
            <p:cNvPr id="12080" name="Google Shape;12080;p60"/>
            <p:cNvSpPr/>
            <p:nvPr/>
          </p:nvSpPr>
          <p:spPr>
            <a:xfrm>
              <a:off x="3441065" y="4366941"/>
              <a:ext cx="337069" cy="173655"/>
            </a:xfrm>
            <a:custGeom>
              <a:rect b="b" l="l" r="r" t="t"/>
              <a:pathLst>
                <a:path extrusionOk="0" h="5460" w="10598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1" name="Google Shape;12081;p60"/>
            <p:cNvSpPr/>
            <p:nvPr/>
          </p:nvSpPr>
          <p:spPr>
            <a:xfrm>
              <a:off x="3572864" y="4423300"/>
              <a:ext cx="76141" cy="61479"/>
            </a:xfrm>
            <a:custGeom>
              <a:rect b="b" l="l" r="r" t="t"/>
              <a:pathLst>
                <a:path extrusionOk="0" h="1933" w="2394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2" name="Google Shape;12082;p60"/>
            <p:cNvSpPr/>
            <p:nvPr/>
          </p:nvSpPr>
          <p:spPr>
            <a:xfrm>
              <a:off x="3619045" y="4394485"/>
              <a:ext cx="46626" cy="39088"/>
            </a:xfrm>
            <a:custGeom>
              <a:rect b="b" l="l" r="r" t="t"/>
              <a:pathLst>
                <a:path extrusionOk="0" h="1229" w="1466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3" name="Google Shape;12083;p60"/>
            <p:cNvSpPr/>
            <p:nvPr/>
          </p:nvSpPr>
          <p:spPr>
            <a:xfrm>
              <a:off x="3604669" y="4302505"/>
              <a:ext cx="9860" cy="42046"/>
            </a:xfrm>
            <a:custGeom>
              <a:rect b="b" l="l" r="r" t="t"/>
              <a:pathLst>
                <a:path extrusionOk="0" h="1322" w="31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4" name="Google Shape;12084;p60"/>
            <p:cNvSpPr/>
            <p:nvPr/>
          </p:nvSpPr>
          <p:spPr>
            <a:xfrm>
              <a:off x="3528178" y="4315926"/>
              <a:ext cx="22359" cy="40742"/>
            </a:xfrm>
            <a:custGeom>
              <a:rect b="b" l="l" r="r" t="t"/>
              <a:pathLst>
                <a:path extrusionOk="0" h="1281" w="703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5" name="Google Shape;12085;p60"/>
            <p:cNvSpPr/>
            <p:nvPr/>
          </p:nvSpPr>
          <p:spPr>
            <a:xfrm>
              <a:off x="3457730" y="4348590"/>
              <a:ext cx="32600" cy="35367"/>
            </a:xfrm>
            <a:custGeom>
              <a:rect b="b" l="l" r="r" t="t"/>
              <a:pathLst>
                <a:path extrusionOk="0" h="1112" w="1025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6" name="Google Shape;12086;p60"/>
            <p:cNvSpPr/>
            <p:nvPr/>
          </p:nvSpPr>
          <p:spPr>
            <a:xfrm>
              <a:off x="3727723" y="4351611"/>
              <a:ext cx="32218" cy="34954"/>
            </a:xfrm>
            <a:custGeom>
              <a:rect b="b" l="l" r="r" t="t"/>
              <a:pathLst>
                <a:path extrusionOk="0" h="1099" w="1013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7" name="Google Shape;12087;p60"/>
            <p:cNvSpPr/>
            <p:nvPr/>
          </p:nvSpPr>
          <p:spPr>
            <a:xfrm>
              <a:off x="3668279" y="4315926"/>
              <a:ext cx="22391" cy="40742"/>
            </a:xfrm>
            <a:custGeom>
              <a:rect b="b" l="l" r="r" t="t"/>
              <a:pathLst>
                <a:path extrusionOk="0" h="1281" w="704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8" name="Google Shape;12088;p60"/>
            <p:cNvSpPr/>
            <p:nvPr/>
          </p:nvSpPr>
          <p:spPr>
            <a:xfrm>
              <a:off x="3603143" y="4563019"/>
              <a:ext cx="9891" cy="42078"/>
            </a:xfrm>
            <a:custGeom>
              <a:rect b="b" l="l" r="r" t="t"/>
              <a:pathLst>
                <a:path extrusionOk="0" h="1323" w="311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9" name="Google Shape;12089;p60"/>
            <p:cNvSpPr/>
            <p:nvPr/>
          </p:nvSpPr>
          <p:spPr>
            <a:xfrm>
              <a:off x="3667134" y="4552206"/>
              <a:ext cx="22009" cy="40233"/>
            </a:xfrm>
            <a:custGeom>
              <a:rect b="b" l="l" r="r" t="t"/>
              <a:pathLst>
                <a:path extrusionOk="0" h="1265" w="692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0" name="Google Shape;12090;p60"/>
            <p:cNvSpPr/>
            <p:nvPr/>
          </p:nvSpPr>
          <p:spPr>
            <a:xfrm>
              <a:off x="3727723" y="4524662"/>
              <a:ext cx="32982" cy="35367"/>
            </a:xfrm>
            <a:custGeom>
              <a:rect b="b" l="l" r="r" t="t"/>
              <a:pathLst>
                <a:path extrusionOk="0" h="1112" w="1037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1" name="Google Shape;12091;p60"/>
            <p:cNvSpPr/>
            <p:nvPr/>
          </p:nvSpPr>
          <p:spPr>
            <a:xfrm>
              <a:off x="3457349" y="4522023"/>
              <a:ext cx="32218" cy="34954"/>
            </a:xfrm>
            <a:custGeom>
              <a:rect b="b" l="l" r="r" t="t"/>
              <a:pathLst>
                <a:path extrusionOk="0" h="1099" w="1013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2" name="Google Shape;12092;p60"/>
            <p:cNvSpPr/>
            <p:nvPr/>
          </p:nvSpPr>
          <p:spPr>
            <a:xfrm>
              <a:off x="3526270" y="4551665"/>
              <a:ext cx="22772" cy="40392"/>
            </a:xfrm>
            <a:custGeom>
              <a:rect b="b" l="l" r="r" t="t"/>
              <a:pathLst>
                <a:path extrusionOk="0" h="1270" w="716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93" name="Google Shape;12093;p60"/>
          <p:cNvGrpSpPr/>
          <p:nvPr/>
        </p:nvGrpSpPr>
        <p:grpSpPr>
          <a:xfrm>
            <a:off x="3532345" y="3362635"/>
            <a:ext cx="339328" cy="336274"/>
            <a:chOff x="3532345" y="3362635"/>
            <a:chExt cx="339328" cy="336274"/>
          </a:xfrm>
        </p:grpSpPr>
        <p:sp>
          <p:nvSpPr>
            <p:cNvPr id="12094" name="Google Shape;12094;p60"/>
            <p:cNvSpPr/>
            <p:nvPr/>
          </p:nvSpPr>
          <p:spPr>
            <a:xfrm>
              <a:off x="3819385" y="3493258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5" name="Google Shape;12095;p60"/>
            <p:cNvSpPr/>
            <p:nvPr/>
          </p:nvSpPr>
          <p:spPr>
            <a:xfrm>
              <a:off x="3819385" y="3493258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6" name="Google Shape;12096;p60"/>
            <p:cNvSpPr/>
            <p:nvPr/>
          </p:nvSpPr>
          <p:spPr>
            <a:xfrm>
              <a:off x="3532345" y="3362635"/>
              <a:ext cx="339328" cy="282142"/>
            </a:xfrm>
            <a:custGeom>
              <a:rect b="b" l="l" r="r" t="t"/>
              <a:pathLst>
                <a:path extrusionOk="0" h="8871" w="10669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7" name="Google Shape;12097;p60"/>
            <p:cNvSpPr/>
            <p:nvPr/>
          </p:nvSpPr>
          <p:spPr>
            <a:xfrm>
              <a:off x="3819385" y="3493258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8" name="Google Shape;12098;p60"/>
            <p:cNvSpPr/>
            <p:nvPr/>
          </p:nvSpPr>
          <p:spPr>
            <a:xfrm>
              <a:off x="3644044" y="3592490"/>
              <a:ext cx="112494" cy="106420"/>
            </a:xfrm>
            <a:custGeom>
              <a:rect b="b" l="l" r="r" t="t"/>
              <a:pathLst>
                <a:path extrusionOk="0" h="3346" w="3537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099" name="Google Shape;12099;p60"/>
          <p:cNvSpPr/>
          <p:nvPr/>
        </p:nvSpPr>
        <p:spPr>
          <a:xfrm>
            <a:off x="3968964" y="3349945"/>
            <a:ext cx="359015" cy="358442"/>
          </a:xfrm>
          <a:custGeom>
            <a:rect b="b" l="l" r="r" t="t"/>
            <a:pathLst>
              <a:path extrusionOk="0" h="11270" w="11288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100" name="Google Shape;12100;p60"/>
          <p:cNvGrpSpPr/>
          <p:nvPr/>
        </p:nvGrpSpPr>
        <p:grpSpPr>
          <a:xfrm>
            <a:off x="1883955" y="3808700"/>
            <a:ext cx="162873" cy="351445"/>
            <a:chOff x="1883955" y="3808700"/>
            <a:chExt cx="162873" cy="351445"/>
          </a:xfrm>
        </p:grpSpPr>
        <p:sp>
          <p:nvSpPr>
            <p:cNvPr id="12101" name="Google Shape;12101;p60"/>
            <p:cNvSpPr/>
            <p:nvPr/>
          </p:nvSpPr>
          <p:spPr>
            <a:xfrm>
              <a:off x="1901734" y="3808700"/>
              <a:ext cx="131832" cy="209054"/>
            </a:xfrm>
            <a:custGeom>
              <a:rect b="b" l="l" r="r" t="t"/>
              <a:pathLst>
                <a:path extrusionOk="0" h="6573" w="4145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2" name="Google Shape;12102;p60"/>
            <p:cNvSpPr/>
            <p:nvPr/>
          </p:nvSpPr>
          <p:spPr>
            <a:xfrm>
              <a:off x="1883955" y="3978730"/>
              <a:ext cx="162873" cy="181416"/>
            </a:xfrm>
            <a:custGeom>
              <a:rect b="b" l="l" r="r" t="t"/>
              <a:pathLst>
                <a:path extrusionOk="0" h="5704" w="5121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03" name="Google Shape;12103;p60"/>
          <p:cNvGrpSpPr/>
          <p:nvPr/>
        </p:nvGrpSpPr>
        <p:grpSpPr>
          <a:xfrm>
            <a:off x="939156" y="3809209"/>
            <a:ext cx="192007" cy="351318"/>
            <a:chOff x="939156" y="3809209"/>
            <a:chExt cx="192007" cy="351318"/>
          </a:xfrm>
        </p:grpSpPr>
        <p:sp>
          <p:nvSpPr>
            <p:cNvPr id="12104" name="Google Shape;12104;p60"/>
            <p:cNvSpPr/>
            <p:nvPr/>
          </p:nvSpPr>
          <p:spPr>
            <a:xfrm>
              <a:off x="939538" y="3809209"/>
              <a:ext cx="191625" cy="106706"/>
            </a:xfrm>
            <a:custGeom>
              <a:rect b="b" l="l" r="r" t="t"/>
              <a:pathLst>
                <a:path extrusionOk="0" h="3355" w="6025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5" name="Google Shape;12105;p60"/>
            <p:cNvSpPr/>
            <p:nvPr/>
          </p:nvSpPr>
          <p:spPr>
            <a:xfrm>
              <a:off x="939156" y="3898835"/>
              <a:ext cx="192007" cy="261692"/>
            </a:xfrm>
            <a:custGeom>
              <a:rect b="b" l="l" r="r" t="t"/>
              <a:pathLst>
                <a:path extrusionOk="0" h="8228" w="6037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06" name="Google Shape;12106;p60"/>
          <p:cNvGrpSpPr/>
          <p:nvPr/>
        </p:nvGrpSpPr>
        <p:grpSpPr>
          <a:xfrm>
            <a:off x="2306167" y="3809845"/>
            <a:ext cx="193915" cy="349155"/>
            <a:chOff x="2306167" y="3809845"/>
            <a:chExt cx="193915" cy="349155"/>
          </a:xfrm>
        </p:grpSpPr>
        <p:sp>
          <p:nvSpPr>
            <p:cNvPr id="12107" name="Google Shape;12107;p60"/>
            <p:cNvSpPr/>
            <p:nvPr/>
          </p:nvSpPr>
          <p:spPr>
            <a:xfrm>
              <a:off x="2306167" y="3809845"/>
              <a:ext cx="137875" cy="349155"/>
            </a:xfrm>
            <a:custGeom>
              <a:rect b="b" l="l" r="r" t="t"/>
              <a:pathLst>
                <a:path extrusionOk="0" h="10978" w="4335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8" name="Google Shape;12108;p60"/>
            <p:cNvSpPr/>
            <p:nvPr/>
          </p:nvSpPr>
          <p:spPr>
            <a:xfrm>
              <a:off x="2474701" y="3860256"/>
              <a:ext cx="22741" cy="17779"/>
            </a:xfrm>
            <a:custGeom>
              <a:rect b="b" l="l" r="r" t="t"/>
              <a:pathLst>
                <a:path extrusionOk="0" h="559" w="715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9" name="Google Shape;12109;p60"/>
            <p:cNvSpPr/>
            <p:nvPr/>
          </p:nvSpPr>
          <p:spPr>
            <a:xfrm>
              <a:off x="2409565" y="3840092"/>
              <a:ext cx="25031" cy="12945"/>
            </a:xfrm>
            <a:custGeom>
              <a:rect b="b" l="l" r="r" t="t"/>
              <a:pathLst>
                <a:path extrusionOk="0" h="407" w="787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0" name="Google Shape;12110;p60"/>
            <p:cNvSpPr/>
            <p:nvPr/>
          </p:nvSpPr>
          <p:spPr>
            <a:xfrm>
              <a:off x="2442865" y="3847916"/>
              <a:ext cx="24267" cy="14598"/>
            </a:xfrm>
            <a:custGeom>
              <a:rect b="b" l="l" r="r" t="t"/>
              <a:pathLst>
                <a:path extrusionOk="0" h="459" w="763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1" name="Google Shape;12111;p60"/>
            <p:cNvSpPr/>
            <p:nvPr/>
          </p:nvSpPr>
          <p:spPr>
            <a:xfrm>
              <a:off x="2409183" y="3824952"/>
              <a:ext cx="24267" cy="11800"/>
            </a:xfrm>
            <a:custGeom>
              <a:rect b="b" l="l" r="r" t="t"/>
              <a:pathLst>
                <a:path extrusionOk="0" h="371" w="763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2" name="Google Shape;12112;p60"/>
            <p:cNvSpPr/>
            <p:nvPr/>
          </p:nvSpPr>
          <p:spPr>
            <a:xfrm>
              <a:off x="2442865" y="3820023"/>
              <a:ext cx="24267" cy="12181"/>
            </a:xfrm>
            <a:custGeom>
              <a:rect b="b" l="l" r="r" t="t"/>
              <a:pathLst>
                <a:path extrusionOk="0" h="383" w="763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3" name="Google Shape;12113;p60"/>
            <p:cNvSpPr/>
            <p:nvPr/>
          </p:nvSpPr>
          <p:spPr>
            <a:xfrm>
              <a:off x="2476196" y="3811054"/>
              <a:ext cx="23886" cy="15871"/>
            </a:xfrm>
            <a:custGeom>
              <a:rect b="b" l="l" r="r" t="t"/>
              <a:pathLst>
                <a:path extrusionOk="0" h="499" w="751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14" name="Google Shape;12114;p60"/>
          <p:cNvGrpSpPr/>
          <p:nvPr/>
        </p:nvGrpSpPr>
        <p:grpSpPr>
          <a:xfrm>
            <a:off x="1323901" y="3807173"/>
            <a:ext cx="356343" cy="356757"/>
            <a:chOff x="1323901" y="3807173"/>
            <a:chExt cx="356343" cy="356757"/>
          </a:xfrm>
        </p:grpSpPr>
        <p:sp>
          <p:nvSpPr>
            <p:cNvPr id="12115" name="Google Shape;12115;p60"/>
            <p:cNvSpPr/>
            <p:nvPr/>
          </p:nvSpPr>
          <p:spPr>
            <a:xfrm>
              <a:off x="1478760" y="4058242"/>
              <a:ext cx="413" cy="32"/>
            </a:xfrm>
            <a:custGeom>
              <a:rect b="b" l="l" r="r" t="t"/>
              <a:pathLst>
                <a:path extrusionOk="0" h="1" w="13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6" name="Google Shape;12116;p60"/>
            <p:cNvSpPr/>
            <p:nvPr/>
          </p:nvSpPr>
          <p:spPr>
            <a:xfrm>
              <a:off x="1323901" y="3807173"/>
              <a:ext cx="356343" cy="356757"/>
            </a:xfrm>
            <a:custGeom>
              <a:rect b="b" l="l" r="r" t="t"/>
              <a:pathLst>
                <a:path extrusionOk="0" h="11217" w="11204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7" name="Google Shape;12117;p60"/>
            <p:cNvSpPr/>
            <p:nvPr/>
          </p:nvSpPr>
          <p:spPr>
            <a:xfrm>
              <a:off x="1605630" y="4063935"/>
              <a:ext cx="46976" cy="76523"/>
            </a:xfrm>
            <a:custGeom>
              <a:rect b="b" l="l" r="r" t="t"/>
              <a:pathLst>
                <a:path extrusionOk="0" h="2406" w="1477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8" name="Google Shape;12118;p60"/>
            <p:cNvSpPr/>
            <p:nvPr/>
          </p:nvSpPr>
          <p:spPr>
            <a:xfrm>
              <a:off x="1582158" y="4065462"/>
              <a:ext cx="10623" cy="45449"/>
            </a:xfrm>
            <a:custGeom>
              <a:rect b="b" l="l" r="r" t="t"/>
              <a:pathLst>
                <a:path extrusionOk="0" h="1429" w="334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9" name="Google Shape;12119;p60"/>
            <p:cNvSpPr/>
            <p:nvPr/>
          </p:nvSpPr>
          <p:spPr>
            <a:xfrm>
              <a:off x="1582158" y="4121884"/>
              <a:ext cx="10623" cy="17429"/>
            </a:xfrm>
            <a:custGeom>
              <a:rect b="b" l="l" r="r" t="t"/>
              <a:pathLst>
                <a:path extrusionOk="0" h="548" w="334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0" name="Google Shape;12120;p60"/>
            <p:cNvSpPr/>
            <p:nvPr/>
          </p:nvSpPr>
          <p:spPr>
            <a:xfrm>
              <a:off x="1497684" y="4121884"/>
              <a:ext cx="10273" cy="17429"/>
            </a:xfrm>
            <a:custGeom>
              <a:rect b="b" l="l" r="r" t="t"/>
              <a:pathLst>
                <a:path extrusionOk="0" h="548" w="323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1" name="Google Shape;12121;p60"/>
            <p:cNvSpPr/>
            <p:nvPr/>
          </p:nvSpPr>
          <p:spPr>
            <a:xfrm>
              <a:off x="1360604" y="4091574"/>
              <a:ext cx="43986" cy="43573"/>
            </a:xfrm>
            <a:custGeom>
              <a:rect b="b" l="l" r="r" t="t"/>
              <a:pathLst>
                <a:path extrusionOk="0" h="1370" w="1383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2" name="Google Shape;12122;p60"/>
            <p:cNvSpPr/>
            <p:nvPr/>
          </p:nvSpPr>
          <p:spPr>
            <a:xfrm>
              <a:off x="1344320" y="3832172"/>
              <a:ext cx="76523" cy="46626"/>
            </a:xfrm>
            <a:custGeom>
              <a:rect b="b" l="l" r="r" t="t"/>
              <a:pathLst>
                <a:path extrusionOk="0" h="1466" w="2406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3" name="Google Shape;12123;p60"/>
            <p:cNvSpPr/>
            <p:nvPr/>
          </p:nvSpPr>
          <p:spPr>
            <a:xfrm>
              <a:off x="1401887" y="3891648"/>
              <a:ext cx="17843" cy="10623"/>
            </a:xfrm>
            <a:custGeom>
              <a:rect b="b" l="l" r="r" t="t"/>
              <a:pathLst>
                <a:path extrusionOk="0" h="334" w="561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4" name="Google Shape;12124;p60"/>
            <p:cNvSpPr/>
            <p:nvPr/>
          </p:nvSpPr>
          <p:spPr>
            <a:xfrm>
              <a:off x="1345465" y="3891648"/>
              <a:ext cx="45863" cy="10623"/>
            </a:xfrm>
            <a:custGeom>
              <a:rect b="b" l="l" r="r" t="t"/>
              <a:pathLst>
                <a:path extrusionOk="0" h="334" w="1442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5" name="Google Shape;12125;p60"/>
            <p:cNvSpPr/>
            <p:nvPr/>
          </p:nvSpPr>
          <p:spPr>
            <a:xfrm>
              <a:off x="1343588" y="3917378"/>
              <a:ext cx="77254" cy="46626"/>
            </a:xfrm>
            <a:custGeom>
              <a:rect b="b" l="l" r="r" t="t"/>
              <a:pathLst>
                <a:path extrusionOk="0" h="1466" w="2429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6" name="Google Shape;12126;p60"/>
            <p:cNvSpPr/>
            <p:nvPr/>
          </p:nvSpPr>
          <p:spPr>
            <a:xfrm>
              <a:off x="1401887" y="3976471"/>
              <a:ext cx="17843" cy="10241"/>
            </a:xfrm>
            <a:custGeom>
              <a:rect b="b" l="l" r="r" t="t"/>
              <a:pathLst>
                <a:path extrusionOk="0" h="322" w="561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7" name="Google Shape;12127;p60"/>
            <p:cNvSpPr/>
            <p:nvPr/>
          </p:nvSpPr>
          <p:spPr>
            <a:xfrm>
              <a:off x="1345465" y="3976471"/>
              <a:ext cx="45863" cy="10241"/>
            </a:xfrm>
            <a:custGeom>
              <a:rect b="b" l="l" r="r" t="t"/>
              <a:pathLst>
                <a:path extrusionOk="0" h="322" w="1442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8" name="Google Shape;12128;p60"/>
            <p:cNvSpPr/>
            <p:nvPr/>
          </p:nvSpPr>
          <p:spPr>
            <a:xfrm>
              <a:off x="1343588" y="4001057"/>
              <a:ext cx="77636" cy="46626"/>
            </a:xfrm>
            <a:custGeom>
              <a:rect b="b" l="l" r="r" t="t"/>
              <a:pathLst>
                <a:path extrusionOk="0" h="1466" w="2441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9" name="Google Shape;12129;p60"/>
            <p:cNvSpPr/>
            <p:nvPr/>
          </p:nvSpPr>
          <p:spPr>
            <a:xfrm>
              <a:off x="1344702" y="4060150"/>
              <a:ext cx="46626" cy="10623"/>
            </a:xfrm>
            <a:custGeom>
              <a:rect b="b" l="l" r="r" t="t"/>
              <a:pathLst>
                <a:path extrusionOk="0" h="334" w="1466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0" name="Google Shape;12130;p60"/>
            <p:cNvSpPr/>
            <p:nvPr/>
          </p:nvSpPr>
          <p:spPr>
            <a:xfrm>
              <a:off x="1401887" y="4060150"/>
              <a:ext cx="17843" cy="10623"/>
            </a:xfrm>
            <a:custGeom>
              <a:rect b="b" l="l" r="r" t="t"/>
              <a:pathLst>
                <a:path extrusionOk="0" h="334" w="561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1" name="Google Shape;12131;p60"/>
            <p:cNvSpPr/>
            <p:nvPr/>
          </p:nvSpPr>
          <p:spPr>
            <a:xfrm>
              <a:off x="1563584" y="3936365"/>
              <a:ext cx="67077" cy="80276"/>
            </a:xfrm>
            <a:custGeom>
              <a:rect b="b" l="l" r="r" t="t"/>
              <a:pathLst>
                <a:path extrusionOk="0" h="2524" w="2109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2" name="Google Shape;12132;p60"/>
            <p:cNvSpPr/>
            <p:nvPr/>
          </p:nvSpPr>
          <p:spPr>
            <a:xfrm>
              <a:off x="1569658" y="4013174"/>
              <a:ext cx="15553" cy="16698"/>
            </a:xfrm>
            <a:custGeom>
              <a:rect b="b" l="l" r="r" t="t"/>
              <a:pathLst>
                <a:path extrusionOk="0" h="525" w="489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3" name="Google Shape;12133;p60"/>
            <p:cNvSpPr/>
            <p:nvPr/>
          </p:nvSpPr>
          <p:spPr>
            <a:xfrm>
              <a:off x="1541256" y="3964417"/>
              <a:ext cx="29165" cy="40615"/>
            </a:xfrm>
            <a:custGeom>
              <a:rect b="b" l="l" r="r" t="t"/>
              <a:pathLst>
                <a:path extrusionOk="0" h="1277" w="917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4" name="Google Shape;12134;p60"/>
            <p:cNvSpPr/>
            <p:nvPr/>
          </p:nvSpPr>
          <p:spPr>
            <a:xfrm>
              <a:off x="1496189" y="4055284"/>
              <a:ext cx="15171" cy="16634"/>
            </a:xfrm>
            <a:custGeom>
              <a:rect b="b" l="l" r="r" t="t"/>
              <a:pathLst>
                <a:path extrusionOk="0" h="523" w="477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5" name="Google Shape;12135;p60"/>
            <p:cNvSpPr/>
            <p:nvPr/>
          </p:nvSpPr>
          <p:spPr>
            <a:xfrm>
              <a:off x="1468169" y="3851859"/>
              <a:ext cx="78781" cy="69717"/>
            </a:xfrm>
            <a:custGeom>
              <a:rect b="b" l="l" r="r" t="t"/>
              <a:pathLst>
                <a:path extrusionOk="0" h="2192" w="2477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6" name="Google Shape;12136;p60"/>
            <p:cNvSpPr/>
            <p:nvPr/>
          </p:nvSpPr>
          <p:spPr>
            <a:xfrm>
              <a:off x="1503377" y="3929368"/>
              <a:ext cx="17843" cy="13740"/>
            </a:xfrm>
            <a:custGeom>
              <a:rect b="b" l="l" r="r" t="t"/>
              <a:pathLst>
                <a:path extrusionOk="0" h="432" w="561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7" name="Google Shape;12137;p60"/>
            <p:cNvSpPr/>
            <p:nvPr/>
          </p:nvSpPr>
          <p:spPr>
            <a:xfrm>
              <a:off x="1454524" y="3900966"/>
              <a:ext cx="42078" cy="27798"/>
            </a:xfrm>
            <a:custGeom>
              <a:rect b="b" l="l" r="r" t="t"/>
              <a:pathLst>
                <a:path extrusionOk="0" h="874" w="1323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8" name="Google Shape;12138;p60"/>
            <p:cNvSpPr/>
            <p:nvPr/>
          </p:nvSpPr>
          <p:spPr>
            <a:xfrm>
              <a:off x="1460981" y="4002265"/>
              <a:ext cx="19083" cy="13740"/>
            </a:xfrm>
            <a:custGeom>
              <a:rect b="b" l="l" r="r" t="t"/>
              <a:pathLst>
                <a:path extrusionOk="0" h="432" w="60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39" name="Google Shape;12139;p60"/>
          <p:cNvSpPr/>
          <p:nvPr/>
        </p:nvSpPr>
        <p:spPr>
          <a:xfrm>
            <a:off x="2787472" y="3804915"/>
            <a:ext cx="89022" cy="360064"/>
          </a:xfrm>
          <a:custGeom>
            <a:rect b="b" l="l" r="r" t="t"/>
            <a:pathLst>
              <a:path extrusionOk="0" h="11321" w="2799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140" name="Google Shape;12140;p60"/>
          <p:cNvGrpSpPr/>
          <p:nvPr/>
        </p:nvGrpSpPr>
        <p:grpSpPr>
          <a:xfrm>
            <a:off x="859262" y="3353920"/>
            <a:ext cx="306759" cy="351445"/>
            <a:chOff x="859262" y="3353920"/>
            <a:chExt cx="306759" cy="351445"/>
          </a:xfrm>
        </p:grpSpPr>
        <p:sp>
          <p:nvSpPr>
            <p:cNvPr id="12141" name="Google Shape;12141;p60"/>
            <p:cNvSpPr/>
            <p:nvPr/>
          </p:nvSpPr>
          <p:spPr>
            <a:xfrm>
              <a:off x="859262" y="3415718"/>
              <a:ext cx="132563" cy="205937"/>
            </a:xfrm>
            <a:custGeom>
              <a:rect b="b" l="l" r="r" t="t"/>
              <a:pathLst>
                <a:path extrusionOk="0" h="6475" w="4168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2" name="Google Shape;12142;p60"/>
            <p:cNvSpPr/>
            <p:nvPr/>
          </p:nvSpPr>
          <p:spPr>
            <a:xfrm>
              <a:off x="916415" y="3353920"/>
              <a:ext cx="178013" cy="62147"/>
            </a:xfrm>
            <a:custGeom>
              <a:rect b="b" l="l" r="r" t="t"/>
              <a:pathLst>
                <a:path extrusionOk="0" h="1954" w="5597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3" name="Google Shape;12143;p60"/>
            <p:cNvSpPr/>
            <p:nvPr/>
          </p:nvSpPr>
          <p:spPr>
            <a:xfrm>
              <a:off x="920582" y="3405858"/>
              <a:ext cx="245439" cy="243817"/>
            </a:xfrm>
            <a:custGeom>
              <a:rect b="b" l="l" r="r" t="t"/>
              <a:pathLst>
                <a:path extrusionOk="0" h="7666" w="7717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4" name="Google Shape;12144;p60"/>
            <p:cNvSpPr/>
            <p:nvPr/>
          </p:nvSpPr>
          <p:spPr>
            <a:xfrm>
              <a:off x="986100" y="3642074"/>
              <a:ext cx="129923" cy="63292"/>
            </a:xfrm>
            <a:custGeom>
              <a:rect b="b" l="l" r="r" t="t"/>
              <a:pathLst>
                <a:path extrusionOk="0" h="1990" w="4085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5" name="Google Shape;12145;p60"/>
            <p:cNvSpPr/>
            <p:nvPr/>
          </p:nvSpPr>
          <p:spPr>
            <a:xfrm>
              <a:off x="862283" y="3599678"/>
              <a:ext cx="118696" cy="84156"/>
            </a:xfrm>
            <a:custGeom>
              <a:rect b="b" l="l" r="r" t="t"/>
              <a:pathLst>
                <a:path extrusionOk="0" h="2646" w="3732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46" name="Google Shape;12146;p60"/>
          <p:cNvSpPr/>
          <p:nvPr/>
        </p:nvSpPr>
        <p:spPr>
          <a:xfrm>
            <a:off x="1315918" y="3360631"/>
            <a:ext cx="288599" cy="337515"/>
          </a:xfrm>
          <a:custGeom>
            <a:rect b="b" l="l" r="r" t="t"/>
            <a:pathLst>
              <a:path extrusionOk="0" h="10612" w="9074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147" name="Google Shape;12147;p60"/>
          <p:cNvGrpSpPr/>
          <p:nvPr/>
        </p:nvGrpSpPr>
        <p:grpSpPr>
          <a:xfrm>
            <a:off x="3967437" y="3837102"/>
            <a:ext cx="364708" cy="295405"/>
            <a:chOff x="3967437" y="3837102"/>
            <a:chExt cx="364708" cy="295405"/>
          </a:xfrm>
        </p:grpSpPr>
        <p:sp>
          <p:nvSpPr>
            <p:cNvPr id="12148" name="Google Shape;12148;p60"/>
            <p:cNvSpPr/>
            <p:nvPr/>
          </p:nvSpPr>
          <p:spPr>
            <a:xfrm>
              <a:off x="4178750" y="3868334"/>
              <a:ext cx="153396" cy="264172"/>
            </a:xfrm>
            <a:custGeom>
              <a:rect b="b" l="l" r="r" t="t"/>
              <a:pathLst>
                <a:path extrusionOk="0" h="8306" w="4823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9" name="Google Shape;12149;p60"/>
            <p:cNvSpPr/>
            <p:nvPr/>
          </p:nvSpPr>
          <p:spPr>
            <a:xfrm>
              <a:off x="3969346" y="3937447"/>
              <a:ext cx="198431" cy="194678"/>
            </a:xfrm>
            <a:custGeom>
              <a:rect b="b" l="l" r="r" t="t"/>
              <a:pathLst>
                <a:path extrusionOk="0" h="6121" w="6239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0" name="Google Shape;12150;p60"/>
            <p:cNvSpPr/>
            <p:nvPr/>
          </p:nvSpPr>
          <p:spPr>
            <a:xfrm>
              <a:off x="3967437" y="3837102"/>
              <a:ext cx="331376" cy="89786"/>
            </a:xfrm>
            <a:custGeom>
              <a:rect b="b" l="l" r="r" t="t"/>
              <a:pathLst>
                <a:path extrusionOk="0" h="2823" w="10419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1" name="Google Shape;12151;p60"/>
            <p:cNvSpPr/>
            <p:nvPr/>
          </p:nvSpPr>
          <p:spPr>
            <a:xfrm>
              <a:off x="3994694" y="3917378"/>
              <a:ext cx="158325" cy="156067"/>
            </a:xfrm>
            <a:custGeom>
              <a:rect b="b" l="l" r="r" t="t"/>
              <a:pathLst>
                <a:path extrusionOk="0" h="4907" w="4978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2" name="Google Shape;12152;p60"/>
            <p:cNvSpPr/>
            <p:nvPr/>
          </p:nvSpPr>
          <p:spPr>
            <a:xfrm>
              <a:off x="4160812" y="3927174"/>
              <a:ext cx="155813" cy="149992"/>
            </a:xfrm>
            <a:custGeom>
              <a:rect b="b" l="l" r="r" t="t"/>
              <a:pathLst>
                <a:path extrusionOk="0" h="4716" w="4899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53" name="Google Shape;12153;p60"/>
          <p:cNvSpPr/>
          <p:nvPr/>
        </p:nvSpPr>
        <p:spPr>
          <a:xfrm>
            <a:off x="3216521" y="3807937"/>
            <a:ext cx="78049" cy="353417"/>
          </a:xfrm>
          <a:custGeom>
            <a:rect b="b" l="l" r="r" t="t"/>
            <a:pathLst>
              <a:path extrusionOk="0" h="11112" w="2454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54" name="Google Shape;12154;p60"/>
          <p:cNvSpPr/>
          <p:nvPr/>
        </p:nvSpPr>
        <p:spPr>
          <a:xfrm>
            <a:off x="3469466" y="3828197"/>
            <a:ext cx="363563" cy="311657"/>
          </a:xfrm>
          <a:custGeom>
            <a:rect b="b" l="l" r="r" t="t"/>
            <a:pathLst>
              <a:path extrusionOk="0" h="9799" w="11431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55" name="Google Shape;12155;p60"/>
          <p:cNvSpPr/>
          <p:nvPr/>
        </p:nvSpPr>
        <p:spPr>
          <a:xfrm>
            <a:off x="5314611" y="3818560"/>
            <a:ext cx="324188" cy="324538"/>
          </a:xfrm>
          <a:custGeom>
            <a:rect b="b" l="l" r="r" t="t"/>
            <a:pathLst>
              <a:path extrusionOk="0" h="10204" w="10193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156" name="Google Shape;12156;p60"/>
          <p:cNvGrpSpPr/>
          <p:nvPr/>
        </p:nvGrpSpPr>
        <p:grpSpPr>
          <a:xfrm>
            <a:off x="5811827" y="3806451"/>
            <a:ext cx="283743" cy="308444"/>
            <a:chOff x="5964227" y="3858701"/>
            <a:chExt cx="283743" cy="308444"/>
          </a:xfrm>
        </p:grpSpPr>
        <p:sp>
          <p:nvSpPr>
            <p:cNvPr id="12157" name="Google Shape;12157;p60"/>
            <p:cNvSpPr/>
            <p:nvPr/>
          </p:nvSpPr>
          <p:spPr>
            <a:xfrm>
              <a:off x="5964227" y="3858701"/>
              <a:ext cx="283743" cy="308444"/>
            </a:xfrm>
            <a:custGeom>
              <a:rect b="b" l="l" r="r" t="t"/>
              <a:pathLst>
                <a:path extrusionOk="0" h="7585" w="6978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8" name="Google Shape;12158;p60"/>
            <p:cNvSpPr/>
            <p:nvPr/>
          </p:nvSpPr>
          <p:spPr>
            <a:xfrm>
              <a:off x="6202788" y="3976471"/>
              <a:ext cx="19719" cy="7601"/>
            </a:xfrm>
            <a:custGeom>
              <a:rect b="b" l="l" r="r" t="t"/>
              <a:pathLst>
                <a:path extrusionOk="0" h="239" w="62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9" name="Google Shape;12159;p60"/>
            <p:cNvSpPr/>
            <p:nvPr/>
          </p:nvSpPr>
          <p:spPr>
            <a:xfrm>
              <a:off x="6186122" y="3930259"/>
              <a:ext cx="17429" cy="16316"/>
            </a:xfrm>
            <a:custGeom>
              <a:rect b="b" l="l" r="r" t="t"/>
              <a:pathLst>
                <a:path extrusionOk="0" h="513" w="548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0" name="Google Shape;12160;p60"/>
            <p:cNvSpPr/>
            <p:nvPr/>
          </p:nvSpPr>
          <p:spPr>
            <a:xfrm>
              <a:off x="6187235" y="4013556"/>
              <a:ext cx="16316" cy="15934"/>
            </a:xfrm>
            <a:custGeom>
              <a:rect b="b" l="l" r="r" t="t"/>
              <a:pathLst>
                <a:path extrusionOk="0" h="501" w="513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61" name="Google Shape;12161;p60"/>
          <p:cNvGrpSpPr/>
          <p:nvPr/>
        </p:nvGrpSpPr>
        <p:grpSpPr>
          <a:xfrm>
            <a:off x="6243508" y="3873073"/>
            <a:ext cx="320372" cy="213602"/>
            <a:chOff x="6395908" y="3873073"/>
            <a:chExt cx="320372" cy="213602"/>
          </a:xfrm>
        </p:grpSpPr>
        <p:sp>
          <p:nvSpPr>
            <p:cNvPr id="12162" name="Google Shape;12162;p60"/>
            <p:cNvSpPr/>
            <p:nvPr/>
          </p:nvSpPr>
          <p:spPr>
            <a:xfrm>
              <a:off x="6395908" y="3873073"/>
              <a:ext cx="320372" cy="213602"/>
            </a:xfrm>
            <a:custGeom>
              <a:rect b="b" l="l" r="r" t="t"/>
              <a:pathLst>
                <a:path extrusionOk="0" h="6716" w="10073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3" name="Google Shape;12163;p60"/>
            <p:cNvSpPr/>
            <p:nvPr/>
          </p:nvSpPr>
          <p:spPr>
            <a:xfrm>
              <a:off x="6427713" y="3894669"/>
              <a:ext cx="256762" cy="171175"/>
            </a:xfrm>
            <a:custGeom>
              <a:rect b="b" l="l" r="r" t="t"/>
              <a:pathLst>
                <a:path extrusionOk="0" h="5382" w="8073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4" name="Google Shape;12164;p60"/>
            <p:cNvSpPr/>
            <p:nvPr/>
          </p:nvSpPr>
          <p:spPr>
            <a:xfrm>
              <a:off x="6411429" y="3969633"/>
              <a:ext cx="10623" cy="21627"/>
            </a:xfrm>
            <a:custGeom>
              <a:rect b="b" l="l" r="r" t="t"/>
              <a:pathLst>
                <a:path extrusionOk="0" h="680" w="334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5" name="Google Shape;12165;p60"/>
            <p:cNvSpPr/>
            <p:nvPr/>
          </p:nvSpPr>
          <p:spPr>
            <a:xfrm>
              <a:off x="6690136" y="3964704"/>
              <a:ext cx="10623" cy="31487"/>
            </a:xfrm>
            <a:custGeom>
              <a:rect b="b" l="l" r="r" t="t"/>
              <a:pathLst>
                <a:path extrusionOk="0" h="990" w="334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6" name="Google Shape;12166;p60"/>
            <p:cNvSpPr/>
            <p:nvPr/>
          </p:nvSpPr>
          <p:spPr>
            <a:xfrm>
              <a:off x="6690136" y="3894669"/>
              <a:ext cx="10623" cy="10241"/>
            </a:xfrm>
            <a:custGeom>
              <a:rect b="b" l="l" r="r" t="t"/>
              <a:pathLst>
                <a:path extrusionOk="0" h="322" w="334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7" name="Google Shape;12167;p60"/>
            <p:cNvSpPr/>
            <p:nvPr/>
          </p:nvSpPr>
          <p:spPr>
            <a:xfrm>
              <a:off x="6411429" y="3942758"/>
              <a:ext cx="10623" cy="15553"/>
            </a:xfrm>
            <a:custGeom>
              <a:rect b="b" l="l" r="r" t="t"/>
              <a:pathLst>
                <a:path extrusionOk="0" h="489" w="33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8" name="Google Shape;12168;p60"/>
            <p:cNvSpPr/>
            <p:nvPr/>
          </p:nvSpPr>
          <p:spPr>
            <a:xfrm>
              <a:off x="6411429" y="4001820"/>
              <a:ext cx="10623" cy="15934"/>
            </a:xfrm>
            <a:custGeom>
              <a:rect b="b" l="l" r="r" t="t"/>
              <a:pathLst>
                <a:path extrusionOk="0" h="501" w="334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9" name="Google Shape;12169;p60"/>
            <p:cNvSpPr/>
            <p:nvPr/>
          </p:nvSpPr>
          <p:spPr>
            <a:xfrm>
              <a:off x="6448927" y="4017723"/>
              <a:ext cx="214366" cy="32218"/>
            </a:xfrm>
            <a:custGeom>
              <a:rect b="b" l="l" r="r" t="t"/>
              <a:pathLst>
                <a:path extrusionOk="0" h="1013" w="674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0" name="Google Shape;12170;p60"/>
            <p:cNvSpPr/>
            <p:nvPr/>
          </p:nvSpPr>
          <p:spPr>
            <a:xfrm>
              <a:off x="6535627" y="3940913"/>
              <a:ext cx="46244" cy="46181"/>
            </a:xfrm>
            <a:custGeom>
              <a:rect b="b" l="l" r="r" t="t"/>
              <a:pathLst>
                <a:path extrusionOk="0" h="1452" w="1454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1" name="Google Shape;12171;p60"/>
            <p:cNvSpPr/>
            <p:nvPr/>
          </p:nvSpPr>
          <p:spPr>
            <a:xfrm>
              <a:off x="6497016" y="3916233"/>
              <a:ext cx="117424" cy="96242"/>
            </a:xfrm>
            <a:custGeom>
              <a:rect b="b" l="l" r="r" t="t"/>
              <a:pathLst>
                <a:path extrusionOk="0" h="3026" w="3692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72" name="Google Shape;12172;p60"/>
          <p:cNvGrpSpPr/>
          <p:nvPr/>
        </p:nvGrpSpPr>
        <p:grpSpPr>
          <a:xfrm>
            <a:off x="7262890" y="3802816"/>
            <a:ext cx="357138" cy="352018"/>
            <a:chOff x="7415290" y="3802816"/>
            <a:chExt cx="357138" cy="352018"/>
          </a:xfrm>
        </p:grpSpPr>
        <p:sp>
          <p:nvSpPr>
            <p:cNvPr id="12173" name="Google Shape;12173;p60"/>
            <p:cNvSpPr/>
            <p:nvPr/>
          </p:nvSpPr>
          <p:spPr>
            <a:xfrm>
              <a:off x="7680385" y="3835289"/>
              <a:ext cx="59475" cy="58267"/>
            </a:xfrm>
            <a:custGeom>
              <a:rect b="b" l="l" r="r" t="t"/>
              <a:pathLst>
                <a:path extrusionOk="0" h="1832" w="187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4" name="Google Shape;12174;p60"/>
            <p:cNvSpPr/>
            <p:nvPr/>
          </p:nvSpPr>
          <p:spPr>
            <a:xfrm>
              <a:off x="7659553" y="3805329"/>
              <a:ext cx="30310" cy="76109"/>
            </a:xfrm>
            <a:custGeom>
              <a:rect b="b" l="l" r="r" t="t"/>
              <a:pathLst>
                <a:path extrusionOk="0" h="2393" w="953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5" name="Google Shape;12175;p60"/>
            <p:cNvSpPr/>
            <p:nvPr/>
          </p:nvSpPr>
          <p:spPr>
            <a:xfrm>
              <a:off x="7619033" y="3802816"/>
              <a:ext cx="31837" cy="75600"/>
            </a:xfrm>
            <a:custGeom>
              <a:rect b="b" l="l" r="r" t="t"/>
              <a:pathLst>
                <a:path extrusionOk="0" h="2377" w="1001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6" name="Google Shape;12176;p60"/>
            <p:cNvSpPr/>
            <p:nvPr/>
          </p:nvSpPr>
          <p:spPr>
            <a:xfrm>
              <a:off x="7693266" y="3885509"/>
              <a:ext cx="76904" cy="28879"/>
            </a:xfrm>
            <a:custGeom>
              <a:rect b="b" l="l" r="r" t="t"/>
              <a:pathLst>
                <a:path extrusionOk="0" h="908" w="2418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7" name="Google Shape;12177;p60"/>
            <p:cNvSpPr/>
            <p:nvPr/>
          </p:nvSpPr>
          <p:spPr>
            <a:xfrm>
              <a:off x="7695524" y="3924566"/>
              <a:ext cx="76904" cy="29960"/>
            </a:xfrm>
            <a:custGeom>
              <a:rect b="b" l="l" r="r" t="t"/>
              <a:pathLst>
                <a:path extrusionOk="0" h="942" w="2418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8" name="Google Shape;12178;p60"/>
            <p:cNvSpPr/>
            <p:nvPr/>
          </p:nvSpPr>
          <p:spPr>
            <a:xfrm>
              <a:off x="7473620" y="3916519"/>
              <a:ext cx="75378" cy="85333"/>
            </a:xfrm>
            <a:custGeom>
              <a:rect b="b" l="l" r="r" t="t"/>
              <a:pathLst>
                <a:path extrusionOk="0" h="2683" w="237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9" name="Google Shape;12179;p60"/>
            <p:cNvSpPr/>
            <p:nvPr/>
          </p:nvSpPr>
          <p:spPr>
            <a:xfrm>
              <a:off x="7415290" y="3850078"/>
              <a:ext cx="310576" cy="304756"/>
            </a:xfrm>
            <a:custGeom>
              <a:rect b="b" l="l" r="r" t="t"/>
              <a:pathLst>
                <a:path extrusionOk="0" h="9582" w="9765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0" name="Google Shape;12180;p60"/>
            <p:cNvSpPr/>
            <p:nvPr/>
          </p:nvSpPr>
          <p:spPr>
            <a:xfrm>
              <a:off x="7557299" y="4000198"/>
              <a:ext cx="75410" cy="85714"/>
            </a:xfrm>
            <a:custGeom>
              <a:rect b="b" l="l" r="r" t="t"/>
              <a:pathLst>
                <a:path extrusionOk="0" h="2695" w="2371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81" name="Google Shape;12181;p60"/>
          <p:cNvGrpSpPr/>
          <p:nvPr/>
        </p:nvGrpSpPr>
        <p:grpSpPr>
          <a:xfrm>
            <a:off x="6737312" y="3833413"/>
            <a:ext cx="355230" cy="293401"/>
            <a:chOff x="6889712" y="3833413"/>
            <a:chExt cx="355230" cy="293401"/>
          </a:xfrm>
        </p:grpSpPr>
        <p:sp>
          <p:nvSpPr>
            <p:cNvPr id="12182" name="Google Shape;12182;p60"/>
            <p:cNvSpPr/>
            <p:nvPr/>
          </p:nvSpPr>
          <p:spPr>
            <a:xfrm>
              <a:off x="6926797" y="3833413"/>
              <a:ext cx="279121" cy="293401"/>
            </a:xfrm>
            <a:custGeom>
              <a:rect b="b" l="l" r="r" t="t"/>
              <a:pathLst>
                <a:path extrusionOk="0" h="9225" w="8776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3" name="Google Shape;12183;p60"/>
            <p:cNvSpPr/>
            <p:nvPr/>
          </p:nvSpPr>
          <p:spPr>
            <a:xfrm>
              <a:off x="6922281" y="3873646"/>
              <a:ext cx="40170" cy="54387"/>
            </a:xfrm>
            <a:custGeom>
              <a:rect b="b" l="l" r="r" t="t"/>
              <a:pathLst>
                <a:path extrusionOk="0" h="1710" w="1263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4" name="Google Shape;12184;p60"/>
            <p:cNvSpPr/>
            <p:nvPr/>
          </p:nvSpPr>
          <p:spPr>
            <a:xfrm>
              <a:off x="6889712" y="3913529"/>
              <a:ext cx="56804" cy="29261"/>
            </a:xfrm>
            <a:custGeom>
              <a:rect b="b" l="l" r="r" t="t"/>
              <a:pathLst>
                <a:path extrusionOk="0" h="920" w="1786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5" name="Google Shape;12185;p60"/>
            <p:cNvSpPr/>
            <p:nvPr/>
          </p:nvSpPr>
          <p:spPr>
            <a:xfrm>
              <a:off x="7171823" y="3873710"/>
              <a:ext cx="39788" cy="54323"/>
            </a:xfrm>
            <a:custGeom>
              <a:rect b="b" l="l" r="r" t="t"/>
              <a:pathLst>
                <a:path extrusionOk="0" h="1708" w="1251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6" name="Google Shape;12186;p60"/>
            <p:cNvSpPr/>
            <p:nvPr/>
          </p:nvSpPr>
          <p:spPr>
            <a:xfrm>
              <a:off x="7187725" y="3913529"/>
              <a:ext cx="57217" cy="29261"/>
            </a:xfrm>
            <a:custGeom>
              <a:rect b="b" l="l" r="r" t="t"/>
              <a:pathLst>
                <a:path extrusionOk="0" h="920" w="1799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87" name="Google Shape;12187;p60"/>
          <p:cNvGrpSpPr/>
          <p:nvPr/>
        </p:nvGrpSpPr>
        <p:grpSpPr>
          <a:xfrm>
            <a:off x="7707152" y="3835870"/>
            <a:ext cx="282318" cy="337168"/>
            <a:chOff x="1635875" y="237775"/>
            <a:chExt cx="4370250" cy="5219325"/>
          </a:xfrm>
        </p:grpSpPr>
        <p:sp>
          <p:nvSpPr>
            <p:cNvPr id="12188" name="Google Shape;12188;p60"/>
            <p:cNvSpPr/>
            <p:nvPr/>
          </p:nvSpPr>
          <p:spPr>
            <a:xfrm>
              <a:off x="3572675" y="2020200"/>
              <a:ext cx="583925" cy="556900"/>
            </a:xfrm>
            <a:custGeom>
              <a:rect b="b" l="l" r="r" t="t"/>
              <a:pathLst>
                <a:path extrusionOk="0" h="22276" w="23357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9" name="Google Shape;12189;p60"/>
            <p:cNvSpPr/>
            <p:nvPr/>
          </p:nvSpPr>
          <p:spPr>
            <a:xfrm>
              <a:off x="1635875" y="237775"/>
              <a:ext cx="4370250" cy="5219325"/>
            </a:xfrm>
            <a:custGeom>
              <a:rect b="b" l="l" r="r" t="t"/>
              <a:pathLst>
                <a:path extrusionOk="0" h="208773" w="17481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90" name="Google Shape;12190;p60"/>
          <p:cNvGrpSpPr/>
          <p:nvPr/>
        </p:nvGrpSpPr>
        <p:grpSpPr>
          <a:xfrm>
            <a:off x="3103963" y="3361140"/>
            <a:ext cx="297886" cy="337578"/>
            <a:chOff x="3103963" y="3361140"/>
            <a:chExt cx="297886" cy="337578"/>
          </a:xfrm>
        </p:grpSpPr>
        <p:sp>
          <p:nvSpPr>
            <p:cNvPr id="12191" name="Google Shape;12191;p60"/>
            <p:cNvSpPr/>
            <p:nvPr/>
          </p:nvSpPr>
          <p:spPr>
            <a:xfrm>
              <a:off x="3245305" y="3519402"/>
              <a:ext cx="14026" cy="14408"/>
            </a:xfrm>
            <a:custGeom>
              <a:rect b="b" l="l" r="r" t="t"/>
              <a:pathLst>
                <a:path extrusionOk="0" h="453" w="441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2" name="Google Shape;12192;p60"/>
            <p:cNvSpPr/>
            <p:nvPr/>
          </p:nvSpPr>
          <p:spPr>
            <a:xfrm>
              <a:off x="3284679" y="3597388"/>
              <a:ext cx="74646" cy="74646"/>
            </a:xfrm>
            <a:custGeom>
              <a:rect b="b" l="l" r="r" t="t"/>
              <a:pathLst>
                <a:path extrusionOk="0" h="2347" w="2347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3" name="Google Shape;12193;p60"/>
            <p:cNvSpPr/>
            <p:nvPr/>
          </p:nvSpPr>
          <p:spPr>
            <a:xfrm>
              <a:off x="3145692" y="3597483"/>
              <a:ext cx="75028" cy="74933"/>
            </a:xfrm>
            <a:custGeom>
              <a:rect b="b" l="l" r="r" t="t"/>
              <a:pathLst>
                <a:path extrusionOk="0" h="2356" w="2359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4" name="Google Shape;12194;p60"/>
            <p:cNvSpPr/>
            <p:nvPr/>
          </p:nvSpPr>
          <p:spPr>
            <a:xfrm>
              <a:off x="3277873" y="3491382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5" name="Google Shape;12195;p60"/>
            <p:cNvSpPr/>
            <p:nvPr/>
          </p:nvSpPr>
          <p:spPr>
            <a:xfrm>
              <a:off x="3277873" y="3490618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6" name="Google Shape;12196;p60"/>
            <p:cNvSpPr/>
            <p:nvPr/>
          </p:nvSpPr>
          <p:spPr>
            <a:xfrm>
              <a:off x="3257422" y="360422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7" name="Google Shape;12197;p60"/>
            <p:cNvSpPr/>
            <p:nvPr/>
          </p:nvSpPr>
          <p:spPr>
            <a:xfrm>
              <a:off x="3257422" y="360422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8" name="Google Shape;12198;p60"/>
            <p:cNvSpPr/>
            <p:nvPr/>
          </p:nvSpPr>
          <p:spPr>
            <a:xfrm>
              <a:off x="3103963" y="3361140"/>
              <a:ext cx="297886" cy="337578"/>
            </a:xfrm>
            <a:custGeom>
              <a:rect b="b" l="l" r="r" t="t"/>
              <a:pathLst>
                <a:path extrusionOk="0" h="10614" w="9366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9" name="Google Shape;12199;p60"/>
            <p:cNvSpPr/>
            <p:nvPr/>
          </p:nvSpPr>
          <p:spPr>
            <a:xfrm>
              <a:off x="3277873" y="3491382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0" name="Google Shape;12200;p60"/>
            <p:cNvSpPr/>
            <p:nvPr/>
          </p:nvSpPr>
          <p:spPr>
            <a:xfrm>
              <a:off x="3278986" y="3524681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1" name="Google Shape;12201;p60"/>
            <p:cNvSpPr/>
            <p:nvPr/>
          </p:nvSpPr>
          <p:spPr>
            <a:xfrm>
              <a:off x="3219543" y="3586415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2" name="Google Shape;12202;p60"/>
            <p:cNvSpPr/>
            <p:nvPr/>
          </p:nvSpPr>
          <p:spPr>
            <a:xfrm>
              <a:off x="3219543" y="3586415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3" name="Google Shape;12203;p60"/>
            <p:cNvSpPr/>
            <p:nvPr/>
          </p:nvSpPr>
          <p:spPr>
            <a:xfrm>
              <a:off x="3219543" y="3586415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4" name="Google Shape;12204;p60"/>
            <p:cNvSpPr/>
            <p:nvPr/>
          </p:nvSpPr>
          <p:spPr>
            <a:xfrm>
              <a:off x="3247181" y="3444787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5" name="Google Shape;12205;p60"/>
            <p:cNvSpPr/>
            <p:nvPr/>
          </p:nvSpPr>
          <p:spPr>
            <a:xfrm>
              <a:off x="3257422" y="360422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6" name="Google Shape;12206;p60"/>
            <p:cNvSpPr/>
            <p:nvPr/>
          </p:nvSpPr>
          <p:spPr>
            <a:xfrm>
              <a:off x="3257422" y="360422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7" name="Google Shape;12207;p60"/>
            <p:cNvSpPr/>
            <p:nvPr/>
          </p:nvSpPr>
          <p:spPr>
            <a:xfrm>
              <a:off x="3247181" y="3444787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8" name="Google Shape;12208;p60"/>
            <p:cNvSpPr/>
            <p:nvPr/>
          </p:nvSpPr>
          <p:spPr>
            <a:xfrm>
              <a:off x="3257422" y="360422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9" name="Google Shape;12209;p60"/>
            <p:cNvSpPr/>
            <p:nvPr/>
          </p:nvSpPr>
          <p:spPr>
            <a:xfrm>
              <a:off x="3257422" y="360422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0" name="Google Shape;12210;p60"/>
            <p:cNvSpPr/>
            <p:nvPr/>
          </p:nvSpPr>
          <p:spPr>
            <a:xfrm>
              <a:off x="3257422" y="360422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1" name="Google Shape;12211;p60"/>
            <p:cNvSpPr/>
            <p:nvPr/>
          </p:nvSpPr>
          <p:spPr>
            <a:xfrm>
              <a:off x="3269922" y="339860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2" name="Google Shape;12212;p60"/>
            <p:cNvSpPr/>
            <p:nvPr/>
          </p:nvSpPr>
          <p:spPr>
            <a:xfrm>
              <a:off x="3259299" y="3361140"/>
              <a:ext cx="51174" cy="118060"/>
            </a:xfrm>
            <a:custGeom>
              <a:rect b="b" l="l" r="r" t="t"/>
              <a:pathLst>
                <a:path extrusionOk="0" h="3712" w="1609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3" name="Google Shape;12213;p60"/>
            <p:cNvSpPr/>
            <p:nvPr/>
          </p:nvSpPr>
          <p:spPr>
            <a:xfrm>
              <a:off x="3269922" y="339860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4" name="Google Shape;12214;p60"/>
            <p:cNvSpPr/>
            <p:nvPr/>
          </p:nvSpPr>
          <p:spPr>
            <a:xfrm>
              <a:off x="3269922" y="3398606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15" name="Google Shape;12215;p60"/>
          <p:cNvGrpSpPr/>
          <p:nvPr/>
        </p:nvGrpSpPr>
        <p:grpSpPr>
          <a:xfrm>
            <a:off x="2667821" y="3361108"/>
            <a:ext cx="273046" cy="337801"/>
            <a:chOff x="2667821" y="3361108"/>
            <a:chExt cx="273046" cy="337801"/>
          </a:xfrm>
        </p:grpSpPr>
        <p:sp>
          <p:nvSpPr>
            <p:cNvPr id="12216" name="Google Shape;12216;p60"/>
            <p:cNvSpPr/>
            <p:nvPr/>
          </p:nvSpPr>
          <p:spPr>
            <a:xfrm>
              <a:off x="2799971" y="3361108"/>
              <a:ext cx="10273" cy="36385"/>
            </a:xfrm>
            <a:custGeom>
              <a:rect b="b" l="l" r="r" t="t"/>
              <a:pathLst>
                <a:path extrusionOk="0" h="1144" w="323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7" name="Google Shape;12217;p60"/>
            <p:cNvSpPr/>
            <p:nvPr/>
          </p:nvSpPr>
          <p:spPr>
            <a:xfrm>
              <a:off x="2838964" y="3371063"/>
              <a:ext cx="22009" cy="34381"/>
            </a:xfrm>
            <a:custGeom>
              <a:rect b="b" l="l" r="r" t="t"/>
              <a:pathLst>
                <a:path extrusionOk="0" h="1081" w="692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8" name="Google Shape;12218;p60"/>
            <p:cNvSpPr/>
            <p:nvPr/>
          </p:nvSpPr>
          <p:spPr>
            <a:xfrm>
              <a:off x="2873822" y="3399815"/>
              <a:ext cx="29197" cy="28338"/>
            </a:xfrm>
            <a:custGeom>
              <a:rect b="b" l="l" r="r" t="t"/>
              <a:pathLst>
                <a:path extrusionOk="0" h="891" w="918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9" name="Google Shape;12219;p60"/>
            <p:cNvSpPr/>
            <p:nvPr/>
          </p:nvSpPr>
          <p:spPr>
            <a:xfrm>
              <a:off x="2894655" y="3442656"/>
              <a:ext cx="37116" cy="19592"/>
            </a:xfrm>
            <a:custGeom>
              <a:rect b="b" l="l" r="r" t="t"/>
              <a:pathLst>
                <a:path extrusionOk="0" h="616" w="1167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0" name="Google Shape;12220;p60"/>
            <p:cNvSpPr/>
            <p:nvPr/>
          </p:nvSpPr>
          <p:spPr>
            <a:xfrm>
              <a:off x="2904482" y="3493258"/>
              <a:ext cx="36385" cy="10273"/>
            </a:xfrm>
            <a:custGeom>
              <a:rect b="b" l="l" r="r" t="t"/>
              <a:pathLst>
                <a:path extrusionOk="0" h="323" w="1144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1" name="Google Shape;12221;p60"/>
            <p:cNvSpPr/>
            <p:nvPr/>
          </p:nvSpPr>
          <p:spPr>
            <a:xfrm>
              <a:off x="2895386" y="3533364"/>
              <a:ext cx="35653" cy="20196"/>
            </a:xfrm>
            <a:custGeom>
              <a:rect b="b" l="l" r="r" t="t"/>
              <a:pathLst>
                <a:path extrusionOk="0" h="635" w="1121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2" name="Google Shape;12222;p60"/>
            <p:cNvSpPr/>
            <p:nvPr/>
          </p:nvSpPr>
          <p:spPr>
            <a:xfrm>
              <a:off x="2872677" y="3567586"/>
              <a:ext cx="30692" cy="28338"/>
            </a:xfrm>
            <a:custGeom>
              <a:rect b="b" l="l" r="r" t="t"/>
              <a:pathLst>
                <a:path extrusionOk="0" h="891" w="965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3" name="Google Shape;12223;p60"/>
            <p:cNvSpPr/>
            <p:nvPr/>
          </p:nvSpPr>
          <p:spPr>
            <a:xfrm>
              <a:off x="2838233" y="3589818"/>
              <a:ext cx="21214" cy="34318"/>
            </a:xfrm>
            <a:custGeom>
              <a:rect b="b" l="l" r="r" t="t"/>
              <a:pathLst>
                <a:path extrusionOk="0" h="1079" w="667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4" name="Google Shape;12224;p60"/>
            <p:cNvSpPr/>
            <p:nvPr/>
          </p:nvSpPr>
          <p:spPr>
            <a:xfrm>
              <a:off x="2747334" y="3589754"/>
              <a:ext cx="21627" cy="34572"/>
            </a:xfrm>
            <a:custGeom>
              <a:rect b="b" l="l" r="r" t="t"/>
              <a:pathLst>
                <a:path extrusionOk="0" h="1087" w="68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5" name="Google Shape;12225;p60"/>
            <p:cNvSpPr/>
            <p:nvPr/>
          </p:nvSpPr>
          <p:spPr>
            <a:xfrm>
              <a:off x="2705319" y="3566441"/>
              <a:ext cx="29547" cy="28625"/>
            </a:xfrm>
            <a:custGeom>
              <a:rect b="b" l="l" r="r" t="t"/>
              <a:pathLst>
                <a:path extrusionOk="0" h="900" w="929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6" name="Google Shape;12226;p60"/>
            <p:cNvSpPr/>
            <p:nvPr/>
          </p:nvSpPr>
          <p:spPr>
            <a:xfrm>
              <a:off x="2676918" y="3532060"/>
              <a:ext cx="35240" cy="20133"/>
            </a:xfrm>
            <a:custGeom>
              <a:rect b="b" l="l" r="r" t="t"/>
              <a:pathLst>
                <a:path extrusionOk="0" h="633" w="1108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7" name="Google Shape;12227;p60"/>
            <p:cNvSpPr/>
            <p:nvPr/>
          </p:nvSpPr>
          <p:spPr>
            <a:xfrm>
              <a:off x="2667821" y="3491763"/>
              <a:ext cx="36385" cy="10241"/>
            </a:xfrm>
            <a:custGeom>
              <a:rect b="b" l="l" r="r" t="t"/>
              <a:pathLst>
                <a:path extrusionOk="0" h="322" w="1144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8" name="Google Shape;12228;p60"/>
            <p:cNvSpPr/>
            <p:nvPr/>
          </p:nvSpPr>
          <p:spPr>
            <a:xfrm>
              <a:off x="2677267" y="3441702"/>
              <a:ext cx="35653" cy="20069"/>
            </a:xfrm>
            <a:custGeom>
              <a:rect b="b" l="l" r="r" t="t"/>
              <a:pathLst>
                <a:path extrusionOk="0" h="631" w="1121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9" name="Google Shape;12229;p60"/>
            <p:cNvSpPr/>
            <p:nvPr/>
          </p:nvSpPr>
          <p:spPr>
            <a:xfrm>
              <a:off x="2706051" y="3399084"/>
              <a:ext cx="30724" cy="28338"/>
            </a:xfrm>
            <a:custGeom>
              <a:rect b="b" l="l" r="r" t="t"/>
              <a:pathLst>
                <a:path extrusionOk="0" h="891" w="966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0" name="Google Shape;12230;p60"/>
            <p:cNvSpPr/>
            <p:nvPr/>
          </p:nvSpPr>
          <p:spPr>
            <a:xfrm>
              <a:off x="2748861" y="3370713"/>
              <a:ext cx="21596" cy="34190"/>
            </a:xfrm>
            <a:custGeom>
              <a:rect b="b" l="l" r="r" t="t"/>
              <a:pathLst>
                <a:path extrusionOk="0" h="1075" w="679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1" name="Google Shape;12231;p60"/>
            <p:cNvSpPr/>
            <p:nvPr/>
          </p:nvSpPr>
          <p:spPr>
            <a:xfrm>
              <a:off x="2749242" y="3533364"/>
              <a:ext cx="111731" cy="115198"/>
            </a:xfrm>
            <a:custGeom>
              <a:rect b="b" l="l" r="r" t="t"/>
              <a:pathLst>
                <a:path extrusionOk="0" h="3622" w="3513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2" name="Google Shape;12232;p60"/>
            <p:cNvSpPr/>
            <p:nvPr/>
          </p:nvSpPr>
          <p:spPr>
            <a:xfrm>
              <a:off x="2795010" y="3417371"/>
              <a:ext cx="94365" cy="106960"/>
            </a:xfrm>
            <a:custGeom>
              <a:rect b="b" l="l" r="r" t="t"/>
              <a:pathLst>
                <a:path extrusionOk="0" h="3363" w="2967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3" name="Google Shape;12233;p60"/>
            <p:cNvSpPr/>
            <p:nvPr/>
          </p:nvSpPr>
          <p:spPr>
            <a:xfrm>
              <a:off x="2719695" y="3433974"/>
              <a:ext cx="76141" cy="101744"/>
            </a:xfrm>
            <a:custGeom>
              <a:rect b="b" l="l" r="r" t="t"/>
              <a:pathLst>
                <a:path extrusionOk="0" h="3199" w="2394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4" name="Google Shape;12234;p60"/>
            <p:cNvSpPr/>
            <p:nvPr/>
          </p:nvSpPr>
          <p:spPr>
            <a:xfrm>
              <a:off x="2787472" y="3594366"/>
              <a:ext cx="32600" cy="104543"/>
            </a:xfrm>
            <a:custGeom>
              <a:rect b="b" l="l" r="r" t="t"/>
              <a:pathLst>
                <a:path extrusionOk="0" h="3287" w="1025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35" name="Google Shape;12235;p60"/>
          <p:cNvGrpSpPr/>
          <p:nvPr/>
        </p:nvGrpSpPr>
        <p:grpSpPr>
          <a:xfrm>
            <a:off x="2212469" y="3360313"/>
            <a:ext cx="282715" cy="338660"/>
            <a:chOff x="2212469" y="3360313"/>
            <a:chExt cx="282715" cy="338660"/>
          </a:xfrm>
        </p:grpSpPr>
        <p:sp>
          <p:nvSpPr>
            <p:cNvPr id="12236" name="Google Shape;12236;p60"/>
            <p:cNvSpPr/>
            <p:nvPr/>
          </p:nvSpPr>
          <p:spPr>
            <a:xfrm>
              <a:off x="2282313" y="3360313"/>
              <a:ext cx="212871" cy="200403"/>
            </a:xfrm>
            <a:custGeom>
              <a:rect b="b" l="l" r="r" t="t"/>
              <a:pathLst>
                <a:path extrusionOk="0" h="6301" w="6693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7" name="Google Shape;12237;p60"/>
            <p:cNvSpPr/>
            <p:nvPr/>
          </p:nvSpPr>
          <p:spPr>
            <a:xfrm>
              <a:off x="2234987" y="3526304"/>
              <a:ext cx="106070" cy="94143"/>
            </a:xfrm>
            <a:custGeom>
              <a:rect b="b" l="l" r="r" t="t"/>
              <a:pathLst>
                <a:path extrusionOk="0" h="2960" w="3335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8" name="Google Shape;12238;p60"/>
            <p:cNvSpPr/>
            <p:nvPr/>
          </p:nvSpPr>
          <p:spPr>
            <a:xfrm>
              <a:off x="2212469" y="3622386"/>
              <a:ext cx="61924" cy="76586"/>
            </a:xfrm>
            <a:custGeom>
              <a:rect b="b" l="l" r="r" t="t"/>
              <a:pathLst>
                <a:path extrusionOk="0" h="2408" w="1947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39" name="Google Shape;12239;p60"/>
          <p:cNvGrpSpPr/>
          <p:nvPr/>
        </p:nvGrpSpPr>
        <p:grpSpPr>
          <a:xfrm>
            <a:off x="1768821" y="3361108"/>
            <a:ext cx="278739" cy="339073"/>
            <a:chOff x="1768821" y="3361108"/>
            <a:chExt cx="278739" cy="339073"/>
          </a:xfrm>
        </p:grpSpPr>
        <p:sp>
          <p:nvSpPr>
            <p:cNvPr id="12240" name="Google Shape;12240;p60"/>
            <p:cNvSpPr/>
            <p:nvPr/>
          </p:nvSpPr>
          <p:spPr>
            <a:xfrm>
              <a:off x="1784374" y="3549744"/>
              <a:ext cx="32218" cy="21564"/>
            </a:xfrm>
            <a:custGeom>
              <a:rect b="b" l="l" r="r" t="t"/>
              <a:pathLst>
                <a:path extrusionOk="0" h="678" w="1013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1" name="Google Shape;12241;p60"/>
            <p:cNvSpPr/>
            <p:nvPr/>
          </p:nvSpPr>
          <p:spPr>
            <a:xfrm>
              <a:off x="1998326" y="3551652"/>
              <a:ext cx="32218" cy="21532"/>
            </a:xfrm>
            <a:custGeom>
              <a:rect b="b" l="l" r="r" t="t"/>
              <a:pathLst>
                <a:path extrusionOk="0" h="677" w="1013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2" name="Google Shape;12242;p60"/>
            <p:cNvSpPr/>
            <p:nvPr/>
          </p:nvSpPr>
          <p:spPr>
            <a:xfrm>
              <a:off x="1826007" y="3466383"/>
              <a:ext cx="142041" cy="233799"/>
            </a:xfrm>
            <a:custGeom>
              <a:rect b="b" l="l" r="r" t="t"/>
              <a:pathLst>
                <a:path extrusionOk="0" h="7351" w="4466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3" name="Google Shape;12243;p60"/>
            <p:cNvSpPr/>
            <p:nvPr/>
          </p:nvSpPr>
          <p:spPr>
            <a:xfrm>
              <a:off x="1820345" y="3409706"/>
              <a:ext cx="177631" cy="144236"/>
            </a:xfrm>
            <a:custGeom>
              <a:rect b="b" l="l" r="r" t="t"/>
              <a:pathLst>
                <a:path extrusionOk="0" h="4535" w="5585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4" name="Google Shape;12244;p60"/>
            <p:cNvSpPr/>
            <p:nvPr/>
          </p:nvSpPr>
          <p:spPr>
            <a:xfrm>
              <a:off x="1904406" y="3361108"/>
              <a:ext cx="10241" cy="32982"/>
            </a:xfrm>
            <a:custGeom>
              <a:rect b="b" l="l" r="r" t="t"/>
              <a:pathLst>
                <a:path extrusionOk="0" h="1037" w="322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5" name="Google Shape;12245;p60"/>
            <p:cNvSpPr/>
            <p:nvPr/>
          </p:nvSpPr>
          <p:spPr>
            <a:xfrm>
              <a:off x="1836248" y="3378219"/>
              <a:ext cx="23504" cy="29865"/>
            </a:xfrm>
            <a:custGeom>
              <a:rect b="b" l="l" r="r" t="t"/>
              <a:pathLst>
                <a:path extrusionOk="0" h="939" w="739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6" name="Google Shape;12246;p60"/>
            <p:cNvSpPr/>
            <p:nvPr/>
          </p:nvSpPr>
          <p:spPr>
            <a:xfrm>
              <a:off x="1787014" y="3427072"/>
              <a:ext cx="31073" cy="21691"/>
            </a:xfrm>
            <a:custGeom>
              <a:rect b="b" l="l" r="r" t="t"/>
              <a:pathLst>
                <a:path extrusionOk="0" h="682" w="977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7" name="Google Shape;12247;p60"/>
            <p:cNvSpPr/>
            <p:nvPr/>
          </p:nvSpPr>
          <p:spPr>
            <a:xfrm>
              <a:off x="1768821" y="3494021"/>
              <a:ext cx="33363" cy="10623"/>
            </a:xfrm>
            <a:custGeom>
              <a:rect b="b" l="l" r="r" t="t"/>
              <a:pathLst>
                <a:path extrusionOk="0" h="334" w="1049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8" name="Google Shape;12248;p60"/>
            <p:cNvSpPr/>
            <p:nvPr/>
          </p:nvSpPr>
          <p:spPr>
            <a:xfrm>
              <a:off x="2014610" y="3495930"/>
              <a:ext cx="32950" cy="10623"/>
            </a:xfrm>
            <a:custGeom>
              <a:rect b="b" l="l" r="r" t="t"/>
              <a:pathLst>
                <a:path extrusionOk="0" h="334" w="1036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9" name="Google Shape;12249;p60"/>
            <p:cNvSpPr/>
            <p:nvPr/>
          </p:nvSpPr>
          <p:spPr>
            <a:xfrm>
              <a:off x="1999439" y="3428948"/>
              <a:ext cx="31105" cy="21882"/>
            </a:xfrm>
            <a:custGeom>
              <a:rect b="b" l="l" r="r" t="t"/>
              <a:pathLst>
                <a:path extrusionOk="0" h="688" w="978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0" name="Google Shape;12250;p60"/>
            <p:cNvSpPr/>
            <p:nvPr/>
          </p:nvSpPr>
          <p:spPr>
            <a:xfrm>
              <a:off x="1958156" y="3379269"/>
              <a:ext cx="23917" cy="29579"/>
            </a:xfrm>
            <a:custGeom>
              <a:rect b="b" l="l" r="r" t="t"/>
              <a:pathLst>
                <a:path extrusionOk="0" h="930" w="752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51" name="Google Shape;12251;p60"/>
          <p:cNvGrpSpPr/>
          <p:nvPr/>
        </p:nvGrpSpPr>
        <p:grpSpPr>
          <a:xfrm>
            <a:off x="5337883" y="3336873"/>
            <a:ext cx="307141" cy="376826"/>
            <a:chOff x="5337883" y="3336873"/>
            <a:chExt cx="307141" cy="376826"/>
          </a:xfrm>
        </p:grpSpPr>
        <p:sp>
          <p:nvSpPr>
            <p:cNvPr id="12252" name="Google Shape;12252;p60"/>
            <p:cNvSpPr/>
            <p:nvPr/>
          </p:nvSpPr>
          <p:spPr>
            <a:xfrm>
              <a:off x="5405659" y="3336873"/>
              <a:ext cx="223844" cy="125375"/>
            </a:xfrm>
            <a:custGeom>
              <a:rect b="b" l="l" r="r" t="t"/>
              <a:pathLst>
                <a:path extrusionOk="0" h="3942" w="7038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3" name="Google Shape;12253;p60"/>
            <p:cNvSpPr/>
            <p:nvPr/>
          </p:nvSpPr>
          <p:spPr>
            <a:xfrm>
              <a:off x="5337883" y="3369060"/>
              <a:ext cx="307141" cy="344639"/>
            </a:xfrm>
            <a:custGeom>
              <a:rect b="b" l="l" r="r" t="t"/>
              <a:pathLst>
                <a:path extrusionOk="0" h="10836" w="9657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54" name="Google Shape;12254;p60"/>
          <p:cNvGrpSpPr/>
          <p:nvPr/>
        </p:nvGrpSpPr>
        <p:grpSpPr>
          <a:xfrm>
            <a:off x="4883835" y="3337255"/>
            <a:ext cx="323425" cy="377557"/>
            <a:chOff x="4883835" y="3337255"/>
            <a:chExt cx="323425" cy="377557"/>
          </a:xfrm>
        </p:grpSpPr>
        <p:sp>
          <p:nvSpPr>
            <p:cNvPr id="12255" name="Google Shape;12255;p60"/>
            <p:cNvSpPr/>
            <p:nvPr/>
          </p:nvSpPr>
          <p:spPr>
            <a:xfrm>
              <a:off x="4883835" y="3447682"/>
              <a:ext cx="323425" cy="142932"/>
            </a:xfrm>
            <a:custGeom>
              <a:rect b="b" l="l" r="r" t="t"/>
              <a:pathLst>
                <a:path extrusionOk="0" h="4494" w="10169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6" name="Google Shape;12256;p60"/>
            <p:cNvSpPr/>
            <p:nvPr/>
          </p:nvSpPr>
          <p:spPr>
            <a:xfrm>
              <a:off x="4931161" y="3600377"/>
              <a:ext cx="228392" cy="114434"/>
            </a:xfrm>
            <a:custGeom>
              <a:rect b="b" l="l" r="r" t="t"/>
              <a:pathLst>
                <a:path extrusionOk="0" h="3598" w="7181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7" name="Google Shape;12257;p60"/>
            <p:cNvSpPr/>
            <p:nvPr/>
          </p:nvSpPr>
          <p:spPr>
            <a:xfrm>
              <a:off x="4926263" y="3337255"/>
              <a:ext cx="238601" cy="97355"/>
            </a:xfrm>
            <a:custGeom>
              <a:rect b="b" l="l" r="r" t="t"/>
              <a:pathLst>
                <a:path extrusionOk="0" h="3061" w="7502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58" name="Google Shape;12258;p60"/>
          <p:cNvGrpSpPr/>
          <p:nvPr/>
        </p:nvGrpSpPr>
        <p:grpSpPr>
          <a:xfrm>
            <a:off x="6193310" y="3407289"/>
            <a:ext cx="352590" cy="237488"/>
            <a:chOff x="6193310" y="3407289"/>
            <a:chExt cx="352590" cy="237488"/>
          </a:xfrm>
        </p:grpSpPr>
        <p:sp>
          <p:nvSpPr>
            <p:cNvPr id="12259" name="Google Shape;12259;p60"/>
            <p:cNvSpPr/>
            <p:nvPr/>
          </p:nvSpPr>
          <p:spPr>
            <a:xfrm>
              <a:off x="6193310" y="3522042"/>
              <a:ext cx="352590" cy="122735"/>
            </a:xfrm>
            <a:custGeom>
              <a:rect b="b" l="l" r="r" t="t"/>
              <a:pathLst>
                <a:path extrusionOk="0" h="3859" w="11086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0" name="Google Shape;12260;p60"/>
            <p:cNvSpPr/>
            <p:nvPr/>
          </p:nvSpPr>
          <p:spPr>
            <a:xfrm>
              <a:off x="6217927" y="3546277"/>
              <a:ext cx="132563" cy="73120"/>
            </a:xfrm>
            <a:custGeom>
              <a:rect b="b" l="l" r="r" t="t"/>
              <a:pathLst>
                <a:path extrusionOk="0" h="2299" w="4168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1" name="Google Shape;12261;p60"/>
            <p:cNvSpPr/>
            <p:nvPr/>
          </p:nvSpPr>
          <p:spPr>
            <a:xfrm>
              <a:off x="6388720" y="3546277"/>
              <a:ext cx="132563" cy="72738"/>
            </a:xfrm>
            <a:custGeom>
              <a:rect b="b" l="l" r="r" t="t"/>
              <a:pathLst>
                <a:path extrusionOk="0" h="2287" w="4168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2" name="Google Shape;12262;p60"/>
            <p:cNvSpPr/>
            <p:nvPr/>
          </p:nvSpPr>
          <p:spPr>
            <a:xfrm>
              <a:off x="6405736" y="3407289"/>
              <a:ext cx="121591" cy="105306"/>
            </a:xfrm>
            <a:custGeom>
              <a:rect b="b" l="l" r="r" t="t"/>
              <a:pathLst>
                <a:path extrusionOk="0" h="3311" w="3823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3" name="Google Shape;12263;p60"/>
            <p:cNvSpPr/>
            <p:nvPr/>
          </p:nvSpPr>
          <p:spPr>
            <a:xfrm>
              <a:off x="6212616" y="3407289"/>
              <a:ext cx="120827" cy="105306"/>
            </a:xfrm>
            <a:custGeom>
              <a:rect b="b" l="l" r="r" t="t"/>
              <a:pathLst>
                <a:path extrusionOk="0" h="3311" w="3799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64" name="Google Shape;12264;p60"/>
          <p:cNvGrpSpPr/>
          <p:nvPr/>
        </p:nvGrpSpPr>
        <p:grpSpPr>
          <a:xfrm>
            <a:off x="6637117" y="3397843"/>
            <a:ext cx="353735" cy="254504"/>
            <a:chOff x="6637117" y="3397843"/>
            <a:chExt cx="353735" cy="254504"/>
          </a:xfrm>
        </p:grpSpPr>
        <p:sp>
          <p:nvSpPr>
            <p:cNvPr id="12265" name="Google Shape;12265;p60"/>
            <p:cNvSpPr/>
            <p:nvPr/>
          </p:nvSpPr>
          <p:spPr>
            <a:xfrm>
              <a:off x="6637117" y="3397843"/>
              <a:ext cx="353735" cy="254504"/>
            </a:xfrm>
            <a:custGeom>
              <a:rect b="b" l="l" r="r" t="t"/>
              <a:pathLst>
                <a:path extrusionOk="0" h="8002" w="11122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6" name="Google Shape;12266;p60"/>
            <p:cNvSpPr/>
            <p:nvPr/>
          </p:nvSpPr>
          <p:spPr>
            <a:xfrm>
              <a:off x="6732532" y="3484925"/>
              <a:ext cx="10273" cy="129923"/>
            </a:xfrm>
            <a:custGeom>
              <a:rect b="b" l="l" r="r" t="t"/>
              <a:pathLst>
                <a:path extrusionOk="0" h="4085" w="323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7" name="Google Shape;12267;p60"/>
            <p:cNvSpPr/>
            <p:nvPr/>
          </p:nvSpPr>
          <p:spPr>
            <a:xfrm>
              <a:off x="6903707" y="3467591"/>
              <a:ext cx="38293" cy="29483"/>
            </a:xfrm>
            <a:custGeom>
              <a:rect b="b" l="l" r="r" t="t"/>
              <a:pathLst>
                <a:path extrusionOk="0" h="927" w="1204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8" name="Google Shape;12268;p60"/>
            <p:cNvSpPr/>
            <p:nvPr/>
          </p:nvSpPr>
          <p:spPr>
            <a:xfrm>
              <a:off x="6750725" y="3461739"/>
              <a:ext cx="177249" cy="177345"/>
            </a:xfrm>
            <a:custGeom>
              <a:rect b="b" l="l" r="r" t="t"/>
              <a:pathLst>
                <a:path extrusionOk="0" h="5576" w="5573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9" name="Google Shape;12269;p60"/>
            <p:cNvSpPr/>
            <p:nvPr/>
          </p:nvSpPr>
          <p:spPr>
            <a:xfrm>
              <a:off x="6778363" y="3495166"/>
              <a:ext cx="134090" cy="110681"/>
            </a:xfrm>
            <a:custGeom>
              <a:rect b="b" l="l" r="r" t="t"/>
              <a:pathLst>
                <a:path extrusionOk="0" h="3480" w="4216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0" name="Google Shape;12270;p60"/>
            <p:cNvSpPr/>
            <p:nvPr/>
          </p:nvSpPr>
          <p:spPr>
            <a:xfrm>
              <a:off x="6820791" y="3521501"/>
              <a:ext cx="49997" cy="41665"/>
            </a:xfrm>
            <a:custGeom>
              <a:rect b="b" l="l" r="r" t="t"/>
              <a:pathLst>
                <a:path extrusionOk="0" h="1310" w="1572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71" name="Google Shape;12271;p60"/>
          <p:cNvGrpSpPr/>
          <p:nvPr/>
        </p:nvGrpSpPr>
        <p:grpSpPr>
          <a:xfrm>
            <a:off x="7075994" y="3349531"/>
            <a:ext cx="360637" cy="352336"/>
            <a:chOff x="7075994" y="3349531"/>
            <a:chExt cx="360637" cy="352336"/>
          </a:xfrm>
        </p:grpSpPr>
        <p:sp>
          <p:nvSpPr>
            <p:cNvPr id="12272" name="Google Shape;12272;p60"/>
            <p:cNvSpPr/>
            <p:nvPr/>
          </p:nvSpPr>
          <p:spPr>
            <a:xfrm>
              <a:off x="7277097" y="3607502"/>
              <a:ext cx="56454" cy="57154"/>
            </a:xfrm>
            <a:custGeom>
              <a:rect b="b" l="l" r="r" t="t"/>
              <a:pathLst>
                <a:path extrusionOk="0" h="1797" w="1775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3" name="Google Shape;12273;p60"/>
            <p:cNvSpPr/>
            <p:nvPr/>
          </p:nvSpPr>
          <p:spPr>
            <a:xfrm>
              <a:off x="7090784" y="3428917"/>
              <a:ext cx="190894" cy="81421"/>
            </a:xfrm>
            <a:custGeom>
              <a:rect b="b" l="l" r="r" t="t"/>
              <a:pathLst>
                <a:path extrusionOk="0" h="2560" w="6002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4" name="Google Shape;12274;p60"/>
            <p:cNvSpPr/>
            <p:nvPr/>
          </p:nvSpPr>
          <p:spPr>
            <a:xfrm>
              <a:off x="7075994" y="3520102"/>
              <a:ext cx="136762" cy="167072"/>
            </a:xfrm>
            <a:custGeom>
              <a:rect b="b" l="l" r="r" t="t"/>
              <a:pathLst>
                <a:path extrusionOk="0" h="5253" w="430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5" name="Google Shape;12275;p60"/>
            <p:cNvSpPr/>
            <p:nvPr/>
          </p:nvSpPr>
          <p:spPr>
            <a:xfrm>
              <a:off x="7158560" y="3468609"/>
              <a:ext cx="87496" cy="57249"/>
            </a:xfrm>
            <a:custGeom>
              <a:rect b="b" l="l" r="r" t="t"/>
              <a:pathLst>
                <a:path extrusionOk="0" h="1800" w="2751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6" name="Google Shape;12276;p60"/>
            <p:cNvSpPr/>
            <p:nvPr/>
          </p:nvSpPr>
          <p:spPr>
            <a:xfrm>
              <a:off x="7199461" y="3548567"/>
              <a:ext cx="78399" cy="78749"/>
            </a:xfrm>
            <a:custGeom>
              <a:rect b="b" l="l" r="r" t="t"/>
              <a:pathLst>
                <a:path extrusionOk="0" h="2476" w="2465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7" name="Google Shape;12277;p60"/>
            <p:cNvSpPr/>
            <p:nvPr/>
          </p:nvSpPr>
          <p:spPr>
            <a:xfrm>
              <a:off x="7114256" y="3523855"/>
              <a:ext cx="72738" cy="76141"/>
            </a:xfrm>
            <a:custGeom>
              <a:rect b="b" l="l" r="r" t="t"/>
              <a:pathLst>
                <a:path extrusionOk="0" h="2394" w="2287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8" name="Google Shape;12278;p60"/>
            <p:cNvSpPr/>
            <p:nvPr/>
          </p:nvSpPr>
          <p:spPr>
            <a:xfrm>
              <a:off x="7221057" y="3349531"/>
              <a:ext cx="215574" cy="352336"/>
            </a:xfrm>
            <a:custGeom>
              <a:rect b="b" l="l" r="r" t="t"/>
              <a:pathLst>
                <a:path extrusionOk="0" h="11078" w="6778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79" name="Google Shape;12279;p60"/>
          <p:cNvGrpSpPr/>
          <p:nvPr/>
        </p:nvGrpSpPr>
        <p:grpSpPr>
          <a:xfrm>
            <a:off x="7651983" y="3349181"/>
            <a:ext cx="107183" cy="352399"/>
            <a:chOff x="7651983" y="3349181"/>
            <a:chExt cx="107183" cy="352399"/>
          </a:xfrm>
        </p:grpSpPr>
        <p:sp>
          <p:nvSpPr>
            <p:cNvPr id="12280" name="Google Shape;12280;p60"/>
            <p:cNvSpPr/>
            <p:nvPr/>
          </p:nvSpPr>
          <p:spPr>
            <a:xfrm>
              <a:off x="7651983" y="3349181"/>
              <a:ext cx="84092" cy="247507"/>
            </a:xfrm>
            <a:custGeom>
              <a:rect b="b" l="l" r="r" t="t"/>
              <a:pathLst>
                <a:path extrusionOk="0" h="7782" w="2644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1" name="Google Shape;12281;p60"/>
            <p:cNvSpPr/>
            <p:nvPr/>
          </p:nvSpPr>
          <p:spPr>
            <a:xfrm>
              <a:off x="7667885" y="3387379"/>
              <a:ext cx="91280" cy="314202"/>
            </a:xfrm>
            <a:custGeom>
              <a:rect b="b" l="l" r="r" t="t"/>
              <a:pathLst>
                <a:path extrusionOk="0" h="9879" w="287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82" name="Google Shape;12282;p60"/>
          <p:cNvGrpSpPr/>
          <p:nvPr/>
        </p:nvGrpSpPr>
        <p:grpSpPr>
          <a:xfrm>
            <a:off x="7973468" y="3382322"/>
            <a:ext cx="352590" cy="287072"/>
            <a:chOff x="7973468" y="3382322"/>
            <a:chExt cx="352590" cy="287072"/>
          </a:xfrm>
        </p:grpSpPr>
        <p:sp>
          <p:nvSpPr>
            <p:cNvPr id="12283" name="Google Shape;12283;p60"/>
            <p:cNvSpPr/>
            <p:nvPr/>
          </p:nvSpPr>
          <p:spPr>
            <a:xfrm>
              <a:off x="7973468" y="3382322"/>
              <a:ext cx="352590" cy="287072"/>
            </a:xfrm>
            <a:custGeom>
              <a:rect b="b" l="l" r="r" t="t"/>
              <a:pathLst>
                <a:path extrusionOk="0" h="9026" w="11086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4" name="Google Shape;12284;p60"/>
            <p:cNvSpPr/>
            <p:nvPr/>
          </p:nvSpPr>
          <p:spPr>
            <a:xfrm>
              <a:off x="8051486" y="3417149"/>
              <a:ext cx="73883" cy="10623"/>
            </a:xfrm>
            <a:custGeom>
              <a:rect b="b" l="l" r="r" t="t"/>
              <a:pathLst>
                <a:path extrusionOk="0" h="334" w="2323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5" name="Google Shape;12285;p60"/>
            <p:cNvSpPr/>
            <p:nvPr/>
          </p:nvSpPr>
          <p:spPr>
            <a:xfrm>
              <a:off x="8022702" y="3437981"/>
              <a:ext cx="102667" cy="10623"/>
            </a:xfrm>
            <a:custGeom>
              <a:rect b="b" l="l" r="r" t="t"/>
              <a:pathLst>
                <a:path extrusionOk="0" h="334" w="3228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6" name="Google Shape;12286;p60"/>
            <p:cNvSpPr/>
            <p:nvPr/>
          </p:nvSpPr>
          <p:spPr>
            <a:xfrm>
              <a:off x="8022702" y="3458432"/>
              <a:ext cx="102667" cy="10623"/>
            </a:xfrm>
            <a:custGeom>
              <a:rect b="b" l="l" r="r" t="t"/>
              <a:pathLst>
                <a:path extrusionOk="0" h="334" w="3228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7" name="Google Shape;12287;p60"/>
            <p:cNvSpPr/>
            <p:nvPr/>
          </p:nvSpPr>
          <p:spPr>
            <a:xfrm>
              <a:off x="8022702" y="3479264"/>
              <a:ext cx="81071" cy="10623"/>
            </a:xfrm>
            <a:custGeom>
              <a:rect b="b" l="l" r="r" t="t"/>
              <a:pathLst>
                <a:path extrusionOk="0" h="334" w="2549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8" name="Google Shape;12288;p60"/>
            <p:cNvSpPr/>
            <p:nvPr/>
          </p:nvSpPr>
          <p:spPr>
            <a:xfrm>
              <a:off x="8051486" y="3520515"/>
              <a:ext cx="73883" cy="10655"/>
            </a:xfrm>
            <a:custGeom>
              <a:rect b="b" l="l" r="r" t="t"/>
              <a:pathLst>
                <a:path extrusionOk="0" h="335" w="2323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9" name="Google Shape;12289;p60"/>
            <p:cNvSpPr/>
            <p:nvPr/>
          </p:nvSpPr>
          <p:spPr>
            <a:xfrm>
              <a:off x="8022702" y="3540966"/>
              <a:ext cx="102667" cy="10273"/>
            </a:xfrm>
            <a:custGeom>
              <a:rect b="b" l="l" r="r" t="t"/>
              <a:pathLst>
                <a:path extrusionOk="0" h="323" w="3228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0" name="Google Shape;12290;p60"/>
            <p:cNvSpPr/>
            <p:nvPr/>
          </p:nvSpPr>
          <p:spPr>
            <a:xfrm>
              <a:off x="8022702" y="3561798"/>
              <a:ext cx="49266" cy="10273"/>
            </a:xfrm>
            <a:custGeom>
              <a:rect b="b" l="l" r="r" t="t"/>
              <a:pathLst>
                <a:path extrusionOk="0" h="323" w="1549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1" name="Google Shape;12291;p60"/>
            <p:cNvSpPr/>
            <p:nvPr/>
          </p:nvSpPr>
          <p:spPr>
            <a:xfrm>
              <a:off x="8200683" y="3486452"/>
              <a:ext cx="73883" cy="10623"/>
            </a:xfrm>
            <a:custGeom>
              <a:rect b="b" l="l" r="r" t="t"/>
              <a:pathLst>
                <a:path extrusionOk="0" h="334" w="2323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2" name="Google Shape;12292;p60"/>
            <p:cNvSpPr/>
            <p:nvPr/>
          </p:nvSpPr>
          <p:spPr>
            <a:xfrm>
              <a:off x="8171899" y="3506902"/>
              <a:ext cx="102667" cy="10241"/>
            </a:xfrm>
            <a:custGeom>
              <a:rect b="b" l="l" r="r" t="t"/>
              <a:pathLst>
                <a:path extrusionOk="0" h="322" w="3228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3" name="Google Shape;12293;p60"/>
            <p:cNvSpPr/>
            <p:nvPr/>
          </p:nvSpPr>
          <p:spPr>
            <a:xfrm>
              <a:off x="8171899" y="3527735"/>
              <a:ext cx="49266" cy="10241"/>
            </a:xfrm>
            <a:custGeom>
              <a:rect b="b" l="l" r="r" t="t"/>
              <a:pathLst>
                <a:path extrusionOk="0" h="322" w="1549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4" name="Google Shape;12294;p60"/>
            <p:cNvSpPr/>
            <p:nvPr/>
          </p:nvSpPr>
          <p:spPr>
            <a:xfrm>
              <a:off x="8174189" y="3417149"/>
              <a:ext cx="102635" cy="45099"/>
            </a:xfrm>
            <a:custGeom>
              <a:rect b="b" l="l" r="r" t="t"/>
              <a:pathLst>
                <a:path extrusionOk="0" h="1418" w="3227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2298" name="Shape 12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9" name="Google Shape;12299;p61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300" name="Google Shape;12300;p61"/>
          <p:cNvGrpSpPr/>
          <p:nvPr/>
        </p:nvGrpSpPr>
        <p:grpSpPr>
          <a:xfrm>
            <a:off x="849677" y="1500658"/>
            <a:ext cx="347872" cy="347488"/>
            <a:chOff x="849677" y="1500658"/>
            <a:chExt cx="347872" cy="347488"/>
          </a:xfrm>
        </p:grpSpPr>
        <p:sp>
          <p:nvSpPr>
            <p:cNvPr id="12301" name="Google Shape;12301;p61"/>
            <p:cNvSpPr/>
            <p:nvPr/>
          </p:nvSpPr>
          <p:spPr>
            <a:xfrm>
              <a:off x="849677" y="1500658"/>
              <a:ext cx="347872" cy="347488"/>
            </a:xfrm>
            <a:custGeom>
              <a:rect b="b" l="l" r="r" t="t"/>
              <a:pathLst>
                <a:path extrusionOk="0" h="10859" w="10871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2" name="Google Shape;12302;p61"/>
            <p:cNvSpPr/>
            <p:nvPr/>
          </p:nvSpPr>
          <p:spPr>
            <a:xfrm>
              <a:off x="936557" y="1663346"/>
              <a:ext cx="43072" cy="48032"/>
            </a:xfrm>
            <a:custGeom>
              <a:rect b="b" l="l" r="r" t="t"/>
              <a:pathLst>
                <a:path extrusionOk="0" h="1501" w="1346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3" name="Google Shape;12303;p61"/>
            <p:cNvSpPr/>
            <p:nvPr/>
          </p:nvSpPr>
          <p:spPr>
            <a:xfrm>
              <a:off x="1066829" y="1663346"/>
              <a:ext cx="43488" cy="48032"/>
            </a:xfrm>
            <a:custGeom>
              <a:rect b="b" l="l" r="r" t="t"/>
              <a:pathLst>
                <a:path extrusionOk="0" h="1501" w="1359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4" name="Google Shape;12304;p61"/>
            <p:cNvSpPr/>
            <p:nvPr/>
          </p:nvSpPr>
          <p:spPr>
            <a:xfrm>
              <a:off x="893101" y="1636178"/>
              <a:ext cx="110144" cy="116352"/>
            </a:xfrm>
            <a:custGeom>
              <a:rect b="b" l="l" r="r" t="t"/>
              <a:pathLst>
                <a:path extrusionOk="0" h="3636" w="3442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5" name="Google Shape;12305;p61"/>
            <p:cNvSpPr/>
            <p:nvPr/>
          </p:nvSpPr>
          <p:spPr>
            <a:xfrm>
              <a:off x="1043597" y="1636882"/>
              <a:ext cx="116608" cy="115264"/>
            </a:xfrm>
            <a:custGeom>
              <a:rect b="b" l="l" r="r" t="t"/>
              <a:pathLst>
                <a:path extrusionOk="0" h="3602" w="3644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6" name="Google Shape;12306;p61"/>
            <p:cNvSpPr/>
            <p:nvPr/>
          </p:nvSpPr>
          <p:spPr>
            <a:xfrm>
              <a:off x="968173" y="1730002"/>
              <a:ext cx="110144" cy="96064"/>
            </a:xfrm>
            <a:custGeom>
              <a:rect b="b" l="l" r="r" t="t"/>
              <a:pathLst>
                <a:path extrusionOk="0" h="3002" w="3442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07" name="Google Shape;12307;p61"/>
          <p:cNvGrpSpPr/>
          <p:nvPr/>
        </p:nvGrpSpPr>
        <p:grpSpPr>
          <a:xfrm>
            <a:off x="1415853" y="1500658"/>
            <a:ext cx="315872" cy="347488"/>
            <a:chOff x="1415853" y="1500658"/>
            <a:chExt cx="315872" cy="347488"/>
          </a:xfrm>
        </p:grpSpPr>
        <p:sp>
          <p:nvSpPr>
            <p:cNvPr id="12308" name="Google Shape;12308;p61"/>
            <p:cNvSpPr/>
            <p:nvPr/>
          </p:nvSpPr>
          <p:spPr>
            <a:xfrm>
              <a:off x="1415853" y="1500658"/>
              <a:ext cx="315872" cy="347488"/>
            </a:xfrm>
            <a:custGeom>
              <a:rect b="b" l="l" r="r" t="t"/>
              <a:pathLst>
                <a:path extrusionOk="0" h="10859" w="9871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9" name="Google Shape;12309;p61"/>
            <p:cNvSpPr/>
            <p:nvPr/>
          </p:nvSpPr>
          <p:spPr>
            <a:xfrm>
              <a:off x="1524045" y="1565810"/>
              <a:ext cx="32416" cy="37376"/>
            </a:xfrm>
            <a:custGeom>
              <a:rect b="b" l="l" r="r" t="t"/>
              <a:pathLst>
                <a:path extrusionOk="0" h="1168" w="1013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0" name="Google Shape;12310;p61"/>
            <p:cNvSpPr/>
            <p:nvPr/>
          </p:nvSpPr>
          <p:spPr>
            <a:xfrm>
              <a:off x="1589965" y="1565810"/>
              <a:ext cx="32416" cy="37376"/>
            </a:xfrm>
            <a:custGeom>
              <a:rect b="b" l="l" r="r" t="t"/>
              <a:pathLst>
                <a:path extrusionOk="0" h="1168" w="1013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1" name="Google Shape;12311;p61"/>
            <p:cNvSpPr/>
            <p:nvPr/>
          </p:nvSpPr>
          <p:spPr>
            <a:xfrm>
              <a:off x="1551085" y="1598386"/>
              <a:ext cx="43488" cy="42496"/>
            </a:xfrm>
            <a:custGeom>
              <a:rect b="b" l="l" r="r" t="t"/>
              <a:pathLst>
                <a:path extrusionOk="0" h="1328" w="1359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12" name="Google Shape;12312;p61"/>
          <p:cNvGrpSpPr/>
          <p:nvPr/>
        </p:nvGrpSpPr>
        <p:grpSpPr>
          <a:xfrm>
            <a:off x="4697389" y="1500658"/>
            <a:ext cx="347520" cy="347104"/>
            <a:chOff x="4697389" y="1500658"/>
            <a:chExt cx="347520" cy="347104"/>
          </a:xfrm>
        </p:grpSpPr>
        <p:sp>
          <p:nvSpPr>
            <p:cNvPr id="12313" name="Google Shape;12313;p61"/>
            <p:cNvSpPr/>
            <p:nvPr/>
          </p:nvSpPr>
          <p:spPr>
            <a:xfrm>
              <a:off x="4697389" y="1500658"/>
              <a:ext cx="347520" cy="347104"/>
            </a:xfrm>
            <a:custGeom>
              <a:rect b="b" l="l" r="r" t="t"/>
              <a:pathLst>
                <a:path extrusionOk="0" h="10847" w="1086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4" name="Google Shape;12314;p61"/>
            <p:cNvSpPr/>
            <p:nvPr/>
          </p:nvSpPr>
          <p:spPr>
            <a:xfrm>
              <a:off x="4773581" y="1658002"/>
              <a:ext cx="48416" cy="59840"/>
            </a:xfrm>
            <a:custGeom>
              <a:rect b="b" l="l" r="r" t="t"/>
              <a:pathLst>
                <a:path extrusionOk="0" h="1870" w="1513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5" name="Google Shape;12315;p61"/>
            <p:cNvSpPr/>
            <p:nvPr/>
          </p:nvSpPr>
          <p:spPr>
            <a:xfrm>
              <a:off x="4920653" y="1658002"/>
              <a:ext cx="48416" cy="59840"/>
            </a:xfrm>
            <a:custGeom>
              <a:rect b="b" l="l" r="r" t="t"/>
              <a:pathLst>
                <a:path extrusionOk="0" h="1870" w="1513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16" name="Google Shape;12316;p61"/>
          <p:cNvGrpSpPr/>
          <p:nvPr/>
        </p:nvGrpSpPr>
        <p:grpSpPr>
          <a:xfrm>
            <a:off x="3603533" y="1964946"/>
            <a:ext cx="347520" cy="353760"/>
            <a:chOff x="3603533" y="1964946"/>
            <a:chExt cx="347520" cy="353760"/>
          </a:xfrm>
        </p:grpSpPr>
        <p:sp>
          <p:nvSpPr>
            <p:cNvPr id="12317" name="Google Shape;12317;p61"/>
            <p:cNvSpPr/>
            <p:nvPr/>
          </p:nvSpPr>
          <p:spPr>
            <a:xfrm>
              <a:off x="3603533" y="1964946"/>
              <a:ext cx="347520" cy="353760"/>
            </a:xfrm>
            <a:custGeom>
              <a:rect b="b" l="l" r="r" t="t"/>
              <a:pathLst>
                <a:path extrusionOk="0" h="11055" w="1086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8" name="Google Shape;12318;p61"/>
            <p:cNvSpPr/>
            <p:nvPr/>
          </p:nvSpPr>
          <p:spPr>
            <a:xfrm>
              <a:off x="3823757" y="2285522"/>
              <a:ext cx="16416" cy="10304"/>
            </a:xfrm>
            <a:custGeom>
              <a:rect b="b" l="l" r="r" t="t"/>
              <a:pathLst>
                <a:path extrusionOk="0" h="322" w="513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9" name="Google Shape;12319;p61"/>
            <p:cNvSpPr/>
            <p:nvPr/>
          </p:nvSpPr>
          <p:spPr>
            <a:xfrm>
              <a:off x="3664493" y="2075218"/>
              <a:ext cx="26720" cy="26688"/>
            </a:xfrm>
            <a:custGeom>
              <a:rect b="b" l="l" r="r" t="t"/>
              <a:pathLst>
                <a:path extrusionOk="0" h="834" w="835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20" name="Google Shape;12320;p61"/>
          <p:cNvGrpSpPr/>
          <p:nvPr/>
        </p:nvGrpSpPr>
        <p:grpSpPr>
          <a:xfrm>
            <a:off x="1950765" y="1964338"/>
            <a:ext cx="357792" cy="352448"/>
            <a:chOff x="1950765" y="1964338"/>
            <a:chExt cx="357792" cy="352448"/>
          </a:xfrm>
        </p:grpSpPr>
        <p:sp>
          <p:nvSpPr>
            <p:cNvPr id="12321" name="Google Shape;12321;p61"/>
            <p:cNvSpPr/>
            <p:nvPr/>
          </p:nvSpPr>
          <p:spPr>
            <a:xfrm>
              <a:off x="2048301" y="2152530"/>
              <a:ext cx="48800" cy="59488"/>
            </a:xfrm>
            <a:custGeom>
              <a:rect b="b" l="l" r="r" t="t"/>
              <a:pathLst>
                <a:path extrusionOk="0" h="1859" w="1525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2" name="Google Shape;12322;p61"/>
            <p:cNvSpPr/>
            <p:nvPr/>
          </p:nvSpPr>
          <p:spPr>
            <a:xfrm>
              <a:off x="2164109" y="2152530"/>
              <a:ext cx="48800" cy="59488"/>
            </a:xfrm>
            <a:custGeom>
              <a:rect b="b" l="l" r="r" t="t"/>
              <a:pathLst>
                <a:path extrusionOk="0" h="1859" w="1525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3" name="Google Shape;12323;p61"/>
            <p:cNvSpPr/>
            <p:nvPr/>
          </p:nvSpPr>
          <p:spPr>
            <a:xfrm>
              <a:off x="2097453" y="2224562"/>
              <a:ext cx="65952" cy="56416"/>
            </a:xfrm>
            <a:custGeom>
              <a:rect b="b" l="l" r="r" t="t"/>
              <a:pathLst>
                <a:path extrusionOk="0" h="1763" w="2061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4" name="Google Shape;12324;p61"/>
            <p:cNvSpPr/>
            <p:nvPr/>
          </p:nvSpPr>
          <p:spPr>
            <a:xfrm>
              <a:off x="1950765" y="1964338"/>
              <a:ext cx="357792" cy="352448"/>
            </a:xfrm>
            <a:custGeom>
              <a:rect b="b" l="l" r="r" t="t"/>
              <a:pathLst>
                <a:path extrusionOk="0" h="11014" w="11181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25" name="Google Shape;12325;p61"/>
          <p:cNvGrpSpPr/>
          <p:nvPr/>
        </p:nvGrpSpPr>
        <p:grpSpPr>
          <a:xfrm>
            <a:off x="7435629" y="1964690"/>
            <a:ext cx="367712" cy="353248"/>
            <a:chOff x="7435629" y="1964690"/>
            <a:chExt cx="367712" cy="353248"/>
          </a:xfrm>
        </p:grpSpPr>
        <p:sp>
          <p:nvSpPr>
            <p:cNvPr id="12326" name="Google Shape;12326;p61"/>
            <p:cNvSpPr/>
            <p:nvPr/>
          </p:nvSpPr>
          <p:spPr>
            <a:xfrm>
              <a:off x="7586125" y="2054258"/>
              <a:ext cx="65952" cy="62880"/>
            </a:xfrm>
            <a:custGeom>
              <a:rect b="b" l="l" r="r" t="t"/>
              <a:pathLst>
                <a:path extrusionOk="0" h="1965" w="2061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7" name="Google Shape;12327;p61"/>
            <p:cNvSpPr/>
            <p:nvPr/>
          </p:nvSpPr>
          <p:spPr>
            <a:xfrm>
              <a:off x="7553357" y="2030994"/>
              <a:ext cx="32416" cy="38144"/>
            </a:xfrm>
            <a:custGeom>
              <a:rect b="b" l="l" r="r" t="t"/>
              <a:pathLst>
                <a:path extrusionOk="0" h="1192" w="1013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8" name="Google Shape;12328;p61"/>
            <p:cNvSpPr/>
            <p:nvPr/>
          </p:nvSpPr>
          <p:spPr>
            <a:xfrm>
              <a:off x="7652429" y="2030994"/>
              <a:ext cx="32416" cy="38144"/>
            </a:xfrm>
            <a:custGeom>
              <a:rect b="b" l="l" r="r" t="t"/>
              <a:pathLst>
                <a:path extrusionOk="0" h="1192" w="1013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9" name="Google Shape;12329;p61"/>
            <p:cNvSpPr/>
            <p:nvPr/>
          </p:nvSpPr>
          <p:spPr>
            <a:xfrm>
              <a:off x="7435629" y="1964690"/>
              <a:ext cx="367712" cy="353248"/>
            </a:xfrm>
            <a:custGeom>
              <a:rect b="b" l="l" r="r" t="t"/>
              <a:pathLst>
                <a:path extrusionOk="0" h="11039" w="11491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30" name="Google Shape;12330;p61"/>
          <p:cNvGrpSpPr/>
          <p:nvPr/>
        </p:nvGrpSpPr>
        <p:grpSpPr>
          <a:xfrm>
            <a:off x="2512749" y="1965042"/>
            <a:ext cx="333024" cy="352896"/>
            <a:chOff x="2512749" y="1965042"/>
            <a:chExt cx="333024" cy="352896"/>
          </a:xfrm>
        </p:grpSpPr>
        <p:sp>
          <p:nvSpPr>
            <p:cNvPr id="12331" name="Google Shape;12331;p61"/>
            <p:cNvSpPr/>
            <p:nvPr/>
          </p:nvSpPr>
          <p:spPr>
            <a:xfrm>
              <a:off x="2590829" y="2129682"/>
              <a:ext cx="49568" cy="60224"/>
            </a:xfrm>
            <a:custGeom>
              <a:rect b="b" l="l" r="r" t="t"/>
              <a:pathLst>
                <a:path extrusionOk="0" h="1882" w="1549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2" name="Google Shape;12332;p61"/>
            <p:cNvSpPr/>
            <p:nvPr/>
          </p:nvSpPr>
          <p:spPr>
            <a:xfrm>
              <a:off x="2718477" y="2129682"/>
              <a:ext cx="49568" cy="60224"/>
            </a:xfrm>
            <a:custGeom>
              <a:rect b="b" l="l" r="r" t="t"/>
              <a:pathLst>
                <a:path extrusionOk="0" h="1882" w="1549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3" name="Google Shape;12333;p61"/>
            <p:cNvSpPr/>
            <p:nvPr/>
          </p:nvSpPr>
          <p:spPr>
            <a:xfrm>
              <a:off x="2624365" y="2242994"/>
              <a:ext cx="110528" cy="52064"/>
            </a:xfrm>
            <a:custGeom>
              <a:rect b="b" l="l" r="r" t="t"/>
              <a:pathLst>
                <a:path extrusionOk="0" h="1627" w="3454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4" name="Google Shape;12334;p61"/>
            <p:cNvSpPr/>
            <p:nvPr/>
          </p:nvSpPr>
          <p:spPr>
            <a:xfrm>
              <a:off x="2654477" y="2194834"/>
              <a:ext cx="49184" cy="38144"/>
            </a:xfrm>
            <a:custGeom>
              <a:rect b="b" l="l" r="r" t="t"/>
              <a:pathLst>
                <a:path extrusionOk="0" h="1192" w="1537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5" name="Google Shape;12335;p61"/>
            <p:cNvSpPr/>
            <p:nvPr/>
          </p:nvSpPr>
          <p:spPr>
            <a:xfrm>
              <a:off x="2512749" y="1965042"/>
              <a:ext cx="333024" cy="352896"/>
            </a:xfrm>
            <a:custGeom>
              <a:rect b="b" l="l" r="r" t="t"/>
              <a:pathLst>
                <a:path extrusionOk="0" h="11028" w="10407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36" name="Google Shape;12336;p61"/>
          <p:cNvGrpSpPr/>
          <p:nvPr/>
        </p:nvGrpSpPr>
        <p:grpSpPr>
          <a:xfrm>
            <a:off x="1398317" y="1981778"/>
            <a:ext cx="365792" cy="335392"/>
            <a:chOff x="1398317" y="1981778"/>
            <a:chExt cx="365792" cy="335392"/>
          </a:xfrm>
        </p:grpSpPr>
        <p:sp>
          <p:nvSpPr>
            <p:cNvPr id="12337" name="Google Shape;12337;p61"/>
            <p:cNvSpPr/>
            <p:nvPr/>
          </p:nvSpPr>
          <p:spPr>
            <a:xfrm>
              <a:off x="1398317" y="1981778"/>
              <a:ext cx="365792" cy="335392"/>
            </a:xfrm>
            <a:custGeom>
              <a:rect b="b" l="l" r="r" t="t"/>
              <a:pathLst>
                <a:path extrusionOk="0" h="10481" w="11431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8" name="Google Shape;12338;p61"/>
            <p:cNvSpPr/>
            <p:nvPr/>
          </p:nvSpPr>
          <p:spPr>
            <a:xfrm>
              <a:off x="1498893" y="2108338"/>
              <a:ext cx="43840" cy="49568"/>
            </a:xfrm>
            <a:custGeom>
              <a:rect b="b" l="l" r="r" t="t"/>
              <a:pathLst>
                <a:path extrusionOk="0" h="1549" w="137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9" name="Google Shape;12339;p61"/>
            <p:cNvSpPr/>
            <p:nvPr/>
          </p:nvSpPr>
          <p:spPr>
            <a:xfrm>
              <a:off x="1620429" y="2108338"/>
              <a:ext cx="43840" cy="49568"/>
            </a:xfrm>
            <a:custGeom>
              <a:rect b="b" l="l" r="r" t="t"/>
              <a:pathLst>
                <a:path extrusionOk="0" h="1549" w="137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0" name="Google Shape;12340;p61"/>
            <p:cNvSpPr/>
            <p:nvPr/>
          </p:nvSpPr>
          <p:spPr>
            <a:xfrm>
              <a:off x="1548813" y="2263314"/>
              <a:ext cx="15264" cy="21088"/>
            </a:xfrm>
            <a:custGeom>
              <a:rect b="b" l="l" r="r" t="t"/>
              <a:pathLst>
                <a:path extrusionOk="0" h="659" w="477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1" name="Google Shape;12341;p61"/>
            <p:cNvSpPr/>
            <p:nvPr/>
          </p:nvSpPr>
          <p:spPr>
            <a:xfrm>
              <a:off x="1599469" y="2263186"/>
              <a:ext cx="15296" cy="21216"/>
            </a:xfrm>
            <a:custGeom>
              <a:rect b="b" l="l" r="r" t="t"/>
              <a:pathLst>
                <a:path extrusionOk="0" h="663" w="478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2" name="Google Shape;12342;p61"/>
            <p:cNvSpPr/>
            <p:nvPr/>
          </p:nvSpPr>
          <p:spPr>
            <a:xfrm>
              <a:off x="1631117" y="2062130"/>
              <a:ext cx="22496" cy="23392"/>
            </a:xfrm>
            <a:custGeom>
              <a:rect b="b" l="l" r="r" t="t"/>
              <a:pathLst>
                <a:path extrusionOk="0" h="731" w="703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43" name="Google Shape;12343;p61"/>
          <p:cNvGrpSpPr/>
          <p:nvPr/>
        </p:nvGrpSpPr>
        <p:grpSpPr>
          <a:xfrm>
            <a:off x="3052237" y="2003570"/>
            <a:ext cx="353600" cy="314752"/>
            <a:chOff x="3052237" y="2003570"/>
            <a:chExt cx="353600" cy="314752"/>
          </a:xfrm>
        </p:grpSpPr>
        <p:sp>
          <p:nvSpPr>
            <p:cNvPr id="12344" name="Google Shape;12344;p61"/>
            <p:cNvSpPr/>
            <p:nvPr/>
          </p:nvSpPr>
          <p:spPr>
            <a:xfrm>
              <a:off x="3261773" y="2108338"/>
              <a:ext cx="48800" cy="59488"/>
            </a:xfrm>
            <a:custGeom>
              <a:rect b="b" l="l" r="r" t="t"/>
              <a:pathLst>
                <a:path extrusionOk="0" h="1859" w="1525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5" name="Google Shape;12345;p61"/>
            <p:cNvSpPr/>
            <p:nvPr/>
          </p:nvSpPr>
          <p:spPr>
            <a:xfrm>
              <a:off x="3146349" y="2108338"/>
              <a:ext cx="48416" cy="59488"/>
            </a:xfrm>
            <a:custGeom>
              <a:rect b="b" l="l" r="r" t="t"/>
              <a:pathLst>
                <a:path extrusionOk="0" h="1859" w="1513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6" name="Google Shape;12346;p61"/>
            <p:cNvSpPr/>
            <p:nvPr/>
          </p:nvSpPr>
          <p:spPr>
            <a:xfrm>
              <a:off x="3052237" y="2003570"/>
              <a:ext cx="353600" cy="314752"/>
            </a:xfrm>
            <a:custGeom>
              <a:rect b="b" l="l" r="r" t="t"/>
              <a:pathLst>
                <a:path extrusionOk="0" h="9836" w="1105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47" name="Google Shape;12347;p61"/>
          <p:cNvGrpSpPr/>
          <p:nvPr/>
        </p:nvGrpSpPr>
        <p:grpSpPr>
          <a:xfrm>
            <a:off x="1404013" y="2958066"/>
            <a:ext cx="368096" cy="223968"/>
            <a:chOff x="1404013" y="2958066"/>
            <a:chExt cx="368096" cy="223968"/>
          </a:xfrm>
        </p:grpSpPr>
        <p:sp>
          <p:nvSpPr>
            <p:cNvPr id="12348" name="Google Shape;12348;p61"/>
            <p:cNvSpPr/>
            <p:nvPr/>
          </p:nvSpPr>
          <p:spPr>
            <a:xfrm>
              <a:off x="1426893" y="3073426"/>
              <a:ext cx="40032" cy="45760"/>
            </a:xfrm>
            <a:custGeom>
              <a:rect b="b" l="l" r="r" t="t"/>
              <a:pathLst>
                <a:path extrusionOk="0" h="1430" w="1251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9" name="Google Shape;12349;p61"/>
            <p:cNvSpPr/>
            <p:nvPr/>
          </p:nvSpPr>
          <p:spPr>
            <a:xfrm>
              <a:off x="1404013" y="2958066"/>
              <a:ext cx="368096" cy="223968"/>
            </a:xfrm>
            <a:custGeom>
              <a:rect b="b" l="l" r="r" t="t"/>
              <a:pathLst>
                <a:path extrusionOk="0" h="6999" w="11503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350" name="Google Shape;12350;p61"/>
          <p:cNvSpPr/>
          <p:nvPr/>
        </p:nvSpPr>
        <p:spPr>
          <a:xfrm>
            <a:off x="4147597" y="2886354"/>
            <a:ext cx="367712" cy="367680"/>
          </a:xfrm>
          <a:custGeom>
            <a:rect b="b" l="l" r="r" t="t"/>
            <a:pathLst>
              <a:path extrusionOk="0" h="11490" w="11491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51" name="Google Shape;12351;p61"/>
          <p:cNvSpPr/>
          <p:nvPr/>
        </p:nvSpPr>
        <p:spPr>
          <a:xfrm>
            <a:off x="880141" y="2886290"/>
            <a:ext cx="323520" cy="367360"/>
          </a:xfrm>
          <a:custGeom>
            <a:rect b="b" l="l" r="r" t="t"/>
            <a:pathLst>
              <a:path extrusionOk="0" h="11480" w="1011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352" name="Google Shape;12352;p61"/>
          <p:cNvGrpSpPr/>
          <p:nvPr/>
        </p:nvGrpSpPr>
        <p:grpSpPr>
          <a:xfrm>
            <a:off x="1951149" y="2885202"/>
            <a:ext cx="370368" cy="367328"/>
            <a:chOff x="1951149" y="2885202"/>
            <a:chExt cx="370368" cy="367328"/>
          </a:xfrm>
        </p:grpSpPr>
        <p:sp>
          <p:nvSpPr>
            <p:cNvPr id="12353" name="Google Shape;12353;p61"/>
            <p:cNvSpPr/>
            <p:nvPr/>
          </p:nvSpPr>
          <p:spPr>
            <a:xfrm>
              <a:off x="1951149" y="2885202"/>
              <a:ext cx="370368" cy="367328"/>
            </a:xfrm>
            <a:custGeom>
              <a:rect b="b" l="l" r="r" t="t"/>
              <a:pathLst>
                <a:path extrusionOk="0" h="11479" w="11574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4" name="Google Shape;12354;p61"/>
            <p:cNvSpPr/>
            <p:nvPr/>
          </p:nvSpPr>
          <p:spPr>
            <a:xfrm>
              <a:off x="2061645" y="3093618"/>
              <a:ext cx="51456" cy="51456"/>
            </a:xfrm>
            <a:custGeom>
              <a:rect b="b" l="l" r="r" t="t"/>
              <a:pathLst>
                <a:path extrusionOk="0" h="1608" w="1608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5" name="Google Shape;12355;p61"/>
            <p:cNvSpPr/>
            <p:nvPr/>
          </p:nvSpPr>
          <p:spPr>
            <a:xfrm>
              <a:off x="2159565" y="3093618"/>
              <a:ext cx="51456" cy="51456"/>
            </a:xfrm>
            <a:custGeom>
              <a:rect b="b" l="l" r="r" t="t"/>
              <a:pathLst>
                <a:path extrusionOk="0" h="1608" w="1608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56" name="Google Shape;12356;p61"/>
          <p:cNvGrpSpPr/>
          <p:nvPr/>
        </p:nvGrpSpPr>
        <p:grpSpPr>
          <a:xfrm>
            <a:off x="2501677" y="2906162"/>
            <a:ext cx="367328" cy="327296"/>
            <a:chOff x="2501677" y="2906162"/>
            <a:chExt cx="367328" cy="327296"/>
          </a:xfrm>
        </p:grpSpPr>
        <p:sp>
          <p:nvSpPr>
            <p:cNvPr id="12357" name="Google Shape;12357;p61"/>
            <p:cNvSpPr/>
            <p:nvPr/>
          </p:nvSpPr>
          <p:spPr>
            <a:xfrm>
              <a:off x="2670093" y="3049810"/>
              <a:ext cx="131488" cy="107456"/>
            </a:xfrm>
            <a:custGeom>
              <a:rect b="b" l="l" r="r" t="t"/>
              <a:pathLst>
                <a:path extrusionOk="0" h="3358" w="4109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8" name="Google Shape;12358;p61"/>
            <p:cNvSpPr/>
            <p:nvPr/>
          </p:nvSpPr>
          <p:spPr>
            <a:xfrm>
              <a:off x="2760397" y="3097522"/>
              <a:ext cx="13344" cy="19360"/>
            </a:xfrm>
            <a:custGeom>
              <a:rect b="b" l="l" r="r" t="t"/>
              <a:pathLst>
                <a:path extrusionOk="0" h="605" w="417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9" name="Google Shape;12359;p61"/>
            <p:cNvSpPr/>
            <p:nvPr/>
          </p:nvSpPr>
          <p:spPr>
            <a:xfrm>
              <a:off x="2501677" y="2906162"/>
              <a:ext cx="367328" cy="327296"/>
            </a:xfrm>
            <a:custGeom>
              <a:rect b="b" l="l" r="r" t="t"/>
              <a:pathLst>
                <a:path extrusionOk="0" h="10228" w="11479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360" name="Google Shape;12360;p61"/>
          <p:cNvSpPr/>
          <p:nvPr/>
        </p:nvSpPr>
        <p:spPr>
          <a:xfrm>
            <a:off x="3597837" y="2929394"/>
            <a:ext cx="368832" cy="281600"/>
          </a:xfrm>
          <a:custGeom>
            <a:rect b="b" l="l" r="r" t="t"/>
            <a:pathLst>
              <a:path extrusionOk="0" h="8800" w="11526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361" name="Google Shape;12361;p61"/>
          <p:cNvGrpSpPr/>
          <p:nvPr/>
        </p:nvGrpSpPr>
        <p:grpSpPr>
          <a:xfrm>
            <a:off x="3050317" y="2893714"/>
            <a:ext cx="367712" cy="354240"/>
            <a:chOff x="3050317" y="2893714"/>
            <a:chExt cx="367712" cy="354240"/>
          </a:xfrm>
        </p:grpSpPr>
        <p:sp>
          <p:nvSpPr>
            <p:cNvPr id="12362" name="Google Shape;12362;p61"/>
            <p:cNvSpPr/>
            <p:nvPr/>
          </p:nvSpPr>
          <p:spPr>
            <a:xfrm>
              <a:off x="3079661" y="2945010"/>
              <a:ext cx="33184" cy="33184"/>
            </a:xfrm>
            <a:custGeom>
              <a:rect b="b" l="l" r="r" t="t"/>
              <a:pathLst>
                <a:path extrusionOk="0" h="1037" w="1037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3" name="Google Shape;12363;p61"/>
            <p:cNvSpPr/>
            <p:nvPr/>
          </p:nvSpPr>
          <p:spPr>
            <a:xfrm>
              <a:off x="3050317" y="2893714"/>
              <a:ext cx="367712" cy="354240"/>
            </a:xfrm>
            <a:custGeom>
              <a:rect b="b" l="l" r="r" t="t"/>
              <a:pathLst>
                <a:path extrusionOk="0" h="11070" w="11491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364" name="Google Shape;12364;p61"/>
          <p:cNvSpPr/>
          <p:nvPr/>
        </p:nvSpPr>
        <p:spPr>
          <a:xfrm>
            <a:off x="4694733" y="2884434"/>
            <a:ext cx="370368" cy="368096"/>
          </a:xfrm>
          <a:custGeom>
            <a:rect b="b" l="l" r="r" t="t"/>
            <a:pathLst>
              <a:path extrusionOk="0" h="11503" w="11574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65" name="Google Shape;12365;p61"/>
          <p:cNvSpPr/>
          <p:nvPr/>
        </p:nvSpPr>
        <p:spPr>
          <a:xfrm>
            <a:off x="8046381" y="2886290"/>
            <a:ext cx="253408" cy="366240"/>
          </a:xfrm>
          <a:custGeom>
            <a:rect b="b" l="l" r="r" t="t"/>
            <a:pathLst>
              <a:path extrusionOk="0" h="11445" w="7919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366" name="Google Shape;12366;p61"/>
          <p:cNvGrpSpPr/>
          <p:nvPr/>
        </p:nvGrpSpPr>
        <p:grpSpPr>
          <a:xfrm>
            <a:off x="7531277" y="2886354"/>
            <a:ext cx="185184" cy="367296"/>
            <a:chOff x="7531277" y="2886354"/>
            <a:chExt cx="185184" cy="367296"/>
          </a:xfrm>
        </p:grpSpPr>
        <p:sp>
          <p:nvSpPr>
            <p:cNvPr id="12367" name="Google Shape;12367;p61"/>
            <p:cNvSpPr/>
            <p:nvPr/>
          </p:nvSpPr>
          <p:spPr>
            <a:xfrm>
              <a:off x="7531277" y="2886354"/>
              <a:ext cx="185184" cy="367296"/>
            </a:xfrm>
            <a:custGeom>
              <a:rect b="b" l="l" r="r" t="t"/>
              <a:pathLst>
                <a:path extrusionOk="0" h="11478" w="5787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8" name="Google Shape;12368;p61"/>
            <p:cNvSpPr/>
            <p:nvPr/>
          </p:nvSpPr>
          <p:spPr>
            <a:xfrm>
              <a:off x="7642157" y="3151154"/>
              <a:ext cx="16032" cy="10688"/>
            </a:xfrm>
            <a:custGeom>
              <a:rect b="b" l="l" r="r" t="t"/>
              <a:pathLst>
                <a:path extrusionOk="0" h="334" w="501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9" name="Google Shape;12369;p61"/>
            <p:cNvSpPr/>
            <p:nvPr/>
          </p:nvSpPr>
          <p:spPr>
            <a:xfrm>
              <a:off x="7625005" y="3070738"/>
              <a:ext cx="16032" cy="10336"/>
            </a:xfrm>
            <a:custGeom>
              <a:rect b="b" l="l" r="r" t="t"/>
              <a:pathLst>
                <a:path extrusionOk="0" h="323" w="501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70" name="Google Shape;12370;p61"/>
          <p:cNvGrpSpPr/>
          <p:nvPr/>
        </p:nvGrpSpPr>
        <p:grpSpPr>
          <a:xfrm>
            <a:off x="6926637" y="2886738"/>
            <a:ext cx="297184" cy="367296"/>
            <a:chOff x="6926637" y="2886738"/>
            <a:chExt cx="297184" cy="367296"/>
          </a:xfrm>
        </p:grpSpPr>
        <p:sp>
          <p:nvSpPr>
            <p:cNvPr id="12371" name="Google Shape;12371;p61"/>
            <p:cNvSpPr/>
            <p:nvPr/>
          </p:nvSpPr>
          <p:spPr>
            <a:xfrm>
              <a:off x="7006637" y="2961202"/>
              <a:ext cx="106720" cy="100064"/>
            </a:xfrm>
            <a:custGeom>
              <a:rect b="b" l="l" r="r" t="t"/>
              <a:pathLst>
                <a:path extrusionOk="0" h="3127" w="3335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2" name="Google Shape;12372;p61"/>
            <p:cNvSpPr/>
            <p:nvPr/>
          </p:nvSpPr>
          <p:spPr>
            <a:xfrm>
              <a:off x="7037485" y="2986738"/>
              <a:ext cx="106720" cy="100800"/>
            </a:xfrm>
            <a:custGeom>
              <a:rect b="b" l="l" r="r" t="t"/>
              <a:pathLst>
                <a:path extrusionOk="0" h="3150" w="3335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3" name="Google Shape;12373;p61"/>
            <p:cNvSpPr/>
            <p:nvPr/>
          </p:nvSpPr>
          <p:spPr>
            <a:xfrm>
              <a:off x="6926637" y="2886738"/>
              <a:ext cx="297184" cy="367296"/>
            </a:xfrm>
            <a:custGeom>
              <a:rect b="b" l="l" r="r" t="t"/>
              <a:pathLst>
                <a:path extrusionOk="0" h="11478" w="9287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374" name="Google Shape;12374;p61"/>
          <p:cNvSpPr/>
          <p:nvPr/>
        </p:nvSpPr>
        <p:spPr>
          <a:xfrm>
            <a:off x="5255565" y="2885970"/>
            <a:ext cx="346368" cy="368064"/>
          </a:xfrm>
          <a:custGeom>
            <a:rect b="b" l="l" r="r" t="t"/>
            <a:pathLst>
              <a:path extrusionOk="0" h="11502" w="10824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75" name="Google Shape;12375;p61"/>
          <p:cNvSpPr/>
          <p:nvPr/>
        </p:nvSpPr>
        <p:spPr>
          <a:xfrm>
            <a:off x="5834285" y="2886674"/>
            <a:ext cx="289216" cy="368512"/>
          </a:xfrm>
          <a:custGeom>
            <a:rect b="b" l="l" r="r" t="t"/>
            <a:pathLst>
              <a:path extrusionOk="0" h="11516" w="9038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376" name="Google Shape;12376;p61"/>
          <p:cNvGrpSpPr/>
          <p:nvPr/>
        </p:nvGrpSpPr>
        <p:grpSpPr>
          <a:xfrm>
            <a:off x="6340653" y="2886354"/>
            <a:ext cx="370368" cy="368064"/>
            <a:chOff x="6340653" y="2886354"/>
            <a:chExt cx="370368" cy="368064"/>
          </a:xfrm>
        </p:grpSpPr>
        <p:sp>
          <p:nvSpPr>
            <p:cNvPr id="12377" name="Google Shape;12377;p61"/>
            <p:cNvSpPr/>
            <p:nvPr/>
          </p:nvSpPr>
          <p:spPr>
            <a:xfrm>
              <a:off x="6521229" y="2938162"/>
              <a:ext cx="10720" cy="16416"/>
            </a:xfrm>
            <a:custGeom>
              <a:rect b="b" l="l" r="r" t="t"/>
              <a:pathLst>
                <a:path extrusionOk="0" h="513" w="335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8" name="Google Shape;12378;p61"/>
            <p:cNvSpPr/>
            <p:nvPr/>
          </p:nvSpPr>
          <p:spPr>
            <a:xfrm>
              <a:off x="6647725" y="3010258"/>
              <a:ext cx="17568" cy="16704"/>
            </a:xfrm>
            <a:custGeom>
              <a:rect b="b" l="l" r="r" t="t"/>
              <a:pathLst>
                <a:path extrusionOk="0" h="522" w="549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9" name="Google Shape;12379;p61"/>
            <p:cNvSpPr/>
            <p:nvPr/>
          </p:nvSpPr>
          <p:spPr>
            <a:xfrm>
              <a:off x="6635533" y="3166354"/>
              <a:ext cx="17952" cy="11872"/>
            </a:xfrm>
            <a:custGeom>
              <a:rect b="b" l="l" r="r" t="t"/>
              <a:pathLst>
                <a:path extrusionOk="0" h="371" w="561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0" name="Google Shape;12380;p61"/>
            <p:cNvSpPr/>
            <p:nvPr/>
          </p:nvSpPr>
          <p:spPr>
            <a:xfrm>
              <a:off x="6387885" y="3009970"/>
              <a:ext cx="18336" cy="17376"/>
            </a:xfrm>
            <a:custGeom>
              <a:rect b="b" l="l" r="r" t="t"/>
              <a:pathLst>
                <a:path extrusionOk="0" h="543" w="573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1" name="Google Shape;12381;p61"/>
            <p:cNvSpPr/>
            <p:nvPr/>
          </p:nvSpPr>
          <p:spPr>
            <a:xfrm>
              <a:off x="6398925" y="3166354"/>
              <a:ext cx="18336" cy="11872"/>
            </a:xfrm>
            <a:custGeom>
              <a:rect b="b" l="l" r="r" t="t"/>
              <a:pathLst>
                <a:path extrusionOk="0" h="371" w="573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2" name="Google Shape;12382;p61"/>
            <p:cNvSpPr/>
            <p:nvPr/>
          </p:nvSpPr>
          <p:spPr>
            <a:xfrm>
              <a:off x="6340653" y="2886354"/>
              <a:ext cx="370368" cy="368064"/>
            </a:xfrm>
            <a:custGeom>
              <a:rect b="b" l="l" r="r" t="t"/>
              <a:pathLst>
                <a:path extrusionOk="0" h="11502" w="11574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83" name="Google Shape;12383;p61"/>
          <p:cNvGrpSpPr/>
          <p:nvPr/>
        </p:nvGrpSpPr>
        <p:grpSpPr>
          <a:xfrm>
            <a:off x="5246797" y="1981426"/>
            <a:ext cx="354752" cy="336512"/>
            <a:chOff x="5246797" y="1981426"/>
            <a:chExt cx="354752" cy="336512"/>
          </a:xfrm>
        </p:grpSpPr>
        <p:sp>
          <p:nvSpPr>
            <p:cNvPr id="12384" name="Google Shape;12384;p61"/>
            <p:cNvSpPr/>
            <p:nvPr/>
          </p:nvSpPr>
          <p:spPr>
            <a:xfrm>
              <a:off x="5246797" y="1981426"/>
              <a:ext cx="354752" cy="336512"/>
            </a:xfrm>
            <a:custGeom>
              <a:rect b="b" l="l" r="r" t="t"/>
              <a:pathLst>
                <a:path extrusionOk="0" h="10516" w="11086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5" name="Google Shape;12385;p61"/>
            <p:cNvSpPr/>
            <p:nvPr/>
          </p:nvSpPr>
          <p:spPr>
            <a:xfrm>
              <a:off x="5295565" y="2044338"/>
              <a:ext cx="10304" cy="10688"/>
            </a:xfrm>
            <a:custGeom>
              <a:rect b="b" l="l" r="r" t="t"/>
              <a:pathLst>
                <a:path extrusionOk="0" h="334" w="322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86" name="Google Shape;12386;p61"/>
          <p:cNvGrpSpPr/>
          <p:nvPr/>
        </p:nvGrpSpPr>
        <p:grpSpPr>
          <a:xfrm>
            <a:off x="4148749" y="2102066"/>
            <a:ext cx="355136" cy="216256"/>
            <a:chOff x="4148749" y="2102066"/>
            <a:chExt cx="355136" cy="216256"/>
          </a:xfrm>
        </p:grpSpPr>
        <p:sp>
          <p:nvSpPr>
            <p:cNvPr id="12387" name="Google Shape;12387;p61"/>
            <p:cNvSpPr/>
            <p:nvPr/>
          </p:nvSpPr>
          <p:spPr>
            <a:xfrm>
              <a:off x="4148749" y="2102066"/>
              <a:ext cx="355136" cy="216256"/>
            </a:xfrm>
            <a:custGeom>
              <a:rect b="b" l="l" r="r" t="t"/>
              <a:pathLst>
                <a:path extrusionOk="0" h="6758" w="11098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8" name="Google Shape;12388;p61"/>
            <p:cNvSpPr/>
            <p:nvPr/>
          </p:nvSpPr>
          <p:spPr>
            <a:xfrm>
              <a:off x="4195981" y="2177682"/>
              <a:ext cx="10336" cy="10720"/>
            </a:xfrm>
            <a:custGeom>
              <a:rect b="b" l="l" r="r" t="t"/>
              <a:pathLst>
                <a:path extrusionOk="0" h="335" w="323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89" name="Google Shape;12389;p61"/>
          <p:cNvGrpSpPr/>
          <p:nvPr/>
        </p:nvGrpSpPr>
        <p:grpSpPr>
          <a:xfrm>
            <a:off x="5794669" y="2001426"/>
            <a:ext cx="354752" cy="315360"/>
            <a:chOff x="5794669" y="2001426"/>
            <a:chExt cx="354752" cy="315360"/>
          </a:xfrm>
        </p:grpSpPr>
        <p:sp>
          <p:nvSpPr>
            <p:cNvPr id="12390" name="Google Shape;12390;p61"/>
            <p:cNvSpPr/>
            <p:nvPr/>
          </p:nvSpPr>
          <p:spPr>
            <a:xfrm>
              <a:off x="5841165" y="2051186"/>
              <a:ext cx="10688" cy="10336"/>
            </a:xfrm>
            <a:custGeom>
              <a:rect b="b" l="l" r="r" t="t"/>
              <a:pathLst>
                <a:path extrusionOk="0" h="323" w="334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1" name="Google Shape;12391;p61"/>
            <p:cNvSpPr/>
            <p:nvPr/>
          </p:nvSpPr>
          <p:spPr>
            <a:xfrm>
              <a:off x="5794669" y="2001426"/>
              <a:ext cx="354752" cy="315360"/>
            </a:xfrm>
            <a:custGeom>
              <a:rect b="b" l="l" r="r" t="t"/>
              <a:pathLst>
                <a:path extrusionOk="0" h="9855" w="11086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92" name="Google Shape;12392;p61"/>
          <p:cNvGrpSpPr/>
          <p:nvPr/>
        </p:nvGrpSpPr>
        <p:grpSpPr>
          <a:xfrm>
            <a:off x="6345229" y="2029842"/>
            <a:ext cx="352832" cy="289216"/>
            <a:chOff x="6345229" y="2029842"/>
            <a:chExt cx="352832" cy="289216"/>
          </a:xfrm>
        </p:grpSpPr>
        <p:sp>
          <p:nvSpPr>
            <p:cNvPr id="12393" name="Google Shape;12393;p61"/>
            <p:cNvSpPr/>
            <p:nvPr/>
          </p:nvSpPr>
          <p:spPr>
            <a:xfrm>
              <a:off x="6392845" y="2048146"/>
              <a:ext cx="12992" cy="10720"/>
            </a:xfrm>
            <a:custGeom>
              <a:rect b="b" l="l" r="r" t="t"/>
              <a:pathLst>
                <a:path extrusionOk="0" h="335" w="406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4" name="Google Shape;12394;p61"/>
            <p:cNvSpPr/>
            <p:nvPr/>
          </p:nvSpPr>
          <p:spPr>
            <a:xfrm>
              <a:off x="6345229" y="2029842"/>
              <a:ext cx="352832" cy="289216"/>
            </a:xfrm>
            <a:custGeom>
              <a:rect b="b" l="l" r="r" t="t"/>
              <a:pathLst>
                <a:path extrusionOk="0" h="9038" w="11026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95" name="Google Shape;12395;p61"/>
          <p:cNvGrpSpPr/>
          <p:nvPr/>
        </p:nvGrpSpPr>
        <p:grpSpPr>
          <a:xfrm>
            <a:off x="4697389" y="2036338"/>
            <a:ext cx="354752" cy="281984"/>
            <a:chOff x="4697389" y="2036338"/>
            <a:chExt cx="354752" cy="281984"/>
          </a:xfrm>
        </p:grpSpPr>
        <p:sp>
          <p:nvSpPr>
            <p:cNvPr id="12396" name="Google Shape;12396;p61"/>
            <p:cNvSpPr/>
            <p:nvPr/>
          </p:nvSpPr>
          <p:spPr>
            <a:xfrm>
              <a:off x="4697389" y="2036338"/>
              <a:ext cx="354752" cy="281984"/>
            </a:xfrm>
            <a:custGeom>
              <a:rect b="b" l="l" r="r" t="t"/>
              <a:pathLst>
                <a:path extrusionOk="0" h="8812" w="11086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7" name="Google Shape;12397;p61"/>
            <p:cNvSpPr/>
            <p:nvPr/>
          </p:nvSpPr>
          <p:spPr>
            <a:xfrm>
              <a:off x="4747693" y="2113682"/>
              <a:ext cx="10688" cy="10688"/>
            </a:xfrm>
            <a:custGeom>
              <a:rect b="b" l="l" r="r" t="t"/>
              <a:pathLst>
                <a:path extrusionOk="0" h="334" w="334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98" name="Google Shape;12398;p61"/>
          <p:cNvGrpSpPr/>
          <p:nvPr/>
        </p:nvGrpSpPr>
        <p:grpSpPr>
          <a:xfrm>
            <a:off x="1404013" y="2424754"/>
            <a:ext cx="353600" cy="354944"/>
            <a:chOff x="1404013" y="2424754"/>
            <a:chExt cx="353600" cy="354944"/>
          </a:xfrm>
        </p:grpSpPr>
        <p:sp>
          <p:nvSpPr>
            <p:cNvPr id="12399" name="Google Shape;12399;p61"/>
            <p:cNvSpPr/>
            <p:nvPr/>
          </p:nvSpPr>
          <p:spPr>
            <a:xfrm>
              <a:off x="1404013" y="2424754"/>
              <a:ext cx="353600" cy="354944"/>
            </a:xfrm>
            <a:custGeom>
              <a:rect b="b" l="l" r="r" t="t"/>
              <a:pathLst>
                <a:path extrusionOk="0" h="11092" w="1105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0" name="Google Shape;12400;p61"/>
            <p:cNvSpPr/>
            <p:nvPr/>
          </p:nvSpPr>
          <p:spPr>
            <a:xfrm>
              <a:off x="1481357" y="2507634"/>
              <a:ext cx="54144" cy="65568"/>
            </a:xfrm>
            <a:custGeom>
              <a:rect b="b" l="l" r="r" t="t"/>
              <a:pathLst>
                <a:path extrusionOk="0" h="2049" w="1692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1" name="Google Shape;12401;p61"/>
            <p:cNvSpPr/>
            <p:nvPr/>
          </p:nvSpPr>
          <p:spPr>
            <a:xfrm>
              <a:off x="1625389" y="2507634"/>
              <a:ext cx="54528" cy="65568"/>
            </a:xfrm>
            <a:custGeom>
              <a:rect b="b" l="l" r="r" t="t"/>
              <a:pathLst>
                <a:path extrusionOk="0" h="2049" w="1704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2" name="Google Shape;12402;p61"/>
            <p:cNvSpPr/>
            <p:nvPr/>
          </p:nvSpPr>
          <p:spPr>
            <a:xfrm>
              <a:off x="1503085" y="2529746"/>
              <a:ext cx="10688" cy="21344"/>
            </a:xfrm>
            <a:custGeom>
              <a:rect b="b" l="l" r="r" t="t"/>
              <a:pathLst>
                <a:path extrusionOk="0" h="667" w="334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3" name="Google Shape;12403;p61"/>
            <p:cNvSpPr/>
            <p:nvPr/>
          </p:nvSpPr>
          <p:spPr>
            <a:xfrm>
              <a:off x="1647501" y="2529746"/>
              <a:ext cx="10304" cy="21344"/>
            </a:xfrm>
            <a:custGeom>
              <a:rect b="b" l="l" r="r" t="t"/>
              <a:pathLst>
                <a:path extrusionOk="0" h="667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04" name="Google Shape;12404;p61"/>
          <p:cNvGrpSpPr/>
          <p:nvPr/>
        </p:nvGrpSpPr>
        <p:grpSpPr>
          <a:xfrm>
            <a:off x="854253" y="2428274"/>
            <a:ext cx="355104" cy="351040"/>
            <a:chOff x="854253" y="2428274"/>
            <a:chExt cx="355104" cy="351040"/>
          </a:xfrm>
        </p:grpSpPr>
        <p:sp>
          <p:nvSpPr>
            <p:cNvPr id="12405" name="Google Shape;12405;p61"/>
            <p:cNvSpPr/>
            <p:nvPr/>
          </p:nvSpPr>
          <p:spPr>
            <a:xfrm>
              <a:off x="854253" y="2428274"/>
              <a:ext cx="355104" cy="351040"/>
            </a:xfrm>
            <a:custGeom>
              <a:rect b="b" l="l" r="r" t="t"/>
              <a:pathLst>
                <a:path extrusionOk="0" h="10970" w="11097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6" name="Google Shape;12406;p61"/>
            <p:cNvSpPr/>
            <p:nvPr/>
          </p:nvSpPr>
          <p:spPr>
            <a:xfrm>
              <a:off x="1003597" y="2557554"/>
              <a:ext cx="49568" cy="60608"/>
            </a:xfrm>
            <a:custGeom>
              <a:rect b="b" l="l" r="r" t="t"/>
              <a:pathLst>
                <a:path extrusionOk="0" h="1894" w="1549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07" name="Google Shape;12407;p61"/>
          <p:cNvGrpSpPr/>
          <p:nvPr/>
        </p:nvGrpSpPr>
        <p:grpSpPr>
          <a:xfrm>
            <a:off x="6896909" y="2440946"/>
            <a:ext cx="354752" cy="275904"/>
            <a:chOff x="6896909" y="2440946"/>
            <a:chExt cx="354752" cy="275904"/>
          </a:xfrm>
        </p:grpSpPr>
        <p:sp>
          <p:nvSpPr>
            <p:cNvPr id="12408" name="Google Shape;12408;p61"/>
            <p:cNvSpPr/>
            <p:nvPr/>
          </p:nvSpPr>
          <p:spPr>
            <a:xfrm>
              <a:off x="7052365" y="2573938"/>
              <a:ext cx="32416" cy="32416"/>
            </a:xfrm>
            <a:custGeom>
              <a:rect b="b" l="l" r="r" t="t"/>
              <a:pathLst>
                <a:path extrusionOk="0" h="1013" w="1013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9" name="Google Shape;12409;p61"/>
            <p:cNvSpPr/>
            <p:nvPr/>
          </p:nvSpPr>
          <p:spPr>
            <a:xfrm>
              <a:off x="6896909" y="2440946"/>
              <a:ext cx="354752" cy="275904"/>
            </a:xfrm>
            <a:custGeom>
              <a:rect b="b" l="l" r="r" t="t"/>
              <a:pathLst>
                <a:path extrusionOk="0" h="8622" w="11086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410" name="Google Shape;12410;p61"/>
          <p:cNvSpPr/>
          <p:nvPr/>
        </p:nvSpPr>
        <p:spPr>
          <a:xfrm>
            <a:off x="6347501" y="2448754"/>
            <a:ext cx="354752" cy="330176"/>
          </a:xfrm>
          <a:custGeom>
            <a:rect b="b" l="l" r="r" t="t"/>
            <a:pathLst>
              <a:path extrusionOk="0" h="10318" w="11086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411" name="Google Shape;12411;p61"/>
          <p:cNvGrpSpPr/>
          <p:nvPr/>
        </p:nvGrpSpPr>
        <p:grpSpPr>
          <a:xfrm>
            <a:off x="5265069" y="2424754"/>
            <a:ext cx="321984" cy="354560"/>
            <a:chOff x="5265069" y="2424754"/>
            <a:chExt cx="321984" cy="354560"/>
          </a:xfrm>
        </p:grpSpPr>
        <p:sp>
          <p:nvSpPr>
            <p:cNvPr id="12412" name="Google Shape;12412;p61"/>
            <p:cNvSpPr/>
            <p:nvPr/>
          </p:nvSpPr>
          <p:spPr>
            <a:xfrm>
              <a:off x="5265069" y="2424754"/>
              <a:ext cx="321984" cy="354560"/>
            </a:xfrm>
            <a:custGeom>
              <a:rect b="b" l="l" r="r" t="t"/>
              <a:pathLst>
                <a:path extrusionOk="0" h="11080" w="10062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3" name="Google Shape;12413;p61"/>
            <p:cNvSpPr/>
            <p:nvPr/>
          </p:nvSpPr>
          <p:spPr>
            <a:xfrm>
              <a:off x="5360717" y="2479826"/>
              <a:ext cx="32416" cy="38144"/>
            </a:xfrm>
            <a:custGeom>
              <a:rect b="b" l="l" r="r" t="t"/>
              <a:pathLst>
                <a:path extrusionOk="0" h="1192" w="1013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14" name="Google Shape;12414;p61"/>
          <p:cNvGrpSpPr/>
          <p:nvPr/>
        </p:nvGrpSpPr>
        <p:grpSpPr>
          <a:xfrm>
            <a:off x="4150669" y="2466770"/>
            <a:ext cx="355104" cy="259584"/>
            <a:chOff x="4150669" y="2466770"/>
            <a:chExt cx="355104" cy="259584"/>
          </a:xfrm>
        </p:grpSpPr>
        <p:sp>
          <p:nvSpPr>
            <p:cNvPr id="12415" name="Google Shape;12415;p61"/>
            <p:cNvSpPr/>
            <p:nvPr/>
          </p:nvSpPr>
          <p:spPr>
            <a:xfrm>
              <a:off x="4150669" y="2466770"/>
              <a:ext cx="355104" cy="259584"/>
            </a:xfrm>
            <a:custGeom>
              <a:rect b="b" l="l" r="r" t="t"/>
              <a:pathLst>
                <a:path extrusionOk="0" h="8112" w="11097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6" name="Google Shape;12416;p61"/>
            <p:cNvSpPr/>
            <p:nvPr/>
          </p:nvSpPr>
          <p:spPr>
            <a:xfrm>
              <a:off x="4270285" y="2538098"/>
              <a:ext cx="17184" cy="19872"/>
            </a:xfrm>
            <a:custGeom>
              <a:rect b="b" l="l" r="r" t="t"/>
              <a:pathLst>
                <a:path extrusionOk="0" h="621" w="537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7" name="Google Shape;12417;p61"/>
            <p:cNvSpPr/>
            <p:nvPr/>
          </p:nvSpPr>
          <p:spPr>
            <a:xfrm>
              <a:off x="4183437" y="2557170"/>
              <a:ext cx="32416" cy="38144"/>
            </a:xfrm>
            <a:custGeom>
              <a:rect b="b" l="l" r="r" t="t"/>
              <a:pathLst>
                <a:path extrusionOk="0" h="1192" w="1013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8" name="Google Shape;12418;p61"/>
            <p:cNvSpPr/>
            <p:nvPr/>
          </p:nvSpPr>
          <p:spPr>
            <a:xfrm>
              <a:off x="4309901" y="2589490"/>
              <a:ext cx="82720" cy="60672"/>
            </a:xfrm>
            <a:custGeom>
              <a:rect b="b" l="l" r="r" t="t"/>
              <a:pathLst>
                <a:path extrusionOk="0" h="1896" w="2585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19" name="Google Shape;12419;p61"/>
          <p:cNvGrpSpPr/>
          <p:nvPr/>
        </p:nvGrpSpPr>
        <p:grpSpPr>
          <a:xfrm>
            <a:off x="4699693" y="2424946"/>
            <a:ext cx="354336" cy="353984"/>
            <a:chOff x="4699693" y="2424946"/>
            <a:chExt cx="354336" cy="353984"/>
          </a:xfrm>
        </p:grpSpPr>
        <p:sp>
          <p:nvSpPr>
            <p:cNvPr id="12420" name="Google Shape;12420;p61"/>
            <p:cNvSpPr/>
            <p:nvPr/>
          </p:nvSpPr>
          <p:spPr>
            <a:xfrm>
              <a:off x="4699693" y="2424946"/>
              <a:ext cx="354336" cy="353984"/>
            </a:xfrm>
            <a:custGeom>
              <a:rect b="b" l="l" r="r" t="t"/>
              <a:pathLst>
                <a:path extrusionOk="0" h="11062" w="11073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1" name="Google Shape;12421;p61"/>
            <p:cNvSpPr/>
            <p:nvPr/>
          </p:nvSpPr>
          <p:spPr>
            <a:xfrm>
              <a:off x="4738157" y="2573938"/>
              <a:ext cx="38144" cy="38112"/>
            </a:xfrm>
            <a:custGeom>
              <a:rect b="b" l="l" r="r" t="t"/>
              <a:pathLst>
                <a:path extrusionOk="0" h="1191" w="1192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422" name="Google Shape;12422;p61"/>
          <p:cNvSpPr/>
          <p:nvPr/>
        </p:nvSpPr>
        <p:spPr>
          <a:xfrm>
            <a:off x="5809901" y="2424594"/>
            <a:ext cx="331520" cy="354720"/>
          </a:xfrm>
          <a:custGeom>
            <a:rect b="b" l="l" r="r" t="t"/>
            <a:pathLst>
              <a:path extrusionOk="0" h="11085" w="1036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23" name="Google Shape;12423;p61"/>
          <p:cNvSpPr/>
          <p:nvPr/>
        </p:nvSpPr>
        <p:spPr>
          <a:xfrm>
            <a:off x="3051853" y="2463538"/>
            <a:ext cx="355520" cy="315776"/>
          </a:xfrm>
          <a:custGeom>
            <a:rect b="b" l="l" r="r" t="t"/>
            <a:pathLst>
              <a:path extrusionOk="0" h="9868" w="1111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424" name="Google Shape;12424;p61"/>
          <p:cNvGrpSpPr/>
          <p:nvPr/>
        </p:nvGrpSpPr>
        <p:grpSpPr>
          <a:xfrm>
            <a:off x="1953037" y="2552242"/>
            <a:ext cx="355136" cy="227072"/>
            <a:chOff x="1953037" y="2552242"/>
            <a:chExt cx="355136" cy="227072"/>
          </a:xfrm>
        </p:grpSpPr>
        <p:sp>
          <p:nvSpPr>
            <p:cNvPr id="12425" name="Google Shape;12425;p61"/>
            <p:cNvSpPr/>
            <p:nvPr/>
          </p:nvSpPr>
          <p:spPr>
            <a:xfrm>
              <a:off x="1953037" y="2552242"/>
              <a:ext cx="355136" cy="227072"/>
            </a:xfrm>
            <a:custGeom>
              <a:rect b="b" l="l" r="r" t="t"/>
              <a:pathLst>
                <a:path extrusionOk="0" h="7096" w="11098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6" name="Google Shape;12426;p61"/>
            <p:cNvSpPr/>
            <p:nvPr/>
          </p:nvSpPr>
          <p:spPr>
            <a:xfrm>
              <a:off x="1985805" y="2573938"/>
              <a:ext cx="10720" cy="16416"/>
            </a:xfrm>
            <a:custGeom>
              <a:rect b="b" l="l" r="r" t="t"/>
              <a:pathLst>
                <a:path extrusionOk="0" h="513" w="335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427" name="Google Shape;12427;p61"/>
          <p:cNvSpPr/>
          <p:nvPr/>
        </p:nvSpPr>
        <p:spPr>
          <a:xfrm>
            <a:off x="3603917" y="2424146"/>
            <a:ext cx="348256" cy="354016"/>
          </a:xfrm>
          <a:custGeom>
            <a:rect b="b" l="l" r="r" t="t"/>
            <a:pathLst>
              <a:path extrusionOk="0" h="11063" w="10883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428" name="Google Shape;12428;p61"/>
          <p:cNvGrpSpPr/>
          <p:nvPr/>
        </p:nvGrpSpPr>
        <p:grpSpPr>
          <a:xfrm>
            <a:off x="2500941" y="2527218"/>
            <a:ext cx="355104" cy="250944"/>
            <a:chOff x="2500941" y="2527218"/>
            <a:chExt cx="355104" cy="250944"/>
          </a:xfrm>
        </p:grpSpPr>
        <p:sp>
          <p:nvSpPr>
            <p:cNvPr id="12429" name="Google Shape;12429;p61"/>
            <p:cNvSpPr/>
            <p:nvPr/>
          </p:nvSpPr>
          <p:spPr>
            <a:xfrm>
              <a:off x="2500941" y="2527218"/>
              <a:ext cx="355104" cy="250944"/>
            </a:xfrm>
            <a:custGeom>
              <a:rect b="b" l="l" r="r" t="t"/>
              <a:pathLst>
                <a:path extrusionOk="0" h="7842" w="11097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0" name="Google Shape;12430;p61"/>
            <p:cNvSpPr/>
            <p:nvPr/>
          </p:nvSpPr>
          <p:spPr>
            <a:xfrm>
              <a:off x="2651437" y="2623922"/>
              <a:ext cx="16768" cy="15968"/>
            </a:xfrm>
            <a:custGeom>
              <a:rect b="b" l="l" r="r" t="t"/>
              <a:pathLst>
                <a:path extrusionOk="0" h="499" w="524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1" name="Google Shape;12431;p61"/>
            <p:cNvSpPr/>
            <p:nvPr/>
          </p:nvSpPr>
          <p:spPr>
            <a:xfrm>
              <a:off x="2690285" y="2623922"/>
              <a:ext cx="16800" cy="15968"/>
            </a:xfrm>
            <a:custGeom>
              <a:rect b="b" l="l" r="r" t="t"/>
              <a:pathLst>
                <a:path extrusionOk="0" h="499" w="525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2" name="Google Shape;12432;p61"/>
            <p:cNvSpPr/>
            <p:nvPr/>
          </p:nvSpPr>
          <p:spPr>
            <a:xfrm>
              <a:off x="2535597" y="2557170"/>
              <a:ext cx="32416" cy="49184"/>
            </a:xfrm>
            <a:custGeom>
              <a:rect b="b" l="l" r="r" t="t"/>
              <a:pathLst>
                <a:path extrusionOk="0" h="1537" w="1013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3" name="Google Shape;12433;p61"/>
            <p:cNvSpPr/>
            <p:nvPr/>
          </p:nvSpPr>
          <p:spPr>
            <a:xfrm>
              <a:off x="2790477" y="2557938"/>
              <a:ext cx="32416" cy="48800"/>
            </a:xfrm>
            <a:custGeom>
              <a:rect b="b" l="l" r="r" t="t"/>
              <a:pathLst>
                <a:path extrusionOk="0" h="1525" w="1013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434" name="Google Shape;12434;p61"/>
          <p:cNvSpPr/>
          <p:nvPr/>
        </p:nvSpPr>
        <p:spPr>
          <a:xfrm>
            <a:off x="7447437" y="2499282"/>
            <a:ext cx="355136" cy="281952"/>
          </a:xfrm>
          <a:custGeom>
            <a:rect b="b" l="l" r="r" t="t"/>
            <a:pathLst>
              <a:path extrusionOk="0" h="8811" w="11098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435" name="Google Shape;12435;p61"/>
          <p:cNvGrpSpPr/>
          <p:nvPr/>
        </p:nvGrpSpPr>
        <p:grpSpPr>
          <a:xfrm>
            <a:off x="7993805" y="2427122"/>
            <a:ext cx="356256" cy="351808"/>
            <a:chOff x="7993805" y="2427122"/>
            <a:chExt cx="356256" cy="351808"/>
          </a:xfrm>
        </p:grpSpPr>
        <p:sp>
          <p:nvSpPr>
            <p:cNvPr id="12436" name="Google Shape;12436;p61"/>
            <p:cNvSpPr/>
            <p:nvPr/>
          </p:nvSpPr>
          <p:spPr>
            <a:xfrm>
              <a:off x="8154957" y="2427122"/>
              <a:ext cx="195104" cy="194464"/>
            </a:xfrm>
            <a:custGeom>
              <a:rect b="b" l="l" r="r" t="t"/>
              <a:pathLst>
                <a:path extrusionOk="0" h="6077" w="6097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7" name="Google Shape;12437;p61"/>
            <p:cNvSpPr/>
            <p:nvPr/>
          </p:nvSpPr>
          <p:spPr>
            <a:xfrm>
              <a:off x="7993805" y="2477170"/>
              <a:ext cx="136032" cy="222144"/>
            </a:xfrm>
            <a:custGeom>
              <a:rect b="b" l="l" r="r" t="t"/>
              <a:pathLst>
                <a:path extrusionOk="0" h="6942" w="4251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8" name="Google Shape;12438;p61"/>
            <p:cNvSpPr/>
            <p:nvPr/>
          </p:nvSpPr>
          <p:spPr>
            <a:xfrm>
              <a:off x="8170573" y="2617042"/>
              <a:ext cx="110528" cy="161888"/>
            </a:xfrm>
            <a:custGeom>
              <a:rect b="b" l="l" r="r" t="t"/>
              <a:pathLst>
                <a:path extrusionOk="0" h="5059" w="3454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39" name="Google Shape;12439;p61"/>
          <p:cNvGrpSpPr/>
          <p:nvPr/>
        </p:nvGrpSpPr>
        <p:grpSpPr>
          <a:xfrm>
            <a:off x="878637" y="1965010"/>
            <a:ext cx="308640" cy="353312"/>
            <a:chOff x="878637" y="1965010"/>
            <a:chExt cx="308640" cy="353312"/>
          </a:xfrm>
        </p:grpSpPr>
        <p:sp>
          <p:nvSpPr>
            <p:cNvPr id="12440" name="Google Shape;12440;p61"/>
            <p:cNvSpPr/>
            <p:nvPr/>
          </p:nvSpPr>
          <p:spPr>
            <a:xfrm>
              <a:off x="878637" y="1965010"/>
              <a:ext cx="308640" cy="353312"/>
            </a:xfrm>
            <a:custGeom>
              <a:rect b="b" l="l" r="r" t="t"/>
              <a:pathLst>
                <a:path extrusionOk="0" h="11041" w="9645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1" name="Google Shape;12441;p61"/>
            <p:cNvSpPr/>
            <p:nvPr/>
          </p:nvSpPr>
          <p:spPr>
            <a:xfrm>
              <a:off x="960557" y="2185682"/>
              <a:ext cx="43840" cy="49568"/>
            </a:xfrm>
            <a:custGeom>
              <a:rect b="b" l="l" r="r" t="t"/>
              <a:pathLst>
                <a:path extrusionOk="0" h="1549" w="137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2" name="Google Shape;12442;p61"/>
            <p:cNvSpPr/>
            <p:nvPr/>
          </p:nvSpPr>
          <p:spPr>
            <a:xfrm>
              <a:off x="1060365" y="2185682"/>
              <a:ext cx="43840" cy="49568"/>
            </a:xfrm>
            <a:custGeom>
              <a:rect b="b" l="l" r="r" t="t"/>
              <a:pathLst>
                <a:path extrusionOk="0" h="1549" w="137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43" name="Google Shape;12443;p61"/>
          <p:cNvGrpSpPr/>
          <p:nvPr/>
        </p:nvGrpSpPr>
        <p:grpSpPr>
          <a:xfrm>
            <a:off x="6896141" y="1964722"/>
            <a:ext cx="348256" cy="352448"/>
            <a:chOff x="6896141" y="1964722"/>
            <a:chExt cx="348256" cy="352448"/>
          </a:xfrm>
        </p:grpSpPr>
        <p:sp>
          <p:nvSpPr>
            <p:cNvPr id="12444" name="Google Shape;12444;p61"/>
            <p:cNvSpPr/>
            <p:nvPr/>
          </p:nvSpPr>
          <p:spPr>
            <a:xfrm>
              <a:off x="6896141" y="1964722"/>
              <a:ext cx="348256" cy="352448"/>
            </a:xfrm>
            <a:custGeom>
              <a:rect b="b" l="l" r="r" t="t"/>
              <a:pathLst>
                <a:path extrusionOk="0" h="11014" w="10883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5" name="Google Shape;12445;p61"/>
            <p:cNvSpPr/>
            <p:nvPr/>
          </p:nvSpPr>
          <p:spPr>
            <a:xfrm>
              <a:off x="7155597" y="2179538"/>
              <a:ext cx="18336" cy="11904"/>
            </a:xfrm>
            <a:custGeom>
              <a:rect b="b" l="l" r="r" t="t"/>
              <a:pathLst>
                <a:path extrusionOk="0" h="372" w="573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6" name="Google Shape;12446;p61"/>
            <p:cNvSpPr/>
            <p:nvPr/>
          </p:nvSpPr>
          <p:spPr>
            <a:xfrm>
              <a:off x="6962829" y="1987186"/>
              <a:ext cx="32416" cy="32416"/>
            </a:xfrm>
            <a:custGeom>
              <a:rect b="b" l="l" r="r" t="t"/>
              <a:pathLst>
                <a:path extrusionOk="0" h="1013" w="1013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47" name="Google Shape;12447;p61"/>
          <p:cNvGrpSpPr/>
          <p:nvPr/>
        </p:nvGrpSpPr>
        <p:grpSpPr>
          <a:xfrm>
            <a:off x="7989997" y="2015378"/>
            <a:ext cx="355136" cy="303328"/>
            <a:chOff x="7989997" y="2015378"/>
            <a:chExt cx="355136" cy="303328"/>
          </a:xfrm>
        </p:grpSpPr>
        <p:sp>
          <p:nvSpPr>
            <p:cNvPr id="12448" name="Google Shape;12448;p61"/>
            <p:cNvSpPr/>
            <p:nvPr/>
          </p:nvSpPr>
          <p:spPr>
            <a:xfrm>
              <a:off x="8052109" y="2080530"/>
              <a:ext cx="43840" cy="49568"/>
            </a:xfrm>
            <a:custGeom>
              <a:rect b="b" l="l" r="r" t="t"/>
              <a:pathLst>
                <a:path extrusionOk="0" h="1549" w="137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9" name="Google Shape;12449;p61"/>
            <p:cNvSpPr/>
            <p:nvPr/>
          </p:nvSpPr>
          <p:spPr>
            <a:xfrm>
              <a:off x="7989997" y="2015378"/>
              <a:ext cx="355136" cy="303328"/>
            </a:xfrm>
            <a:custGeom>
              <a:rect b="b" l="l" r="r" t="t"/>
              <a:pathLst>
                <a:path extrusionOk="0" h="9479" w="11098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0" name="Google Shape;12450;p61"/>
            <p:cNvSpPr/>
            <p:nvPr/>
          </p:nvSpPr>
          <p:spPr>
            <a:xfrm>
              <a:off x="8229645" y="2166034"/>
              <a:ext cx="19456" cy="15872"/>
            </a:xfrm>
            <a:custGeom>
              <a:rect b="b" l="l" r="r" t="t"/>
              <a:pathLst>
                <a:path extrusionOk="0" h="496" w="608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51" name="Google Shape;12451;p61"/>
          <p:cNvGrpSpPr/>
          <p:nvPr/>
        </p:nvGrpSpPr>
        <p:grpSpPr>
          <a:xfrm>
            <a:off x="3598221" y="1509362"/>
            <a:ext cx="348640" cy="330784"/>
            <a:chOff x="3598221" y="1509362"/>
            <a:chExt cx="348640" cy="330784"/>
          </a:xfrm>
        </p:grpSpPr>
        <p:sp>
          <p:nvSpPr>
            <p:cNvPr id="12452" name="Google Shape;12452;p61"/>
            <p:cNvSpPr/>
            <p:nvPr/>
          </p:nvSpPr>
          <p:spPr>
            <a:xfrm>
              <a:off x="3739181" y="1603538"/>
              <a:ext cx="43456" cy="48032"/>
            </a:xfrm>
            <a:custGeom>
              <a:rect b="b" l="l" r="r" t="t"/>
              <a:pathLst>
                <a:path extrusionOk="0" h="1501" w="1358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3" name="Google Shape;12453;p61"/>
            <p:cNvSpPr/>
            <p:nvPr/>
          </p:nvSpPr>
          <p:spPr>
            <a:xfrm>
              <a:off x="3619533" y="1709906"/>
              <a:ext cx="16416" cy="15584"/>
            </a:xfrm>
            <a:custGeom>
              <a:rect b="b" l="l" r="r" t="t"/>
              <a:pathLst>
                <a:path extrusionOk="0" h="487" w="513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4" name="Google Shape;12454;p61"/>
            <p:cNvSpPr/>
            <p:nvPr/>
          </p:nvSpPr>
          <p:spPr>
            <a:xfrm>
              <a:off x="3598221" y="1509362"/>
              <a:ext cx="348640" cy="330784"/>
            </a:xfrm>
            <a:custGeom>
              <a:rect b="b" l="l" r="r" t="t"/>
              <a:pathLst>
                <a:path extrusionOk="0" h="10337" w="10895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5" name="Google Shape;12455;p61"/>
            <p:cNvSpPr/>
            <p:nvPr/>
          </p:nvSpPr>
          <p:spPr>
            <a:xfrm>
              <a:off x="3927757" y="1737234"/>
              <a:ext cx="18720" cy="19104"/>
            </a:xfrm>
            <a:custGeom>
              <a:rect b="b" l="l" r="r" t="t"/>
              <a:pathLst>
                <a:path extrusionOk="0" h="597" w="585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56" name="Google Shape;12456;p61"/>
          <p:cNvGrpSpPr/>
          <p:nvPr/>
        </p:nvGrpSpPr>
        <p:grpSpPr>
          <a:xfrm>
            <a:off x="5246797" y="1500658"/>
            <a:ext cx="347872" cy="347488"/>
            <a:chOff x="5246797" y="1500658"/>
            <a:chExt cx="347872" cy="347488"/>
          </a:xfrm>
        </p:grpSpPr>
        <p:sp>
          <p:nvSpPr>
            <p:cNvPr id="12457" name="Google Shape;12457;p61"/>
            <p:cNvSpPr/>
            <p:nvPr/>
          </p:nvSpPr>
          <p:spPr>
            <a:xfrm>
              <a:off x="5246797" y="1500658"/>
              <a:ext cx="347872" cy="347488"/>
            </a:xfrm>
            <a:custGeom>
              <a:rect b="b" l="l" r="r" t="t"/>
              <a:pathLst>
                <a:path extrusionOk="0" h="10859" w="10871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8" name="Google Shape;12458;p61"/>
            <p:cNvSpPr/>
            <p:nvPr/>
          </p:nvSpPr>
          <p:spPr>
            <a:xfrm>
              <a:off x="5333677" y="1663346"/>
              <a:ext cx="43456" cy="48032"/>
            </a:xfrm>
            <a:custGeom>
              <a:rect b="b" l="l" r="r" t="t"/>
              <a:pathLst>
                <a:path extrusionOk="0" h="1501" w="1358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9" name="Google Shape;12459;p61"/>
            <p:cNvSpPr/>
            <p:nvPr/>
          </p:nvSpPr>
          <p:spPr>
            <a:xfrm>
              <a:off x="5463949" y="1663346"/>
              <a:ext cx="43488" cy="48032"/>
            </a:xfrm>
            <a:custGeom>
              <a:rect b="b" l="l" r="r" t="t"/>
              <a:pathLst>
                <a:path extrusionOk="0" h="1501" w="1359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0" name="Google Shape;12460;p61"/>
            <p:cNvSpPr/>
            <p:nvPr/>
          </p:nvSpPr>
          <p:spPr>
            <a:xfrm>
              <a:off x="5365677" y="1730002"/>
              <a:ext cx="109760" cy="96064"/>
            </a:xfrm>
            <a:custGeom>
              <a:rect b="b" l="l" r="r" t="t"/>
              <a:pathLst>
                <a:path extrusionOk="0" h="3002" w="343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61" name="Google Shape;12461;p61"/>
          <p:cNvGrpSpPr/>
          <p:nvPr/>
        </p:nvGrpSpPr>
        <p:grpSpPr>
          <a:xfrm>
            <a:off x="5796589" y="1500658"/>
            <a:ext cx="349024" cy="346752"/>
            <a:chOff x="5796589" y="1500658"/>
            <a:chExt cx="349024" cy="346752"/>
          </a:xfrm>
        </p:grpSpPr>
        <p:sp>
          <p:nvSpPr>
            <p:cNvPr id="12462" name="Google Shape;12462;p61"/>
            <p:cNvSpPr/>
            <p:nvPr/>
          </p:nvSpPr>
          <p:spPr>
            <a:xfrm>
              <a:off x="6089933" y="1500658"/>
              <a:ext cx="11104" cy="20992"/>
            </a:xfrm>
            <a:custGeom>
              <a:rect b="b" l="l" r="r" t="t"/>
              <a:pathLst>
                <a:path extrusionOk="0" h="656" w="347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463" name="Google Shape;12463;p6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</p:grpSpPr>
          <p:sp>
            <p:nvSpPr>
              <p:cNvPr id="12464" name="Google Shape;12464;p6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rect b="b" l="l" r="r" t="t"/>
                <a:pathLst>
                  <a:path extrusionOk="0" h="479" w="453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5" name="Google Shape;12465;p6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rect b="b" l="l" r="r" t="t"/>
                <a:pathLst>
                  <a:path extrusionOk="0" h="1180" w="1013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6" name="Google Shape;12466;p6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rect b="b" l="l" r="r" t="t"/>
                <a:pathLst>
                  <a:path extrusionOk="0" h="1180" w="1013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7" name="Google Shape;12467;p6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rect b="b" l="l" r="r" t="t"/>
                <a:pathLst>
                  <a:path extrusionOk="0" h="10836" w="10907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2468" name="Google Shape;12468;p61"/>
          <p:cNvGrpSpPr/>
          <p:nvPr/>
        </p:nvGrpSpPr>
        <p:grpSpPr>
          <a:xfrm>
            <a:off x="6895373" y="1502578"/>
            <a:ext cx="348640" cy="343296"/>
            <a:chOff x="6895373" y="1502578"/>
            <a:chExt cx="348640" cy="343296"/>
          </a:xfrm>
        </p:grpSpPr>
        <p:sp>
          <p:nvSpPr>
            <p:cNvPr id="12469" name="Google Shape;12469;p61"/>
            <p:cNvSpPr/>
            <p:nvPr/>
          </p:nvSpPr>
          <p:spPr>
            <a:xfrm>
              <a:off x="6895373" y="1502578"/>
              <a:ext cx="348640" cy="343296"/>
            </a:xfrm>
            <a:custGeom>
              <a:rect b="b" l="l" r="r" t="t"/>
              <a:pathLst>
                <a:path extrusionOk="0" h="10728" w="10895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0" name="Google Shape;12470;p61"/>
            <p:cNvSpPr/>
            <p:nvPr/>
          </p:nvSpPr>
          <p:spPr>
            <a:xfrm>
              <a:off x="6977677" y="1667154"/>
              <a:ext cx="48416" cy="59456"/>
            </a:xfrm>
            <a:custGeom>
              <a:rect b="b" l="l" r="r" t="t"/>
              <a:pathLst>
                <a:path extrusionOk="0" h="1858" w="1513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1" name="Google Shape;12471;p61"/>
            <p:cNvSpPr/>
            <p:nvPr/>
          </p:nvSpPr>
          <p:spPr>
            <a:xfrm>
              <a:off x="7113709" y="1667154"/>
              <a:ext cx="48800" cy="59456"/>
            </a:xfrm>
            <a:custGeom>
              <a:rect b="b" l="l" r="r" t="t"/>
              <a:pathLst>
                <a:path extrusionOk="0" h="1858" w="1525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72" name="Google Shape;12472;p61"/>
          <p:cNvGrpSpPr/>
          <p:nvPr/>
        </p:nvGrpSpPr>
        <p:grpSpPr>
          <a:xfrm>
            <a:off x="4147597" y="1505458"/>
            <a:ext cx="347904" cy="336992"/>
            <a:chOff x="4147597" y="1505458"/>
            <a:chExt cx="347904" cy="336992"/>
          </a:xfrm>
        </p:grpSpPr>
        <p:sp>
          <p:nvSpPr>
            <p:cNvPr id="12473" name="Google Shape;12473;p61"/>
            <p:cNvSpPr/>
            <p:nvPr/>
          </p:nvSpPr>
          <p:spPr>
            <a:xfrm>
              <a:off x="4293901" y="1707410"/>
              <a:ext cx="22528" cy="15392"/>
            </a:xfrm>
            <a:custGeom>
              <a:rect b="b" l="l" r="r" t="t"/>
              <a:pathLst>
                <a:path extrusionOk="0" h="481" w="704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4" name="Google Shape;12474;p61"/>
            <p:cNvSpPr/>
            <p:nvPr/>
          </p:nvSpPr>
          <p:spPr>
            <a:xfrm>
              <a:off x="4326669" y="1707250"/>
              <a:ext cx="22528" cy="15168"/>
            </a:xfrm>
            <a:custGeom>
              <a:rect b="b" l="l" r="r" t="t"/>
              <a:pathLst>
                <a:path extrusionOk="0" h="474" w="704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5" name="Google Shape;12475;p61"/>
            <p:cNvSpPr/>
            <p:nvPr/>
          </p:nvSpPr>
          <p:spPr>
            <a:xfrm>
              <a:off x="4147597" y="1505458"/>
              <a:ext cx="347904" cy="336992"/>
            </a:xfrm>
            <a:custGeom>
              <a:rect b="b" l="l" r="r" t="t"/>
              <a:pathLst>
                <a:path extrusionOk="0" h="10531" w="10872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6" name="Google Shape;12476;p61"/>
            <p:cNvSpPr/>
            <p:nvPr/>
          </p:nvSpPr>
          <p:spPr>
            <a:xfrm>
              <a:off x="4250477" y="1641618"/>
              <a:ext cx="43456" cy="48032"/>
            </a:xfrm>
            <a:custGeom>
              <a:rect b="b" l="l" r="r" t="t"/>
              <a:pathLst>
                <a:path extrusionOk="0" h="1501" w="1358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7" name="Google Shape;12477;p61"/>
            <p:cNvSpPr/>
            <p:nvPr/>
          </p:nvSpPr>
          <p:spPr>
            <a:xfrm>
              <a:off x="4348781" y="1641618"/>
              <a:ext cx="43456" cy="48032"/>
            </a:xfrm>
            <a:custGeom>
              <a:rect b="b" l="l" r="r" t="t"/>
              <a:pathLst>
                <a:path extrusionOk="0" h="1501" w="1358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8" name="Google Shape;12478;p61"/>
            <p:cNvSpPr/>
            <p:nvPr/>
          </p:nvSpPr>
          <p:spPr>
            <a:xfrm>
              <a:off x="4261517" y="1739922"/>
              <a:ext cx="119680" cy="59840"/>
            </a:xfrm>
            <a:custGeom>
              <a:rect b="b" l="l" r="r" t="t"/>
              <a:pathLst>
                <a:path extrusionOk="0" h="1870" w="374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9" name="Google Shape;12479;p61"/>
            <p:cNvSpPr/>
            <p:nvPr/>
          </p:nvSpPr>
          <p:spPr>
            <a:xfrm>
              <a:off x="4221517" y="1614482"/>
              <a:ext cx="199296" cy="206624"/>
            </a:xfrm>
            <a:custGeom>
              <a:rect b="b" l="l" r="r" t="t"/>
              <a:pathLst>
                <a:path extrusionOk="0" h="6457" w="6228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80" name="Google Shape;12480;p61"/>
          <p:cNvGrpSpPr/>
          <p:nvPr/>
        </p:nvGrpSpPr>
        <p:grpSpPr>
          <a:xfrm>
            <a:off x="2499405" y="1499890"/>
            <a:ext cx="347488" cy="348256"/>
            <a:chOff x="2499405" y="1499890"/>
            <a:chExt cx="347488" cy="348256"/>
          </a:xfrm>
        </p:grpSpPr>
        <p:sp>
          <p:nvSpPr>
            <p:cNvPr id="12481" name="Google Shape;12481;p61"/>
            <p:cNvSpPr/>
            <p:nvPr/>
          </p:nvSpPr>
          <p:spPr>
            <a:xfrm>
              <a:off x="2634669" y="1725842"/>
              <a:ext cx="75840" cy="38496"/>
            </a:xfrm>
            <a:custGeom>
              <a:rect b="b" l="l" r="r" t="t"/>
              <a:pathLst>
                <a:path extrusionOk="0" h="1203" w="237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2" name="Google Shape;12482;p61"/>
            <p:cNvSpPr/>
            <p:nvPr/>
          </p:nvSpPr>
          <p:spPr>
            <a:xfrm>
              <a:off x="2596173" y="1658002"/>
              <a:ext cx="43456" cy="48416"/>
            </a:xfrm>
            <a:custGeom>
              <a:rect b="b" l="l" r="r" t="t"/>
              <a:pathLst>
                <a:path extrusionOk="0" h="1513" w="1358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3" name="Google Shape;12483;p61"/>
            <p:cNvSpPr/>
            <p:nvPr/>
          </p:nvSpPr>
          <p:spPr>
            <a:xfrm>
              <a:off x="2705133" y="1658002"/>
              <a:ext cx="43488" cy="48416"/>
            </a:xfrm>
            <a:custGeom>
              <a:rect b="b" l="l" r="r" t="t"/>
              <a:pathLst>
                <a:path extrusionOk="0" h="1513" w="1359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4" name="Google Shape;12484;p61"/>
            <p:cNvSpPr/>
            <p:nvPr/>
          </p:nvSpPr>
          <p:spPr>
            <a:xfrm>
              <a:off x="2499405" y="1499890"/>
              <a:ext cx="347488" cy="348256"/>
            </a:xfrm>
            <a:custGeom>
              <a:rect b="b" l="l" r="r" t="t"/>
              <a:pathLst>
                <a:path extrusionOk="0" h="10883" w="10859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5" name="Google Shape;12485;p61"/>
            <p:cNvSpPr/>
            <p:nvPr/>
          </p:nvSpPr>
          <p:spPr>
            <a:xfrm>
              <a:off x="2667053" y="1609618"/>
              <a:ext cx="10688" cy="37760"/>
            </a:xfrm>
            <a:custGeom>
              <a:rect b="b" l="l" r="r" t="t"/>
              <a:pathLst>
                <a:path extrusionOk="0" h="1180" w="334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86" name="Google Shape;12486;p61"/>
          <p:cNvGrpSpPr/>
          <p:nvPr/>
        </p:nvGrpSpPr>
        <p:grpSpPr>
          <a:xfrm>
            <a:off x="1956845" y="1500498"/>
            <a:ext cx="331520" cy="348032"/>
            <a:chOff x="1956845" y="1500498"/>
            <a:chExt cx="331520" cy="348032"/>
          </a:xfrm>
        </p:grpSpPr>
        <p:sp>
          <p:nvSpPr>
            <p:cNvPr id="12487" name="Google Shape;12487;p61"/>
            <p:cNvSpPr/>
            <p:nvPr/>
          </p:nvSpPr>
          <p:spPr>
            <a:xfrm>
              <a:off x="2078413" y="1736882"/>
              <a:ext cx="88800" cy="44608"/>
            </a:xfrm>
            <a:custGeom>
              <a:rect b="b" l="l" r="r" t="t"/>
              <a:pathLst>
                <a:path extrusionOk="0" h="1394" w="2775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8" name="Google Shape;12488;p61"/>
            <p:cNvSpPr/>
            <p:nvPr/>
          </p:nvSpPr>
          <p:spPr>
            <a:xfrm>
              <a:off x="1956845" y="1500498"/>
              <a:ext cx="331520" cy="348032"/>
            </a:xfrm>
            <a:custGeom>
              <a:rect b="b" l="l" r="r" t="t"/>
              <a:pathLst>
                <a:path extrusionOk="0" h="10876" w="1036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9" name="Google Shape;12489;p61"/>
            <p:cNvSpPr/>
            <p:nvPr/>
          </p:nvSpPr>
          <p:spPr>
            <a:xfrm>
              <a:off x="2030765" y="1652690"/>
              <a:ext cx="48800" cy="59840"/>
            </a:xfrm>
            <a:custGeom>
              <a:rect b="b" l="l" r="r" t="t"/>
              <a:pathLst>
                <a:path extrusionOk="0" h="1870" w="1525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0" name="Google Shape;12490;p61"/>
            <p:cNvSpPr/>
            <p:nvPr/>
          </p:nvSpPr>
          <p:spPr>
            <a:xfrm>
              <a:off x="2167181" y="1652690"/>
              <a:ext cx="48416" cy="59840"/>
            </a:xfrm>
            <a:custGeom>
              <a:rect b="b" l="l" r="r" t="t"/>
              <a:pathLst>
                <a:path extrusionOk="0" h="1870" w="1513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1" name="Google Shape;12491;p61"/>
            <p:cNvSpPr/>
            <p:nvPr/>
          </p:nvSpPr>
          <p:spPr>
            <a:xfrm>
              <a:off x="2020877" y="1729234"/>
              <a:ext cx="20608" cy="15680"/>
            </a:xfrm>
            <a:custGeom>
              <a:rect b="b" l="l" r="r" t="t"/>
              <a:pathLst>
                <a:path extrusionOk="0" h="490" w="644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2" name="Google Shape;12492;p61"/>
            <p:cNvSpPr/>
            <p:nvPr/>
          </p:nvSpPr>
          <p:spPr>
            <a:xfrm>
              <a:off x="1986189" y="1685426"/>
              <a:ext cx="27840" cy="38144"/>
            </a:xfrm>
            <a:custGeom>
              <a:rect b="b" l="l" r="r" t="t"/>
              <a:pathLst>
                <a:path extrusionOk="0" h="1192" w="87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3" name="Google Shape;12493;p61"/>
            <p:cNvSpPr/>
            <p:nvPr/>
          </p:nvSpPr>
          <p:spPr>
            <a:xfrm>
              <a:off x="2198797" y="1729234"/>
              <a:ext cx="20608" cy="15680"/>
            </a:xfrm>
            <a:custGeom>
              <a:rect b="b" l="l" r="r" t="t"/>
              <a:pathLst>
                <a:path extrusionOk="0" h="490" w="644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4" name="Google Shape;12494;p61"/>
            <p:cNvSpPr/>
            <p:nvPr/>
          </p:nvSpPr>
          <p:spPr>
            <a:xfrm>
              <a:off x="2225453" y="1685426"/>
              <a:ext cx="28224" cy="37760"/>
            </a:xfrm>
            <a:custGeom>
              <a:rect b="b" l="l" r="r" t="t"/>
              <a:pathLst>
                <a:path extrusionOk="0" h="1180" w="882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5" name="Google Shape;12495;p61"/>
            <p:cNvSpPr/>
            <p:nvPr/>
          </p:nvSpPr>
          <p:spPr>
            <a:xfrm>
              <a:off x="2046381" y="1573906"/>
              <a:ext cx="22528" cy="16320"/>
            </a:xfrm>
            <a:custGeom>
              <a:rect b="b" l="l" r="r" t="t"/>
              <a:pathLst>
                <a:path extrusionOk="0" h="510" w="704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6" name="Google Shape;12496;p61"/>
            <p:cNvSpPr/>
            <p:nvPr/>
          </p:nvSpPr>
          <p:spPr>
            <a:xfrm>
              <a:off x="2078765" y="1587538"/>
              <a:ext cx="87680" cy="18304"/>
            </a:xfrm>
            <a:custGeom>
              <a:rect b="b" l="l" r="r" t="t"/>
              <a:pathLst>
                <a:path extrusionOk="0" h="572" w="274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7" name="Google Shape;12497;p61"/>
            <p:cNvSpPr/>
            <p:nvPr/>
          </p:nvSpPr>
          <p:spPr>
            <a:xfrm>
              <a:off x="2177069" y="1574130"/>
              <a:ext cx="22528" cy="16480"/>
            </a:xfrm>
            <a:custGeom>
              <a:rect b="b" l="l" r="r" t="t"/>
              <a:pathLst>
                <a:path extrusionOk="0" h="515" w="704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8" name="Google Shape;12498;p61"/>
            <p:cNvSpPr/>
            <p:nvPr/>
          </p:nvSpPr>
          <p:spPr>
            <a:xfrm>
              <a:off x="2078413" y="1560466"/>
              <a:ext cx="88800" cy="15648"/>
            </a:xfrm>
            <a:custGeom>
              <a:rect b="b" l="l" r="r" t="t"/>
              <a:pathLst>
                <a:path extrusionOk="0" h="489" w="2775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99" name="Google Shape;12499;p61"/>
          <p:cNvGrpSpPr/>
          <p:nvPr/>
        </p:nvGrpSpPr>
        <p:grpSpPr>
          <a:xfrm>
            <a:off x="6345613" y="1549874"/>
            <a:ext cx="348640" cy="250656"/>
            <a:chOff x="6345613" y="1549874"/>
            <a:chExt cx="348640" cy="250656"/>
          </a:xfrm>
        </p:grpSpPr>
        <p:sp>
          <p:nvSpPr>
            <p:cNvPr id="12500" name="Google Shape;12500;p61"/>
            <p:cNvSpPr/>
            <p:nvPr/>
          </p:nvSpPr>
          <p:spPr>
            <a:xfrm>
              <a:off x="6405805" y="1685810"/>
              <a:ext cx="32416" cy="32416"/>
            </a:xfrm>
            <a:custGeom>
              <a:rect b="b" l="l" r="r" t="t"/>
              <a:pathLst>
                <a:path extrusionOk="0" h="1013" w="1013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1" name="Google Shape;12501;p61"/>
            <p:cNvSpPr/>
            <p:nvPr/>
          </p:nvSpPr>
          <p:spPr>
            <a:xfrm>
              <a:off x="6345613" y="1549874"/>
              <a:ext cx="348640" cy="250656"/>
            </a:xfrm>
            <a:custGeom>
              <a:rect b="b" l="l" r="r" t="t"/>
              <a:pathLst>
                <a:path extrusionOk="0" h="7833" w="10895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2" name="Google Shape;12502;p61"/>
            <p:cNvSpPr/>
            <p:nvPr/>
          </p:nvSpPr>
          <p:spPr>
            <a:xfrm>
              <a:off x="6472845" y="1588626"/>
              <a:ext cx="41952" cy="38944"/>
            </a:xfrm>
            <a:custGeom>
              <a:rect b="b" l="l" r="r" t="t"/>
              <a:pathLst>
                <a:path extrusionOk="0" h="1217" w="1311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3" name="Google Shape;12503;p61"/>
            <p:cNvSpPr/>
            <p:nvPr/>
          </p:nvSpPr>
          <p:spPr>
            <a:xfrm>
              <a:off x="6528109" y="1592402"/>
              <a:ext cx="40800" cy="23360"/>
            </a:xfrm>
            <a:custGeom>
              <a:rect b="b" l="l" r="r" t="t"/>
              <a:pathLst>
                <a:path extrusionOk="0" h="730" w="1275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4" name="Google Shape;12504;p61"/>
            <p:cNvSpPr/>
            <p:nvPr/>
          </p:nvSpPr>
          <p:spPr>
            <a:xfrm>
              <a:off x="6581453" y="1614994"/>
              <a:ext cx="38496" cy="11040"/>
            </a:xfrm>
            <a:custGeom>
              <a:rect b="b" l="l" r="r" t="t"/>
              <a:pathLst>
                <a:path extrusionOk="0" h="345" w="1203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5" name="Google Shape;12505;p61"/>
            <p:cNvSpPr/>
            <p:nvPr/>
          </p:nvSpPr>
          <p:spPr>
            <a:xfrm>
              <a:off x="6634765" y="1648274"/>
              <a:ext cx="25184" cy="16992"/>
            </a:xfrm>
            <a:custGeom>
              <a:rect b="b" l="l" r="r" t="t"/>
              <a:pathLst>
                <a:path extrusionOk="0" h="531" w="787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06" name="Google Shape;12506;p61"/>
          <p:cNvGrpSpPr/>
          <p:nvPr/>
        </p:nvGrpSpPr>
        <p:grpSpPr>
          <a:xfrm>
            <a:off x="7444781" y="1507026"/>
            <a:ext cx="348640" cy="334272"/>
            <a:chOff x="7444781" y="1507026"/>
            <a:chExt cx="348640" cy="334272"/>
          </a:xfrm>
        </p:grpSpPr>
        <p:sp>
          <p:nvSpPr>
            <p:cNvPr id="12507" name="Google Shape;12507;p61"/>
            <p:cNvSpPr/>
            <p:nvPr/>
          </p:nvSpPr>
          <p:spPr>
            <a:xfrm>
              <a:off x="7575469" y="1750066"/>
              <a:ext cx="40032" cy="39424"/>
            </a:xfrm>
            <a:custGeom>
              <a:rect b="b" l="l" r="r" t="t"/>
              <a:pathLst>
                <a:path extrusionOk="0" h="1232" w="1251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8" name="Google Shape;12508;p61"/>
            <p:cNvSpPr/>
            <p:nvPr/>
          </p:nvSpPr>
          <p:spPr>
            <a:xfrm>
              <a:off x="7623469" y="1749714"/>
              <a:ext cx="40032" cy="39776"/>
            </a:xfrm>
            <a:custGeom>
              <a:rect b="b" l="l" r="r" t="t"/>
              <a:pathLst>
                <a:path extrusionOk="0" h="1243" w="1251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9" name="Google Shape;12509;p61"/>
            <p:cNvSpPr/>
            <p:nvPr/>
          </p:nvSpPr>
          <p:spPr>
            <a:xfrm>
              <a:off x="7537741" y="1640498"/>
              <a:ext cx="43456" cy="48032"/>
            </a:xfrm>
            <a:custGeom>
              <a:rect b="b" l="l" r="r" t="t"/>
              <a:pathLst>
                <a:path extrusionOk="0" h="1501" w="1358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0" name="Google Shape;12510;p61"/>
            <p:cNvSpPr/>
            <p:nvPr/>
          </p:nvSpPr>
          <p:spPr>
            <a:xfrm>
              <a:off x="7657389" y="1640498"/>
              <a:ext cx="43072" cy="48032"/>
            </a:xfrm>
            <a:custGeom>
              <a:rect b="b" l="l" r="r" t="t"/>
              <a:pathLst>
                <a:path extrusionOk="0" h="1501" w="1346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1" name="Google Shape;12511;p61"/>
            <p:cNvSpPr/>
            <p:nvPr/>
          </p:nvSpPr>
          <p:spPr>
            <a:xfrm>
              <a:off x="7444781" y="1507026"/>
              <a:ext cx="348640" cy="334272"/>
            </a:xfrm>
            <a:custGeom>
              <a:rect b="b" l="l" r="r" t="t"/>
              <a:pathLst>
                <a:path extrusionOk="0" h="10446" w="10895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12" name="Google Shape;12512;p61"/>
          <p:cNvGrpSpPr/>
          <p:nvPr/>
        </p:nvGrpSpPr>
        <p:grpSpPr>
          <a:xfrm>
            <a:off x="7995341" y="1506738"/>
            <a:ext cx="347872" cy="334944"/>
            <a:chOff x="7995341" y="1506738"/>
            <a:chExt cx="347872" cy="334944"/>
          </a:xfrm>
        </p:grpSpPr>
        <p:sp>
          <p:nvSpPr>
            <p:cNvPr id="12513" name="Google Shape;12513;p61"/>
            <p:cNvSpPr/>
            <p:nvPr/>
          </p:nvSpPr>
          <p:spPr>
            <a:xfrm>
              <a:off x="8129837" y="1722674"/>
              <a:ext cx="33536" cy="35936"/>
            </a:xfrm>
            <a:custGeom>
              <a:rect b="b" l="l" r="r" t="t"/>
              <a:pathLst>
                <a:path extrusionOk="0" h="1123" w="1048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4" name="Google Shape;12514;p61"/>
            <p:cNvSpPr/>
            <p:nvPr/>
          </p:nvSpPr>
          <p:spPr>
            <a:xfrm>
              <a:off x="8172877" y="1722610"/>
              <a:ext cx="35840" cy="36000"/>
            </a:xfrm>
            <a:custGeom>
              <a:rect b="b" l="l" r="r" t="t"/>
              <a:pathLst>
                <a:path extrusionOk="0" h="1125" w="112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5" name="Google Shape;12515;p61"/>
            <p:cNvSpPr/>
            <p:nvPr/>
          </p:nvSpPr>
          <p:spPr>
            <a:xfrm>
              <a:off x="7995341" y="1506738"/>
              <a:ext cx="347872" cy="334944"/>
            </a:xfrm>
            <a:custGeom>
              <a:rect b="b" l="l" r="r" t="t"/>
              <a:pathLst>
                <a:path extrusionOk="0" h="10467" w="10871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6" name="Google Shape;12516;p61"/>
            <p:cNvSpPr/>
            <p:nvPr/>
          </p:nvSpPr>
          <p:spPr>
            <a:xfrm>
              <a:off x="8103149" y="1685426"/>
              <a:ext cx="132256" cy="123104"/>
            </a:xfrm>
            <a:custGeom>
              <a:rect b="b" l="l" r="r" t="t"/>
              <a:pathLst>
                <a:path extrusionOk="0" h="3847" w="4133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7" name="Google Shape;12517;p61"/>
            <p:cNvSpPr/>
            <p:nvPr/>
          </p:nvSpPr>
          <p:spPr>
            <a:xfrm>
              <a:off x="8087149" y="1640498"/>
              <a:ext cx="43456" cy="48032"/>
            </a:xfrm>
            <a:custGeom>
              <a:rect b="b" l="l" r="r" t="t"/>
              <a:pathLst>
                <a:path extrusionOk="0" h="1501" w="1358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8" name="Google Shape;12518;p61"/>
            <p:cNvSpPr/>
            <p:nvPr/>
          </p:nvSpPr>
          <p:spPr>
            <a:xfrm>
              <a:off x="8207149" y="1640498"/>
              <a:ext cx="43104" cy="48032"/>
            </a:xfrm>
            <a:custGeom>
              <a:rect b="b" l="l" r="r" t="t"/>
              <a:pathLst>
                <a:path extrusionOk="0" h="1501" w="1347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19" name="Google Shape;12519;p61"/>
          <p:cNvGrpSpPr/>
          <p:nvPr/>
        </p:nvGrpSpPr>
        <p:grpSpPr>
          <a:xfrm>
            <a:off x="3048045" y="1522930"/>
            <a:ext cx="347872" cy="303904"/>
            <a:chOff x="3048045" y="1522930"/>
            <a:chExt cx="347872" cy="303904"/>
          </a:xfrm>
        </p:grpSpPr>
        <p:sp>
          <p:nvSpPr>
            <p:cNvPr id="12520" name="Google Shape;12520;p61"/>
            <p:cNvSpPr/>
            <p:nvPr/>
          </p:nvSpPr>
          <p:spPr>
            <a:xfrm>
              <a:off x="3137965" y="1548658"/>
              <a:ext cx="10688" cy="13760"/>
            </a:xfrm>
            <a:custGeom>
              <a:rect b="b" l="l" r="r" t="t"/>
              <a:pathLst>
                <a:path extrusionOk="0" h="430" w="334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521" name="Google Shape;12521;p6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</p:grpSpPr>
          <p:sp>
            <p:nvSpPr>
              <p:cNvPr id="12522" name="Google Shape;12522;p6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rect b="b" l="l" r="r" t="t"/>
                <a:pathLst>
                  <a:path extrusionOk="0" h="9497" w="10871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3" name="Google Shape;12523;p6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rect b="b" l="l" r="r" t="t"/>
                <a:pathLst>
                  <a:path extrusionOk="0" h="4300" w="1536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2524" name="Google Shape;12524;p61"/>
          <p:cNvGrpSpPr/>
          <p:nvPr/>
        </p:nvGrpSpPr>
        <p:grpSpPr>
          <a:xfrm>
            <a:off x="1133133" y="3351922"/>
            <a:ext cx="313984" cy="358560"/>
            <a:chOff x="1133133" y="3351922"/>
            <a:chExt cx="313984" cy="358560"/>
          </a:xfrm>
        </p:grpSpPr>
        <p:sp>
          <p:nvSpPr>
            <p:cNvPr id="12525" name="Google Shape;12525;p61"/>
            <p:cNvSpPr/>
            <p:nvPr/>
          </p:nvSpPr>
          <p:spPr>
            <a:xfrm>
              <a:off x="1133133" y="3351922"/>
              <a:ext cx="313984" cy="358560"/>
            </a:xfrm>
            <a:custGeom>
              <a:rect b="b" l="l" r="r" t="t"/>
              <a:pathLst>
                <a:path extrusionOk="0" h="11205" w="9812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6" name="Google Shape;12526;p61"/>
            <p:cNvSpPr/>
            <p:nvPr/>
          </p:nvSpPr>
          <p:spPr>
            <a:xfrm>
              <a:off x="1285549" y="3414418"/>
              <a:ext cx="10304" cy="27456"/>
            </a:xfrm>
            <a:custGeom>
              <a:rect b="b" l="l" r="r" t="t"/>
              <a:pathLst>
                <a:path extrusionOk="0" h="858" w="322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7" name="Google Shape;12527;p61"/>
            <p:cNvSpPr/>
            <p:nvPr/>
          </p:nvSpPr>
          <p:spPr>
            <a:xfrm>
              <a:off x="1285549" y="3459378"/>
              <a:ext cx="10304" cy="27072"/>
            </a:xfrm>
            <a:custGeom>
              <a:rect b="b" l="l" r="r" t="t"/>
              <a:pathLst>
                <a:path extrusionOk="0" h="846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8" name="Google Shape;12528;p61"/>
            <p:cNvSpPr/>
            <p:nvPr/>
          </p:nvSpPr>
          <p:spPr>
            <a:xfrm>
              <a:off x="1285549" y="3503954"/>
              <a:ext cx="10304" cy="27456"/>
            </a:xfrm>
            <a:custGeom>
              <a:rect b="b" l="l" r="r" t="t"/>
              <a:pathLst>
                <a:path extrusionOk="0" h="858" w="322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9" name="Google Shape;12529;p61"/>
            <p:cNvSpPr/>
            <p:nvPr/>
          </p:nvSpPr>
          <p:spPr>
            <a:xfrm>
              <a:off x="1167821" y="3498226"/>
              <a:ext cx="10688" cy="16416"/>
            </a:xfrm>
            <a:custGeom>
              <a:rect b="b" l="l" r="r" t="t"/>
              <a:pathLst>
                <a:path extrusionOk="0" h="513" w="334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0" name="Google Shape;12530;p61"/>
            <p:cNvSpPr/>
            <p:nvPr/>
          </p:nvSpPr>
          <p:spPr>
            <a:xfrm>
              <a:off x="1167821" y="3537490"/>
              <a:ext cx="10688" cy="16032"/>
            </a:xfrm>
            <a:custGeom>
              <a:rect b="b" l="l" r="r" t="t"/>
              <a:pathLst>
                <a:path extrusionOk="0" h="501" w="33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1" name="Google Shape;12531;p61"/>
            <p:cNvSpPr/>
            <p:nvPr/>
          </p:nvSpPr>
          <p:spPr>
            <a:xfrm>
              <a:off x="1167821" y="3577106"/>
              <a:ext cx="10688" cy="16032"/>
            </a:xfrm>
            <a:custGeom>
              <a:rect b="b" l="l" r="r" t="t"/>
              <a:pathLst>
                <a:path extrusionOk="0" h="501" w="334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2" name="Google Shape;12532;p61"/>
            <p:cNvSpPr/>
            <p:nvPr/>
          </p:nvSpPr>
          <p:spPr>
            <a:xfrm>
              <a:off x="1402509" y="3493266"/>
              <a:ext cx="10688" cy="16064"/>
            </a:xfrm>
            <a:custGeom>
              <a:rect b="b" l="l" r="r" t="t"/>
              <a:pathLst>
                <a:path extrusionOk="0" h="502" w="334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3" name="Google Shape;12533;p61"/>
            <p:cNvSpPr/>
            <p:nvPr/>
          </p:nvSpPr>
          <p:spPr>
            <a:xfrm>
              <a:off x="1393357" y="3526898"/>
              <a:ext cx="15648" cy="14432"/>
            </a:xfrm>
            <a:custGeom>
              <a:rect b="b" l="l" r="r" t="t"/>
              <a:pathLst>
                <a:path extrusionOk="0" h="451" w="489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4" name="Google Shape;12534;p61"/>
            <p:cNvSpPr/>
            <p:nvPr/>
          </p:nvSpPr>
          <p:spPr>
            <a:xfrm>
              <a:off x="1402509" y="3453650"/>
              <a:ext cx="10688" cy="16032"/>
            </a:xfrm>
            <a:custGeom>
              <a:rect b="b" l="l" r="r" t="t"/>
              <a:pathLst>
                <a:path extrusionOk="0" h="501" w="334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5" name="Google Shape;12535;p61"/>
            <p:cNvSpPr/>
            <p:nvPr/>
          </p:nvSpPr>
          <p:spPr>
            <a:xfrm>
              <a:off x="1171629" y="3612306"/>
              <a:ext cx="15264" cy="14752"/>
            </a:xfrm>
            <a:custGeom>
              <a:rect b="b" l="l" r="r" t="t"/>
              <a:pathLst>
                <a:path extrusionOk="0" h="461" w="477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6" name="Google Shape;12536;p61"/>
            <p:cNvSpPr/>
            <p:nvPr/>
          </p:nvSpPr>
          <p:spPr>
            <a:xfrm>
              <a:off x="1285549" y="3548914"/>
              <a:ext cx="10304" cy="27072"/>
            </a:xfrm>
            <a:custGeom>
              <a:rect b="b" l="l" r="r" t="t"/>
              <a:pathLst>
                <a:path extrusionOk="0" h="846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7" name="Google Shape;12537;p61"/>
            <p:cNvSpPr/>
            <p:nvPr/>
          </p:nvSpPr>
          <p:spPr>
            <a:xfrm>
              <a:off x="1285549" y="3593490"/>
              <a:ext cx="10304" cy="27456"/>
            </a:xfrm>
            <a:custGeom>
              <a:rect b="b" l="l" r="r" t="t"/>
              <a:pathLst>
                <a:path extrusionOk="0" h="858" w="322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8" name="Google Shape;12538;p61"/>
            <p:cNvSpPr/>
            <p:nvPr/>
          </p:nvSpPr>
          <p:spPr>
            <a:xfrm>
              <a:off x="1285549" y="3638450"/>
              <a:ext cx="10304" cy="27072"/>
            </a:xfrm>
            <a:custGeom>
              <a:rect b="b" l="l" r="r" t="t"/>
              <a:pathLst>
                <a:path extrusionOk="0" h="846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9" name="Google Shape;12539;p61"/>
            <p:cNvSpPr/>
            <p:nvPr/>
          </p:nvSpPr>
          <p:spPr>
            <a:xfrm>
              <a:off x="1201325" y="3627026"/>
              <a:ext cx="16032" cy="10304"/>
            </a:xfrm>
            <a:custGeom>
              <a:rect b="b" l="l" r="r" t="t"/>
              <a:pathLst>
                <a:path extrusionOk="0" h="322" w="501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0" name="Google Shape;12540;p61"/>
            <p:cNvSpPr/>
            <p:nvPr/>
          </p:nvSpPr>
          <p:spPr>
            <a:xfrm>
              <a:off x="1363629" y="3537490"/>
              <a:ext cx="16032" cy="10304"/>
            </a:xfrm>
            <a:custGeom>
              <a:rect b="b" l="l" r="r" t="t"/>
              <a:pathLst>
                <a:path extrusionOk="0" h="322" w="501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541" name="Google Shape;12541;p61"/>
          <p:cNvSpPr/>
          <p:nvPr/>
        </p:nvSpPr>
        <p:spPr>
          <a:xfrm>
            <a:off x="1709197" y="3353842"/>
            <a:ext cx="262944" cy="354720"/>
          </a:xfrm>
          <a:custGeom>
            <a:rect b="b" l="l" r="r" t="t"/>
            <a:pathLst>
              <a:path extrusionOk="0" h="11085" w="8217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542" name="Google Shape;12542;p61"/>
          <p:cNvGrpSpPr/>
          <p:nvPr/>
        </p:nvGrpSpPr>
        <p:grpSpPr>
          <a:xfrm>
            <a:off x="2795053" y="3352594"/>
            <a:ext cx="288448" cy="357120"/>
            <a:chOff x="2795053" y="3352594"/>
            <a:chExt cx="288448" cy="357120"/>
          </a:xfrm>
        </p:grpSpPr>
        <p:sp>
          <p:nvSpPr>
            <p:cNvPr id="12543" name="Google Shape;12543;p61"/>
            <p:cNvSpPr/>
            <p:nvPr/>
          </p:nvSpPr>
          <p:spPr>
            <a:xfrm>
              <a:off x="2839629" y="3550386"/>
              <a:ext cx="19840" cy="16448"/>
            </a:xfrm>
            <a:custGeom>
              <a:rect b="b" l="l" r="r" t="t"/>
              <a:pathLst>
                <a:path extrusionOk="0" h="514" w="62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4" name="Google Shape;12544;p61"/>
            <p:cNvSpPr/>
            <p:nvPr/>
          </p:nvSpPr>
          <p:spPr>
            <a:xfrm>
              <a:off x="2865165" y="3511410"/>
              <a:ext cx="50688" cy="37536"/>
            </a:xfrm>
            <a:custGeom>
              <a:rect b="b" l="l" r="r" t="t"/>
              <a:pathLst>
                <a:path extrusionOk="0" h="1173" w="1584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5" name="Google Shape;12545;p61"/>
            <p:cNvSpPr/>
            <p:nvPr/>
          </p:nvSpPr>
          <p:spPr>
            <a:xfrm>
              <a:off x="2795053" y="3352594"/>
              <a:ext cx="288448" cy="357120"/>
            </a:xfrm>
            <a:custGeom>
              <a:rect b="b" l="l" r="r" t="t"/>
              <a:pathLst>
                <a:path extrusionOk="0" h="11160" w="9014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6" name="Google Shape;12546;p61"/>
            <p:cNvSpPr/>
            <p:nvPr/>
          </p:nvSpPr>
          <p:spPr>
            <a:xfrm>
              <a:off x="3019853" y="3423794"/>
              <a:ext cx="20224" cy="16576"/>
            </a:xfrm>
            <a:custGeom>
              <a:rect b="b" l="l" r="r" t="t"/>
              <a:pathLst>
                <a:path extrusionOk="0" h="518" w="632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7" name="Google Shape;12547;p61"/>
            <p:cNvSpPr/>
            <p:nvPr/>
          </p:nvSpPr>
          <p:spPr>
            <a:xfrm>
              <a:off x="2964237" y="3441810"/>
              <a:ext cx="49920" cy="37408"/>
            </a:xfrm>
            <a:custGeom>
              <a:rect b="b" l="l" r="r" t="t"/>
              <a:pathLst>
                <a:path extrusionOk="0" h="1169" w="156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8" name="Google Shape;12548;p61"/>
            <p:cNvSpPr/>
            <p:nvPr/>
          </p:nvSpPr>
          <p:spPr>
            <a:xfrm>
              <a:off x="2867437" y="3395602"/>
              <a:ext cx="17952" cy="18848"/>
            </a:xfrm>
            <a:custGeom>
              <a:rect b="b" l="l" r="r" t="t"/>
              <a:pathLst>
                <a:path extrusionOk="0" h="589" w="561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9" name="Google Shape;12549;p61"/>
            <p:cNvSpPr/>
            <p:nvPr/>
          </p:nvSpPr>
          <p:spPr>
            <a:xfrm>
              <a:off x="2885741" y="3421234"/>
              <a:ext cx="38496" cy="49216"/>
            </a:xfrm>
            <a:custGeom>
              <a:rect b="b" l="l" r="r" t="t"/>
              <a:pathLst>
                <a:path extrusionOk="0" h="1538" w="1203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0" name="Google Shape;12550;p61"/>
            <p:cNvSpPr/>
            <p:nvPr/>
          </p:nvSpPr>
          <p:spPr>
            <a:xfrm>
              <a:off x="2993933" y="3576178"/>
              <a:ext cx="17952" cy="18848"/>
            </a:xfrm>
            <a:custGeom>
              <a:rect b="b" l="l" r="r" t="t"/>
              <a:pathLst>
                <a:path extrusionOk="0" h="589" w="561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1" name="Google Shape;12551;p61"/>
            <p:cNvSpPr/>
            <p:nvPr/>
          </p:nvSpPr>
          <p:spPr>
            <a:xfrm>
              <a:off x="2954701" y="3520466"/>
              <a:ext cx="39264" cy="49056"/>
            </a:xfrm>
            <a:custGeom>
              <a:rect b="b" l="l" r="r" t="t"/>
              <a:pathLst>
                <a:path extrusionOk="0" h="1533" w="1227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52" name="Google Shape;12552;p61"/>
          <p:cNvGrpSpPr/>
          <p:nvPr/>
        </p:nvGrpSpPr>
        <p:grpSpPr>
          <a:xfrm>
            <a:off x="2236525" y="3353202"/>
            <a:ext cx="304832" cy="356512"/>
            <a:chOff x="2236525" y="3353202"/>
            <a:chExt cx="304832" cy="356512"/>
          </a:xfrm>
        </p:grpSpPr>
        <p:sp>
          <p:nvSpPr>
            <p:cNvPr id="12553" name="Google Shape;12553;p61"/>
            <p:cNvSpPr/>
            <p:nvPr/>
          </p:nvSpPr>
          <p:spPr>
            <a:xfrm>
              <a:off x="2236525" y="3353202"/>
              <a:ext cx="304832" cy="356512"/>
            </a:xfrm>
            <a:custGeom>
              <a:rect b="b" l="l" r="r" t="t"/>
              <a:pathLst>
                <a:path extrusionOk="0" h="11141" w="9526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4" name="Google Shape;12554;p61"/>
            <p:cNvSpPr/>
            <p:nvPr/>
          </p:nvSpPr>
          <p:spPr>
            <a:xfrm>
              <a:off x="2283373" y="3553106"/>
              <a:ext cx="16416" cy="11072"/>
            </a:xfrm>
            <a:custGeom>
              <a:rect b="b" l="l" r="r" t="t"/>
              <a:pathLst>
                <a:path extrusionOk="0" h="346" w="513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5" name="Google Shape;12555;p61"/>
            <p:cNvSpPr/>
            <p:nvPr/>
          </p:nvSpPr>
          <p:spPr>
            <a:xfrm>
              <a:off x="2449485" y="3488658"/>
              <a:ext cx="17184" cy="12288"/>
            </a:xfrm>
            <a:custGeom>
              <a:rect b="b" l="l" r="r" t="t"/>
              <a:pathLst>
                <a:path extrusionOk="0" h="384" w="537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56" name="Google Shape;12556;p61"/>
          <p:cNvGrpSpPr/>
          <p:nvPr/>
        </p:nvGrpSpPr>
        <p:grpSpPr>
          <a:xfrm>
            <a:off x="3910637" y="3352690"/>
            <a:ext cx="256800" cy="357024"/>
            <a:chOff x="3910637" y="3352690"/>
            <a:chExt cx="256800" cy="357024"/>
          </a:xfrm>
        </p:grpSpPr>
        <p:sp>
          <p:nvSpPr>
            <p:cNvPr id="12557" name="Google Shape;12557;p61"/>
            <p:cNvSpPr/>
            <p:nvPr/>
          </p:nvSpPr>
          <p:spPr>
            <a:xfrm>
              <a:off x="3910637" y="3352690"/>
              <a:ext cx="256800" cy="357024"/>
            </a:xfrm>
            <a:custGeom>
              <a:rect b="b" l="l" r="r" t="t"/>
              <a:pathLst>
                <a:path extrusionOk="0" h="11157" w="8025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8" name="Google Shape;12558;p61"/>
            <p:cNvSpPr/>
            <p:nvPr/>
          </p:nvSpPr>
          <p:spPr>
            <a:xfrm>
              <a:off x="3960909" y="3498226"/>
              <a:ext cx="60992" cy="60992"/>
            </a:xfrm>
            <a:custGeom>
              <a:rect b="b" l="l" r="r" t="t"/>
              <a:pathLst>
                <a:path extrusionOk="0" h="1906" w="1906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9" name="Google Shape;12559;p61"/>
            <p:cNvSpPr/>
            <p:nvPr/>
          </p:nvSpPr>
          <p:spPr>
            <a:xfrm>
              <a:off x="4083981" y="3408690"/>
              <a:ext cx="44224" cy="43872"/>
            </a:xfrm>
            <a:custGeom>
              <a:rect b="b" l="l" r="r" t="t"/>
              <a:pathLst>
                <a:path extrusionOk="0" h="1371" w="1382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60" name="Google Shape;12560;p61"/>
          <p:cNvGrpSpPr/>
          <p:nvPr/>
        </p:nvGrpSpPr>
        <p:grpSpPr>
          <a:xfrm>
            <a:off x="6056429" y="3351922"/>
            <a:ext cx="360064" cy="360096"/>
            <a:chOff x="6056429" y="3351922"/>
            <a:chExt cx="360064" cy="360096"/>
          </a:xfrm>
        </p:grpSpPr>
        <p:sp>
          <p:nvSpPr>
            <p:cNvPr id="12561" name="Google Shape;12561;p61"/>
            <p:cNvSpPr/>
            <p:nvPr/>
          </p:nvSpPr>
          <p:spPr>
            <a:xfrm>
              <a:off x="6056429" y="3351922"/>
              <a:ext cx="360064" cy="360096"/>
            </a:xfrm>
            <a:custGeom>
              <a:rect b="b" l="l" r="r" t="t"/>
              <a:pathLst>
                <a:path extrusionOk="0" h="11253" w="11252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2" name="Google Shape;12562;p61"/>
            <p:cNvSpPr/>
            <p:nvPr/>
          </p:nvSpPr>
          <p:spPr>
            <a:xfrm>
              <a:off x="6311309" y="3392306"/>
              <a:ext cx="10688" cy="21760"/>
            </a:xfrm>
            <a:custGeom>
              <a:rect b="b" l="l" r="r" t="t"/>
              <a:pathLst>
                <a:path extrusionOk="0" h="680" w="334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3" name="Google Shape;12563;p61"/>
            <p:cNvSpPr/>
            <p:nvPr/>
          </p:nvSpPr>
          <p:spPr>
            <a:xfrm>
              <a:off x="6153197" y="3649490"/>
              <a:ext cx="10688" cy="21760"/>
            </a:xfrm>
            <a:custGeom>
              <a:rect b="b" l="l" r="r" t="t"/>
              <a:pathLst>
                <a:path extrusionOk="0" h="680" w="334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64" name="Google Shape;12564;p61"/>
          <p:cNvGrpSpPr/>
          <p:nvPr/>
        </p:nvGrpSpPr>
        <p:grpSpPr>
          <a:xfrm>
            <a:off x="6608877" y="3353074"/>
            <a:ext cx="357408" cy="357408"/>
            <a:chOff x="6608877" y="3353074"/>
            <a:chExt cx="357408" cy="357408"/>
          </a:xfrm>
        </p:grpSpPr>
        <p:sp>
          <p:nvSpPr>
            <p:cNvPr id="12565" name="Google Shape;12565;p61"/>
            <p:cNvSpPr/>
            <p:nvPr/>
          </p:nvSpPr>
          <p:spPr>
            <a:xfrm>
              <a:off x="6608877" y="3353074"/>
              <a:ext cx="357408" cy="357408"/>
            </a:xfrm>
            <a:custGeom>
              <a:rect b="b" l="l" r="r" t="t"/>
              <a:pathLst>
                <a:path extrusionOk="0" h="11169" w="11169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6" name="Google Shape;12566;p61"/>
            <p:cNvSpPr/>
            <p:nvPr/>
          </p:nvSpPr>
          <p:spPr>
            <a:xfrm>
              <a:off x="6770029" y="3565170"/>
              <a:ext cx="44608" cy="27968"/>
            </a:xfrm>
            <a:custGeom>
              <a:rect b="b" l="l" r="r" t="t"/>
              <a:pathLst>
                <a:path extrusionOk="0" h="874" w="1394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7" name="Google Shape;12567;p61"/>
            <p:cNvSpPr/>
            <p:nvPr/>
          </p:nvSpPr>
          <p:spPr>
            <a:xfrm>
              <a:off x="6859949" y="3437074"/>
              <a:ext cx="24416" cy="31840"/>
            </a:xfrm>
            <a:custGeom>
              <a:rect b="b" l="l" r="r" t="t"/>
              <a:pathLst>
                <a:path extrusionOk="0" h="995" w="763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8" name="Google Shape;12568;p61"/>
            <p:cNvSpPr/>
            <p:nvPr/>
          </p:nvSpPr>
          <p:spPr>
            <a:xfrm>
              <a:off x="6824525" y="3509426"/>
              <a:ext cx="17920" cy="28448"/>
            </a:xfrm>
            <a:custGeom>
              <a:rect b="b" l="l" r="r" t="t"/>
              <a:pathLst>
                <a:path extrusionOk="0" h="889" w="56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9" name="Google Shape;12569;p61"/>
            <p:cNvSpPr/>
            <p:nvPr/>
          </p:nvSpPr>
          <p:spPr>
            <a:xfrm>
              <a:off x="6790989" y="3541906"/>
              <a:ext cx="42688" cy="34464"/>
            </a:xfrm>
            <a:custGeom>
              <a:rect b="b" l="l" r="r" t="t"/>
              <a:pathLst>
                <a:path extrusionOk="0" h="1077" w="1334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0" name="Google Shape;12570;p61"/>
            <p:cNvSpPr/>
            <p:nvPr/>
          </p:nvSpPr>
          <p:spPr>
            <a:xfrm>
              <a:off x="6840525" y="3544914"/>
              <a:ext cx="54112" cy="32608"/>
            </a:xfrm>
            <a:custGeom>
              <a:rect b="b" l="l" r="r" t="t"/>
              <a:pathLst>
                <a:path extrusionOk="0" h="1019" w="1691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1" name="Google Shape;12571;p61"/>
            <p:cNvSpPr/>
            <p:nvPr/>
          </p:nvSpPr>
          <p:spPr>
            <a:xfrm>
              <a:off x="6793645" y="3582770"/>
              <a:ext cx="102144" cy="75520"/>
            </a:xfrm>
            <a:custGeom>
              <a:rect b="b" l="l" r="r" t="t"/>
              <a:pathLst>
                <a:path extrusionOk="0" h="2360" w="3192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572" name="Google Shape;12572;p61"/>
          <p:cNvSpPr/>
          <p:nvPr/>
        </p:nvSpPr>
        <p:spPr>
          <a:xfrm>
            <a:off x="7708045" y="3351538"/>
            <a:ext cx="357408" cy="357408"/>
          </a:xfrm>
          <a:custGeom>
            <a:rect b="b" l="l" r="r" t="t"/>
            <a:pathLst>
              <a:path extrusionOk="0" h="11169" w="11169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573" name="Google Shape;12573;p61"/>
          <p:cNvGrpSpPr/>
          <p:nvPr/>
        </p:nvGrpSpPr>
        <p:grpSpPr>
          <a:xfrm>
            <a:off x="3316269" y="3352402"/>
            <a:ext cx="344832" cy="356544"/>
            <a:chOff x="3316269" y="3352402"/>
            <a:chExt cx="344832" cy="356544"/>
          </a:xfrm>
        </p:grpSpPr>
        <p:sp>
          <p:nvSpPr>
            <p:cNvPr id="12574" name="Google Shape;12574;p61"/>
            <p:cNvSpPr/>
            <p:nvPr/>
          </p:nvSpPr>
          <p:spPr>
            <a:xfrm>
              <a:off x="3546381" y="3557138"/>
              <a:ext cx="19840" cy="16576"/>
            </a:xfrm>
            <a:custGeom>
              <a:rect b="b" l="l" r="r" t="t"/>
              <a:pathLst>
                <a:path extrusionOk="0" h="518" w="62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5" name="Google Shape;12575;p61"/>
            <p:cNvSpPr/>
            <p:nvPr/>
          </p:nvSpPr>
          <p:spPr>
            <a:xfrm>
              <a:off x="3449997" y="3423730"/>
              <a:ext cx="14496" cy="18144"/>
            </a:xfrm>
            <a:custGeom>
              <a:rect b="b" l="l" r="r" t="t"/>
              <a:pathLst>
                <a:path extrusionOk="0" h="567" w="453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6" name="Google Shape;12576;p61"/>
            <p:cNvSpPr/>
            <p:nvPr/>
          </p:nvSpPr>
          <p:spPr>
            <a:xfrm>
              <a:off x="3316269" y="3352402"/>
              <a:ext cx="344832" cy="356544"/>
            </a:xfrm>
            <a:custGeom>
              <a:rect b="b" l="l" r="r" t="t"/>
              <a:pathLst>
                <a:path extrusionOk="0" h="11142" w="10776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577" name="Google Shape;12577;p61"/>
          <p:cNvSpPr/>
          <p:nvPr/>
        </p:nvSpPr>
        <p:spPr>
          <a:xfrm>
            <a:off x="4423085" y="3353074"/>
            <a:ext cx="331872" cy="357792"/>
          </a:xfrm>
          <a:custGeom>
            <a:rect b="b" l="l" r="r" t="t"/>
            <a:pathLst>
              <a:path extrusionOk="0" h="11181" w="10371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578" name="Google Shape;12578;p61"/>
          <p:cNvGrpSpPr/>
          <p:nvPr/>
        </p:nvGrpSpPr>
        <p:grpSpPr>
          <a:xfrm>
            <a:off x="4959533" y="3370226"/>
            <a:ext cx="357408" cy="323488"/>
            <a:chOff x="4959533" y="3370226"/>
            <a:chExt cx="357408" cy="323488"/>
          </a:xfrm>
        </p:grpSpPr>
        <p:sp>
          <p:nvSpPr>
            <p:cNvPr id="12579" name="Google Shape;12579;p61"/>
            <p:cNvSpPr/>
            <p:nvPr/>
          </p:nvSpPr>
          <p:spPr>
            <a:xfrm>
              <a:off x="4959533" y="3370226"/>
              <a:ext cx="357408" cy="323488"/>
            </a:xfrm>
            <a:custGeom>
              <a:rect b="b" l="l" r="r" t="t"/>
              <a:pathLst>
                <a:path extrusionOk="0" h="10109" w="11169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0" name="Google Shape;12580;p61"/>
            <p:cNvSpPr/>
            <p:nvPr/>
          </p:nvSpPr>
          <p:spPr>
            <a:xfrm>
              <a:off x="5055149" y="3409458"/>
              <a:ext cx="99840" cy="88416"/>
            </a:xfrm>
            <a:custGeom>
              <a:rect b="b" l="l" r="r" t="t"/>
              <a:pathLst>
                <a:path extrusionOk="0" h="2763" w="312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81" name="Google Shape;12581;p61"/>
          <p:cNvGrpSpPr/>
          <p:nvPr/>
        </p:nvGrpSpPr>
        <p:grpSpPr>
          <a:xfrm>
            <a:off x="7158637" y="3353074"/>
            <a:ext cx="357056" cy="357408"/>
            <a:chOff x="7158637" y="3353074"/>
            <a:chExt cx="357056" cy="357408"/>
          </a:xfrm>
        </p:grpSpPr>
        <p:sp>
          <p:nvSpPr>
            <p:cNvPr id="12582" name="Google Shape;12582;p61"/>
            <p:cNvSpPr/>
            <p:nvPr/>
          </p:nvSpPr>
          <p:spPr>
            <a:xfrm>
              <a:off x="7158637" y="3353074"/>
              <a:ext cx="357056" cy="357408"/>
            </a:xfrm>
            <a:custGeom>
              <a:rect b="b" l="l" r="r" t="t"/>
              <a:pathLst>
                <a:path extrusionOk="0" h="11169" w="11158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3" name="Google Shape;12583;p61"/>
            <p:cNvSpPr/>
            <p:nvPr/>
          </p:nvSpPr>
          <p:spPr>
            <a:xfrm>
              <a:off x="7406669" y="3594898"/>
              <a:ext cx="26336" cy="27968"/>
            </a:xfrm>
            <a:custGeom>
              <a:rect b="b" l="l" r="r" t="t"/>
              <a:pathLst>
                <a:path extrusionOk="0" h="874" w="823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4" name="Google Shape;12584;p61"/>
            <p:cNvSpPr/>
            <p:nvPr/>
          </p:nvSpPr>
          <p:spPr>
            <a:xfrm>
              <a:off x="7229133" y="3469074"/>
              <a:ext cx="254912" cy="180832"/>
            </a:xfrm>
            <a:custGeom>
              <a:rect b="b" l="l" r="r" t="t"/>
              <a:pathLst>
                <a:path extrusionOk="0" h="5651" w="7966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5" name="Google Shape;12585;p61"/>
            <p:cNvSpPr/>
            <p:nvPr/>
          </p:nvSpPr>
          <p:spPr>
            <a:xfrm>
              <a:off x="7409741" y="3428370"/>
              <a:ext cx="22880" cy="27616"/>
            </a:xfrm>
            <a:custGeom>
              <a:rect b="b" l="l" r="r" t="t"/>
              <a:pathLst>
                <a:path extrusionOk="0" h="863" w="715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86" name="Google Shape;12586;p61"/>
          <p:cNvGrpSpPr/>
          <p:nvPr/>
        </p:nvGrpSpPr>
        <p:grpSpPr>
          <a:xfrm>
            <a:off x="5508909" y="3371506"/>
            <a:ext cx="358560" cy="319552"/>
            <a:chOff x="5508909" y="3371506"/>
            <a:chExt cx="358560" cy="319552"/>
          </a:xfrm>
        </p:grpSpPr>
        <p:sp>
          <p:nvSpPr>
            <p:cNvPr id="12587" name="Google Shape;12587;p61"/>
            <p:cNvSpPr/>
            <p:nvPr/>
          </p:nvSpPr>
          <p:spPr>
            <a:xfrm>
              <a:off x="5545485" y="3384178"/>
              <a:ext cx="57184" cy="60736"/>
            </a:xfrm>
            <a:custGeom>
              <a:rect b="b" l="l" r="r" t="t"/>
              <a:pathLst>
                <a:path extrusionOk="0" h="1898" w="1787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8" name="Google Shape;12588;p61"/>
            <p:cNvSpPr/>
            <p:nvPr/>
          </p:nvSpPr>
          <p:spPr>
            <a:xfrm>
              <a:off x="5508909" y="3429362"/>
              <a:ext cx="53760" cy="50624"/>
            </a:xfrm>
            <a:custGeom>
              <a:rect b="b" l="l" r="r" t="t"/>
              <a:pathLst>
                <a:path extrusionOk="0" h="1582" w="168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9" name="Google Shape;12589;p61"/>
            <p:cNvSpPr/>
            <p:nvPr/>
          </p:nvSpPr>
          <p:spPr>
            <a:xfrm>
              <a:off x="5606829" y="3371506"/>
              <a:ext cx="51104" cy="63520"/>
            </a:xfrm>
            <a:custGeom>
              <a:rect b="b" l="l" r="r" t="t"/>
              <a:pathLst>
                <a:path extrusionOk="0" h="1985" w="1597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0" name="Google Shape;12590;p61"/>
            <p:cNvSpPr/>
            <p:nvPr/>
          </p:nvSpPr>
          <p:spPr>
            <a:xfrm>
              <a:off x="5659789" y="3396786"/>
              <a:ext cx="48032" cy="55392"/>
            </a:xfrm>
            <a:custGeom>
              <a:rect b="b" l="l" r="r" t="t"/>
              <a:pathLst>
                <a:path extrusionOk="0" h="1731" w="1501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1" name="Google Shape;12591;p61"/>
            <p:cNvSpPr/>
            <p:nvPr/>
          </p:nvSpPr>
          <p:spPr>
            <a:xfrm>
              <a:off x="5556941" y="3444402"/>
              <a:ext cx="131840" cy="93856"/>
            </a:xfrm>
            <a:custGeom>
              <a:rect b="b" l="l" r="r" t="t"/>
              <a:pathLst>
                <a:path extrusionOk="0" h="2933" w="412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2" name="Google Shape;12592;p61"/>
            <p:cNvSpPr/>
            <p:nvPr/>
          </p:nvSpPr>
          <p:spPr>
            <a:xfrm>
              <a:off x="5730285" y="3518386"/>
              <a:ext cx="50336" cy="64832"/>
            </a:xfrm>
            <a:custGeom>
              <a:rect b="b" l="l" r="r" t="t"/>
              <a:pathLst>
                <a:path extrusionOk="0" h="2026" w="1573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3" name="Google Shape;12593;p61"/>
            <p:cNvSpPr/>
            <p:nvPr/>
          </p:nvSpPr>
          <p:spPr>
            <a:xfrm>
              <a:off x="5674669" y="3533234"/>
              <a:ext cx="49920" cy="56480"/>
            </a:xfrm>
            <a:custGeom>
              <a:rect b="b" l="l" r="r" t="t"/>
              <a:pathLst>
                <a:path extrusionOk="0" h="1765" w="156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4" name="Google Shape;12594;p61"/>
            <p:cNvSpPr/>
            <p:nvPr/>
          </p:nvSpPr>
          <p:spPr>
            <a:xfrm>
              <a:off x="5777133" y="3542162"/>
              <a:ext cx="60608" cy="57440"/>
            </a:xfrm>
            <a:custGeom>
              <a:rect b="b" l="l" r="r" t="t"/>
              <a:pathLst>
                <a:path extrusionOk="0" h="1795" w="1894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5" name="Google Shape;12595;p61"/>
            <p:cNvSpPr/>
            <p:nvPr/>
          </p:nvSpPr>
          <p:spPr>
            <a:xfrm>
              <a:off x="5811437" y="3593426"/>
              <a:ext cx="56032" cy="47328"/>
            </a:xfrm>
            <a:custGeom>
              <a:rect b="b" l="l" r="r" t="t"/>
              <a:pathLst>
                <a:path extrusionOk="0" h="1479" w="1751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6" name="Google Shape;12596;p61"/>
            <p:cNvSpPr/>
            <p:nvPr/>
          </p:nvSpPr>
          <p:spPr>
            <a:xfrm>
              <a:off x="5679981" y="3591218"/>
              <a:ext cx="130720" cy="99840"/>
            </a:xfrm>
            <a:custGeom>
              <a:rect b="b" l="l" r="r" t="t"/>
              <a:pathLst>
                <a:path extrusionOk="0" h="3120" w="4085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2600" name="Shape 12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1" name="Google Shape;12601;p62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02" name="Google Shape;12602;p62"/>
          <p:cNvSpPr/>
          <p:nvPr/>
        </p:nvSpPr>
        <p:spPr>
          <a:xfrm>
            <a:off x="2853797" y="3817349"/>
            <a:ext cx="345674" cy="346056"/>
          </a:xfrm>
          <a:custGeom>
            <a:rect b="b" l="l" r="r" t="t"/>
            <a:pathLst>
              <a:path extrusionOk="0" h="10872" w="1086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603" name="Google Shape;12603;p62"/>
          <p:cNvGrpSpPr/>
          <p:nvPr/>
        </p:nvGrpSpPr>
        <p:grpSpPr>
          <a:xfrm>
            <a:off x="3303268" y="3817349"/>
            <a:ext cx="346056" cy="345674"/>
            <a:chOff x="3303268" y="3817349"/>
            <a:chExt cx="346056" cy="345674"/>
          </a:xfrm>
        </p:grpSpPr>
        <p:sp>
          <p:nvSpPr>
            <p:cNvPr id="12604" name="Google Shape;12604;p62"/>
            <p:cNvSpPr/>
            <p:nvPr/>
          </p:nvSpPr>
          <p:spPr>
            <a:xfrm>
              <a:off x="3303268" y="3817349"/>
              <a:ext cx="346056" cy="345674"/>
            </a:xfrm>
            <a:custGeom>
              <a:rect b="b" l="l" r="r" t="t"/>
              <a:pathLst>
                <a:path extrusionOk="0" h="10860" w="10872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5" name="Google Shape;12605;p62"/>
            <p:cNvSpPr/>
            <p:nvPr/>
          </p:nvSpPr>
          <p:spPr>
            <a:xfrm>
              <a:off x="3368074" y="3882537"/>
              <a:ext cx="215298" cy="215298"/>
            </a:xfrm>
            <a:custGeom>
              <a:rect b="b" l="l" r="r" t="t"/>
              <a:pathLst>
                <a:path extrusionOk="0" h="6764" w="6764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6" name="Google Shape;12606;p62"/>
            <p:cNvSpPr/>
            <p:nvPr/>
          </p:nvSpPr>
          <p:spPr>
            <a:xfrm>
              <a:off x="3418143" y="3933656"/>
              <a:ext cx="114811" cy="112742"/>
            </a:xfrm>
            <a:custGeom>
              <a:rect b="b" l="l" r="r" t="t"/>
              <a:pathLst>
                <a:path extrusionOk="0" h="3542" w="3607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7" name="Google Shape;12607;p62"/>
            <p:cNvSpPr/>
            <p:nvPr/>
          </p:nvSpPr>
          <p:spPr>
            <a:xfrm>
              <a:off x="3519298" y="3910197"/>
              <a:ext cx="29570" cy="29220"/>
            </a:xfrm>
            <a:custGeom>
              <a:rect b="b" l="l" r="r" t="t"/>
              <a:pathLst>
                <a:path extrusionOk="0" h="918" w="929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08" name="Google Shape;12608;p62"/>
          <p:cNvGrpSpPr/>
          <p:nvPr/>
        </p:nvGrpSpPr>
        <p:grpSpPr>
          <a:xfrm>
            <a:off x="3752358" y="3817349"/>
            <a:ext cx="346056" cy="345674"/>
            <a:chOff x="3752358" y="3817349"/>
            <a:chExt cx="346056" cy="345674"/>
          </a:xfrm>
        </p:grpSpPr>
        <p:sp>
          <p:nvSpPr>
            <p:cNvPr id="12609" name="Google Shape;12609;p62"/>
            <p:cNvSpPr/>
            <p:nvPr/>
          </p:nvSpPr>
          <p:spPr>
            <a:xfrm>
              <a:off x="3752358" y="3817349"/>
              <a:ext cx="346056" cy="345674"/>
            </a:xfrm>
            <a:custGeom>
              <a:rect b="b" l="l" r="r" t="t"/>
              <a:pathLst>
                <a:path extrusionOk="0" h="10860" w="10872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0" name="Google Shape;12610;p62"/>
            <p:cNvSpPr/>
            <p:nvPr/>
          </p:nvSpPr>
          <p:spPr>
            <a:xfrm>
              <a:off x="3831933" y="3955682"/>
              <a:ext cx="47809" cy="120540"/>
            </a:xfrm>
            <a:custGeom>
              <a:rect b="b" l="l" r="r" t="t"/>
              <a:pathLst>
                <a:path extrusionOk="0" h="3787" w="1502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1" name="Google Shape;12611;p62"/>
            <p:cNvSpPr/>
            <p:nvPr/>
          </p:nvSpPr>
          <p:spPr>
            <a:xfrm>
              <a:off x="3824739" y="3890112"/>
              <a:ext cx="55002" cy="55002"/>
            </a:xfrm>
            <a:custGeom>
              <a:rect b="b" l="l" r="r" t="t"/>
              <a:pathLst>
                <a:path extrusionOk="0" h="1728" w="1728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2" name="Google Shape;12612;p62"/>
            <p:cNvSpPr/>
            <p:nvPr/>
          </p:nvSpPr>
          <p:spPr>
            <a:xfrm>
              <a:off x="3904696" y="3955682"/>
              <a:ext cx="128148" cy="120540"/>
            </a:xfrm>
            <a:custGeom>
              <a:rect b="b" l="l" r="r" t="t"/>
              <a:pathLst>
                <a:path extrusionOk="0" h="3787" w="4026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13" name="Google Shape;12613;p62"/>
          <p:cNvGrpSpPr/>
          <p:nvPr/>
        </p:nvGrpSpPr>
        <p:grpSpPr>
          <a:xfrm>
            <a:off x="5100008" y="3817349"/>
            <a:ext cx="346024" cy="345674"/>
            <a:chOff x="5100008" y="3817349"/>
            <a:chExt cx="346024" cy="345674"/>
          </a:xfrm>
        </p:grpSpPr>
        <p:sp>
          <p:nvSpPr>
            <p:cNvPr id="12614" name="Google Shape;12614;p62"/>
            <p:cNvSpPr/>
            <p:nvPr/>
          </p:nvSpPr>
          <p:spPr>
            <a:xfrm>
              <a:off x="5100008" y="3817349"/>
              <a:ext cx="346024" cy="345674"/>
            </a:xfrm>
            <a:custGeom>
              <a:rect b="b" l="l" r="r" t="t"/>
              <a:pathLst>
                <a:path extrusionOk="0" h="10860" w="10871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5" name="Google Shape;12615;p62"/>
            <p:cNvSpPr/>
            <p:nvPr/>
          </p:nvSpPr>
          <p:spPr>
            <a:xfrm>
              <a:off x="5150777" y="3867767"/>
              <a:ext cx="244486" cy="243690"/>
            </a:xfrm>
            <a:custGeom>
              <a:rect b="b" l="l" r="r" t="t"/>
              <a:pathLst>
                <a:path extrusionOk="0" h="7656" w="7681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6" name="Google Shape;12616;p62"/>
            <p:cNvSpPr/>
            <p:nvPr/>
          </p:nvSpPr>
          <p:spPr>
            <a:xfrm>
              <a:off x="5201960" y="3941167"/>
              <a:ext cx="135691" cy="91097"/>
            </a:xfrm>
            <a:custGeom>
              <a:rect b="b" l="l" r="r" t="t"/>
              <a:pathLst>
                <a:path extrusionOk="0" h="2862" w="4263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17" name="Google Shape;12617;p62"/>
          <p:cNvGrpSpPr/>
          <p:nvPr/>
        </p:nvGrpSpPr>
        <p:grpSpPr>
          <a:xfrm>
            <a:off x="5998919" y="3817349"/>
            <a:ext cx="345674" cy="345674"/>
            <a:chOff x="5998919" y="3817349"/>
            <a:chExt cx="345674" cy="345674"/>
          </a:xfrm>
        </p:grpSpPr>
        <p:sp>
          <p:nvSpPr>
            <p:cNvPr id="12618" name="Google Shape;12618;p62"/>
            <p:cNvSpPr/>
            <p:nvPr/>
          </p:nvSpPr>
          <p:spPr>
            <a:xfrm>
              <a:off x="5998919" y="3817349"/>
              <a:ext cx="345674" cy="345674"/>
            </a:xfrm>
            <a:custGeom>
              <a:rect b="b" l="l" r="r" t="t"/>
              <a:pathLst>
                <a:path extrusionOk="0" h="10860" w="1086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9" name="Google Shape;12619;p62"/>
            <p:cNvSpPr/>
            <p:nvPr/>
          </p:nvSpPr>
          <p:spPr>
            <a:xfrm>
              <a:off x="6051980" y="3874579"/>
              <a:ext cx="240698" cy="231595"/>
            </a:xfrm>
            <a:custGeom>
              <a:rect b="b" l="l" r="r" t="t"/>
              <a:pathLst>
                <a:path extrusionOk="0" h="7276" w="7562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0" name="Google Shape;12620;p62"/>
            <p:cNvSpPr/>
            <p:nvPr/>
          </p:nvSpPr>
          <p:spPr>
            <a:xfrm>
              <a:off x="6116786" y="3928404"/>
              <a:ext cx="109941" cy="123946"/>
            </a:xfrm>
            <a:custGeom>
              <a:rect b="b" l="l" r="r" t="t"/>
              <a:pathLst>
                <a:path extrusionOk="0" h="3894" w="3454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21" name="Google Shape;12621;p62"/>
          <p:cNvGrpSpPr/>
          <p:nvPr/>
        </p:nvGrpSpPr>
        <p:grpSpPr>
          <a:xfrm>
            <a:off x="4201447" y="3817349"/>
            <a:ext cx="346024" cy="345674"/>
            <a:chOff x="4201447" y="3817349"/>
            <a:chExt cx="346024" cy="345674"/>
          </a:xfrm>
        </p:grpSpPr>
        <p:sp>
          <p:nvSpPr>
            <p:cNvPr id="12622" name="Google Shape;12622;p62"/>
            <p:cNvSpPr/>
            <p:nvPr/>
          </p:nvSpPr>
          <p:spPr>
            <a:xfrm>
              <a:off x="4201447" y="3817349"/>
              <a:ext cx="346024" cy="345674"/>
            </a:xfrm>
            <a:custGeom>
              <a:rect b="b" l="l" r="r" t="t"/>
              <a:pathLst>
                <a:path extrusionOk="0" h="10860" w="10871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3" name="Google Shape;12623;p62"/>
            <p:cNvSpPr/>
            <p:nvPr/>
          </p:nvSpPr>
          <p:spPr>
            <a:xfrm>
              <a:off x="4271569" y="3904531"/>
              <a:ext cx="227394" cy="185728"/>
            </a:xfrm>
            <a:custGeom>
              <a:rect b="b" l="l" r="r" t="t"/>
              <a:pathLst>
                <a:path extrusionOk="0" h="5835" w="7144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24" name="Google Shape;12624;p62"/>
          <p:cNvGrpSpPr/>
          <p:nvPr/>
        </p:nvGrpSpPr>
        <p:grpSpPr>
          <a:xfrm>
            <a:off x="4650919" y="3817349"/>
            <a:ext cx="346024" cy="345674"/>
            <a:chOff x="4650919" y="3817349"/>
            <a:chExt cx="346024" cy="345674"/>
          </a:xfrm>
        </p:grpSpPr>
        <p:sp>
          <p:nvSpPr>
            <p:cNvPr id="12625" name="Google Shape;12625;p62"/>
            <p:cNvSpPr/>
            <p:nvPr/>
          </p:nvSpPr>
          <p:spPr>
            <a:xfrm>
              <a:off x="4650919" y="3817349"/>
              <a:ext cx="346024" cy="345674"/>
            </a:xfrm>
            <a:custGeom>
              <a:rect b="b" l="l" r="r" t="t"/>
              <a:pathLst>
                <a:path extrusionOk="0" h="10860" w="10871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6" name="Google Shape;12626;p62"/>
            <p:cNvSpPr/>
            <p:nvPr/>
          </p:nvSpPr>
          <p:spPr>
            <a:xfrm>
              <a:off x="4701305" y="3867386"/>
              <a:ext cx="244486" cy="242958"/>
            </a:xfrm>
            <a:custGeom>
              <a:rect b="b" l="l" r="r" t="t"/>
              <a:pathLst>
                <a:path extrusionOk="0" h="7633" w="7681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7" name="Google Shape;12627;p62"/>
            <p:cNvSpPr/>
            <p:nvPr/>
          </p:nvSpPr>
          <p:spPr>
            <a:xfrm>
              <a:off x="4749464" y="3911534"/>
              <a:ext cx="153134" cy="151065"/>
            </a:xfrm>
            <a:custGeom>
              <a:rect b="b" l="l" r="r" t="t"/>
              <a:pathLst>
                <a:path extrusionOk="0" h="4746" w="4811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28" name="Google Shape;12628;p62"/>
          <p:cNvGrpSpPr/>
          <p:nvPr/>
        </p:nvGrpSpPr>
        <p:grpSpPr>
          <a:xfrm>
            <a:off x="5549861" y="3817349"/>
            <a:ext cx="345642" cy="345674"/>
            <a:chOff x="5549861" y="3817349"/>
            <a:chExt cx="345642" cy="345674"/>
          </a:xfrm>
        </p:grpSpPr>
        <p:sp>
          <p:nvSpPr>
            <p:cNvPr id="12629" name="Google Shape;12629;p62"/>
            <p:cNvSpPr/>
            <p:nvPr/>
          </p:nvSpPr>
          <p:spPr>
            <a:xfrm>
              <a:off x="5549861" y="3817349"/>
              <a:ext cx="345642" cy="345674"/>
            </a:xfrm>
            <a:custGeom>
              <a:rect b="b" l="l" r="r" t="t"/>
              <a:pathLst>
                <a:path extrusionOk="0" h="10860" w="10859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0" name="Google Shape;12630;p62"/>
            <p:cNvSpPr/>
            <p:nvPr/>
          </p:nvSpPr>
          <p:spPr>
            <a:xfrm>
              <a:off x="5590763" y="3890208"/>
              <a:ext cx="262661" cy="200052"/>
            </a:xfrm>
            <a:custGeom>
              <a:rect b="b" l="l" r="r" t="t"/>
              <a:pathLst>
                <a:path extrusionOk="0" h="6285" w="8252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1" name="Google Shape;12631;p62"/>
            <p:cNvSpPr/>
            <p:nvPr/>
          </p:nvSpPr>
          <p:spPr>
            <a:xfrm>
              <a:off x="5680587" y="3935024"/>
              <a:ext cx="105389" cy="110514"/>
            </a:xfrm>
            <a:custGeom>
              <a:rect b="b" l="l" r="r" t="t"/>
              <a:pathLst>
                <a:path extrusionOk="0" h="3472" w="3311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32" name="Google Shape;12632;p62"/>
          <p:cNvGrpSpPr/>
          <p:nvPr/>
        </p:nvGrpSpPr>
        <p:grpSpPr>
          <a:xfrm>
            <a:off x="1306445" y="3397829"/>
            <a:ext cx="367255" cy="269855"/>
            <a:chOff x="1306445" y="3397829"/>
            <a:chExt cx="367255" cy="269855"/>
          </a:xfrm>
        </p:grpSpPr>
        <p:sp>
          <p:nvSpPr>
            <p:cNvPr id="12633" name="Google Shape;12633;p62"/>
            <p:cNvSpPr/>
            <p:nvPr/>
          </p:nvSpPr>
          <p:spPr>
            <a:xfrm>
              <a:off x="1588395" y="3513054"/>
              <a:ext cx="45517" cy="16297"/>
            </a:xfrm>
            <a:custGeom>
              <a:rect b="b" l="l" r="r" t="t"/>
              <a:pathLst>
                <a:path extrusionOk="0" h="512" w="143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4" name="Google Shape;12634;p62"/>
            <p:cNvSpPr/>
            <p:nvPr/>
          </p:nvSpPr>
          <p:spPr>
            <a:xfrm>
              <a:off x="1306445" y="3397829"/>
              <a:ext cx="367255" cy="269091"/>
            </a:xfrm>
            <a:custGeom>
              <a:rect b="b" l="l" r="r" t="t"/>
              <a:pathLst>
                <a:path extrusionOk="0" h="8454" w="11538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5" name="Google Shape;12635;p62"/>
            <p:cNvSpPr/>
            <p:nvPr/>
          </p:nvSpPr>
          <p:spPr>
            <a:xfrm>
              <a:off x="1639960" y="3622549"/>
              <a:ext cx="10631" cy="45135"/>
            </a:xfrm>
            <a:custGeom>
              <a:rect b="b" l="l" r="r" t="t"/>
              <a:pathLst>
                <a:path extrusionOk="0" h="1418" w="334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6" name="Google Shape;12636;p62"/>
            <p:cNvSpPr/>
            <p:nvPr/>
          </p:nvSpPr>
          <p:spPr>
            <a:xfrm>
              <a:off x="1444014" y="3446466"/>
              <a:ext cx="91734" cy="30589"/>
            </a:xfrm>
            <a:custGeom>
              <a:rect b="b" l="l" r="r" t="t"/>
              <a:pathLst>
                <a:path extrusionOk="0" h="961" w="2882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7" name="Google Shape;12637;p62"/>
            <p:cNvSpPr/>
            <p:nvPr/>
          </p:nvSpPr>
          <p:spPr>
            <a:xfrm>
              <a:off x="1420524" y="3633944"/>
              <a:ext cx="11013" cy="33740"/>
            </a:xfrm>
            <a:custGeom>
              <a:rect b="b" l="l" r="r" t="t"/>
              <a:pathLst>
                <a:path extrusionOk="0" h="1060" w="346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8" name="Google Shape;12638;p62"/>
            <p:cNvSpPr/>
            <p:nvPr/>
          </p:nvSpPr>
          <p:spPr>
            <a:xfrm>
              <a:off x="1547494" y="3633944"/>
              <a:ext cx="11013" cy="33740"/>
            </a:xfrm>
            <a:custGeom>
              <a:rect b="b" l="l" r="r" t="t"/>
              <a:pathLst>
                <a:path extrusionOk="0" h="1060" w="346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39" name="Google Shape;12639;p62"/>
          <p:cNvGrpSpPr/>
          <p:nvPr/>
        </p:nvGrpSpPr>
        <p:grpSpPr>
          <a:xfrm>
            <a:off x="1781317" y="3391400"/>
            <a:ext cx="367255" cy="282364"/>
            <a:chOff x="1781317" y="3391400"/>
            <a:chExt cx="367255" cy="282364"/>
          </a:xfrm>
        </p:grpSpPr>
        <p:sp>
          <p:nvSpPr>
            <p:cNvPr id="12640" name="Google Shape;12640;p62"/>
            <p:cNvSpPr/>
            <p:nvPr/>
          </p:nvSpPr>
          <p:spPr>
            <a:xfrm>
              <a:off x="1901061" y="3639610"/>
              <a:ext cx="11013" cy="33772"/>
            </a:xfrm>
            <a:custGeom>
              <a:rect b="b" l="l" r="r" t="t"/>
              <a:pathLst>
                <a:path extrusionOk="0" h="1061" w="346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1" name="Google Shape;12641;p62"/>
            <p:cNvSpPr/>
            <p:nvPr/>
          </p:nvSpPr>
          <p:spPr>
            <a:xfrm>
              <a:off x="2016668" y="3639610"/>
              <a:ext cx="10631" cy="33772"/>
            </a:xfrm>
            <a:custGeom>
              <a:rect b="b" l="l" r="r" t="t"/>
              <a:pathLst>
                <a:path extrusionOk="0" h="1061" w="334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2" name="Google Shape;12642;p62"/>
            <p:cNvSpPr/>
            <p:nvPr/>
          </p:nvSpPr>
          <p:spPr>
            <a:xfrm>
              <a:off x="1820340" y="3518720"/>
              <a:ext cx="46281" cy="16329"/>
            </a:xfrm>
            <a:custGeom>
              <a:rect b="b" l="l" r="r" t="t"/>
              <a:pathLst>
                <a:path extrusionOk="0" h="513" w="1454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3" name="Google Shape;12643;p62"/>
            <p:cNvSpPr/>
            <p:nvPr/>
          </p:nvSpPr>
          <p:spPr>
            <a:xfrm>
              <a:off x="1802898" y="3628247"/>
              <a:ext cx="11045" cy="45135"/>
            </a:xfrm>
            <a:custGeom>
              <a:rect b="b" l="l" r="r" t="t"/>
              <a:pathLst>
                <a:path extrusionOk="0" h="1418" w="347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4" name="Google Shape;12644;p62"/>
            <p:cNvSpPr/>
            <p:nvPr/>
          </p:nvSpPr>
          <p:spPr>
            <a:xfrm>
              <a:off x="1781317" y="3391400"/>
              <a:ext cx="367255" cy="282364"/>
            </a:xfrm>
            <a:custGeom>
              <a:rect b="b" l="l" r="r" t="t"/>
              <a:pathLst>
                <a:path extrusionOk="0" h="8871" w="11538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5" name="Google Shape;12645;p62"/>
            <p:cNvSpPr/>
            <p:nvPr/>
          </p:nvSpPr>
          <p:spPr>
            <a:xfrm>
              <a:off x="2114800" y="3635440"/>
              <a:ext cx="11045" cy="37941"/>
            </a:xfrm>
            <a:custGeom>
              <a:rect b="b" l="l" r="r" t="t"/>
              <a:pathLst>
                <a:path extrusionOk="0" h="1192" w="347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46" name="Google Shape;12646;p62"/>
          <p:cNvGrpSpPr/>
          <p:nvPr/>
        </p:nvGrpSpPr>
        <p:grpSpPr>
          <a:xfrm>
            <a:off x="3678830" y="3370933"/>
            <a:ext cx="369164" cy="323297"/>
            <a:chOff x="3678830" y="3370933"/>
            <a:chExt cx="369164" cy="323297"/>
          </a:xfrm>
        </p:grpSpPr>
        <p:sp>
          <p:nvSpPr>
            <p:cNvPr id="12647" name="Google Shape;12647;p62"/>
            <p:cNvSpPr/>
            <p:nvPr/>
          </p:nvSpPr>
          <p:spPr>
            <a:xfrm>
              <a:off x="3678830" y="3370933"/>
              <a:ext cx="369164" cy="323297"/>
            </a:xfrm>
            <a:custGeom>
              <a:rect b="b" l="l" r="r" t="t"/>
              <a:pathLst>
                <a:path extrusionOk="0" h="10157" w="11598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8" name="Google Shape;12648;p62"/>
            <p:cNvSpPr/>
            <p:nvPr/>
          </p:nvSpPr>
          <p:spPr>
            <a:xfrm>
              <a:off x="3713716" y="3498253"/>
              <a:ext cx="126206" cy="161092"/>
            </a:xfrm>
            <a:custGeom>
              <a:rect b="b" l="l" r="r" t="t"/>
              <a:pathLst>
                <a:path extrusionOk="0" h="5061" w="3965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9" name="Google Shape;12649;p62"/>
            <p:cNvSpPr/>
            <p:nvPr/>
          </p:nvSpPr>
          <p:spPr>
            <a:xfrm>
              <a:off x="3863795" y="3498253"/>
              <a:ext cx="149728" cy="34154"/>
            </a:xfrm>
            <a:custGeom>
              <a:rect b="b" l="l" r="r" t="t"/>
              <a:pathLst>
                <a:path extrusionOk="0" h="1073" w="4704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0" name="Google Shape;12650;p62"/>
            <p:cNvSpPr/>
            <p:nvPr/>
          </p:nvSpPr>
          <p:spPr>
            <a:xfrm>
              <a:off x="3863413" y="3544502"/>
              <a:ext cx="114843" cy="33740"/>
            </a:xfrm>
            <a:custGeom>
              <a:rect b="b" l="l" r="r" t="t"/>
              <a:pathLst>
                <a:path extrusionOk="0" h="1060" w="3608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1" name="Google Shape;12651;p62"/>
            <p:cNvSpPr/>
            <p:nvPr/>
          </p:nvSpPr>
          <p:spPr>
            <a:xfrm>
              <a:off x="3863795" y="3590719"/>
              <a:ext cx="68625" cy="10663"/>
            </a:xfrm>
            <a:custGeom>
              <a:rect b="b" l="l" r="r" t="t"/>
              <a:pathLst>
                <a:path extrusionOk="0" h="335" w="2156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2" name="Google Shape;12652;p62"/>
            <p:cNvSpPr/>
            <p:nvPr/>
          </p:nvSpPr>
          <p:spPr>
            <a:xfrm>
              <a:off x="3944897" y="3590719"/>
              <a:ext cx="33358" cy="10663"/>
            </a:xfrm>
            <a:custGeom>
              <a:rect b="b" l="l" r="r" t="t"/>
              <a:pathLst>
                <a:path extrusionOk="0" h="335" w="1048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3" name="Google Shape;12653;p62"/>
            <p:cNvSpPr/>
            <p:nvPr/>
          </p:nvSpPr>
          <p:spPr>
            <a:xfrm>
              <a:off x="3864176" y="3625223"/>
              <a:ext cx="21995" cy="10631"/>
            </a:xfrm>
            <a:custGeom>
              <a:rect b="b" l="l" r="r" t="t"/>
              <a:pathLst>
                <a:path extrusionOk="0" h="334" w="691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4" name="Google Shape;12654;p62"/>
            <p:cNvSpPr/>
            <p:nvPr/>
          </p:nvSpPr>
          <p:spPr>
            <a:xfrm>
              <a:off x="3898648" y="3625223"/>
              <a:ext cx="56498" cy="10631"/>
            </a:xfrm>
            <a:custGeom>
              <a:rect b="b" l="l" r="r" t="t"/>
              <a:pathLst>
                <a:path extrusionOk="0" h="334" w="1775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5" name="Google Shape;12655;p62"/>
            <p:cNvSpPr/>
            <p:nvPr/>
          </p:nvSpPr>
          <p:spPr>
            <a:xfrm>
              <a:off x="3864176" y="3648713"/>
              <a:ext cx="21995" cy="10249"/>
            </a:xfrm>
            <a:custGeom>
              <a:rect b="b" l="l" r="r" t="t"/>
              <a:pathLst>
                <a:path extrusionOk="0" h="322" w="691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6" name="Google Shape;12656;p62"/>
            <p:cNvSpPr/>
            <p:nvPr/>
          </p:nvSpPr>
          <p:spPr>
            <a:xfrm>
              <a:off x="3898648" y="3648713"/>
              <a:ext cx="56498" cy="10249"/>
            </a:xfrm>
            <a:custGeom>
              <a:rect b="b" l="l" r="r" t="t"/>
              <a:pathLst>
                <a:path extrusionOk="0" h="322" w="1775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7" name="Google Shape;12657;p62"/>
            <p:cNvSpPr/>
            <p:nvPr/>
          </p:nvSpPr>
          <p:spPr>
            <a:xfrm>
              <a:off x="3858097" y="3452036"/>
              <a:ext cx="11013" cy="10249"/>
            </a:xfrm>
            <a:custGeom>
              <a:rect b="b" l="l" r="r" t="t"/>
              <a:pathLst>
                <a:path extrusionOk="0" h="322" w="346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58" name="Google Shape;12658;p62"/>
          <p:cNvGrpSpPr/>
          <p:nvPr/>
        </p:nvGrpSpPr>
        <p:grpSpPr>
          <a:xfrm>
            <a:off x="859265" y="3348175"/>
            <a:ext cx="312316" cy="368400"/>
            <a:chOff x="859265" y="3348175"/>
            <a:chExt cx="312316" cy="368400"/>
          </a:xfrm>
        </p:grpSpPr>
        <p:sp>
          <p:nvSpPr>
            <p:cNvPr id="12659" name="Google Shape;12659;p62"/>
            <p:cNvSpPr/>
            <p:nvPr/>
          </p:nvSpPr>
          <p:spPr>
            <a:xfrm>
              <a:off x="968792" y="3507102"/>
              <a:ext cx="92498" cy="30589"/>
            </a:xfrm>
            <a:custGeom>
              <a:rect b="b" l="l" r="r" t="t"/>
              <a:pathLst>
                <a:path extrusionOk="0" h="961" w="2906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0" name="Google Shape;12660;p62"/>
            <p:cNvSpPr/>
            <p:nvPr/>
          </p:nvSpPr>
          <p:spPr>
            <a:xfrm>
              <a:off x="911562" y="3458466"/>
              <a:ext cx="206577" cy="258109"/>
            </a:xfrm>
            <a:custGeom>
              <a:rect b="b" l="l" r="r" t="t"/>
              <a:pathLst>
                <a:path extrusionOk="0" h="8109" w="649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1" name="Google Shape;12661;p62"/>
            <p:cNvSpPr/>
            <p:nvPr/>
          </p:nvSpPr>
          <p:spPr>
            <a:xfrm>
              <a:off x="946034" y="3694580"/>
              <a:ext cx="10663" cy="21613"/>
            </a:xfrm>
            <a:custGeom>
              <a:rect b="b" l="l" r="r" t="t"/>
              <a:pathLst>
                <a:path extrusionOk="0" h="679" w="335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2" name="Google Shape;12662;p62"/>
            <p:cNvSpPr/>
            <p:nvPr/>
          </p:nvSpPr>
          <p:spPr>
            <a:xfrm>
              <a:off x="1073004" y="3694580"/>
              <a:ext cx="10631" cy="21613"/>
            </a:xfrm>
            <a:custGeom>
              <a:rect b="b" l="l" r="r" t="t"/>
              <a:pathLst>
                <a:path extrusionOk="0" h="679" w="334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3" name="Google Shape;12663;p62"/>
            <p:cNvSpPr/>
            <p:nvPr/>
          </p:nvSpPr>
          <p:spPr>
            <a:xfrm>
              <a:off x="859265" y="3348175"/>
              <a:ext cx="312316" cy="293759"/>
            </a:xfrm>
            <a:custGeom>
              <a:rect b="b" l="l" r="r" t="t"/>
              <a:pathLst>
                <a:path extrusionOk="0" h="9229" w="9812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664" name="Google Shape;12664;p62"/>
          <p:cNvSpPr/>
          <p:nvPr/>
        </p:nvSpPr>
        <p:spPr>
          <a:xfrm>
            <a:off x="2256921" y="3378127"/>
            <a:ext cx="372188" cy="309260"/>
          </a:xfrm>
          <a:custGeom>
            <a:rect b="b" l="l" r="r" t="t"/>
            <a:pathLst>
              <a:path extrusionOk="0" h="9716" w="11693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665" name="Google Shape;12665;p62"/>
          <p:cNvGrpSpPr/>
          <p:nvPr/>
        </p:nvGrpSpPr>
        <p:grpSpPr>
          <a:xfrm>
            <a:off x="2766374" y="3361013"/>
            <a:ext cx="330110" cy="308908"/>
            <a:chOff x="2766264" y="3394042"/>
            <a:chExt cx="294873" cy="275934"/>
          </a:xfrm>
        </p:grpSpPr>
        <p:sp>
          <p:nvSpPr>
            <p:cNvPr id="12666" name="Google Shape;12666;p62"/>
            <p:cNvSpPr/>
            <p:nvPr/>
          </p:nvSpPr>
          <p:spPr>
            <a:xfrm>
              <a:off x="2766264" y="3394042"/>
              <a:ext cx="253176" cy="275934"/>
            </a:xfrm>
            <a:custGeom>
              <a:rect b="b" l="l" r="r" t="t"/>
              <a:pathLst>
                <a:path extrusionOk="0" h="8669" w="7954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7" name="Google Shape;12667;p62"/>
            <p:cNvSpPr/>
            <p:nvPr/>
          </p:nvSpPr>
          <p:spPr>
            <a:xfrm>
              <a:off x="3039143" y="3528205"/>
              <a:ext cx="21995" cy="8753"/>
            </a:xfrm>
            <a:custGeom>
              <a:rect b="b" l="l" r="r" t="t"/>
              <a:pathLst>
                <a:path extrusionOk="0" h="275" w="691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8" name="Google Shape;12668;p62"/>
            <p:cNvSpPr/>
            <p:nvPr/>
          </p:nvSpPr>
          <p:spPr>
            <a:xfrm>
              <a:off x="3019408" y="3475622"/>
              <a:ext cx="20499" cy="18875"/>
            </a:xfrm>
            <a:custGeom>
              <a:rect b="b" l="l" r="r" t="t"/>
              <a:pathLst>
                <a:path extrusionOk="0" h="593" w="644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9" name="Google Shape;12669;p62"/>
            <p:cNvSpPr/>
            <p:nvPr/>
          </p:nvSpPr>
          <p:spPr>
            <a:xfrm>
              <a:off x="3020554" y="3570348"/>
              <a:ext cx="19353" cy="18621"/>
            </a:xfrm>
            <a:custGeom>
              <a:rect b="b" l="l" r="r" t="t"/>
              <a:pathLst>
                <a:path extrusionOk="0" h="585" w="608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70" name="Google Shape;12670;p62"/>
          <p:cNvGrpSpPr/>
          <p:nvPr/>
        </p:nvGrpSpPr>
        <p:grpSpPr>
          <a:xfrm>
            <a:off x="3214972" y="3359188"/>
            <a:ext cx="346406" cy="347552"/>
            <a:chOff x="3214972" y="3359188"/>
            <a:chExt cx="346406" cy="347552"/>
          </a:xfrm>
        </p:grpSpPr>
        <p:sp>
          <p:nvSpPr>
            <p:cNvPr id="12671" name="Google Shape;12671;p62"/>
            <p:cNvSpPr/>
            <p:nvPr/>
          </p:nvSpPr>
          <p:spPr>
            <a:xfrm>
              <a:off x="3301772" y="3386084"/>
              <a:ext cx="71649" cy="11395"/>
            </a:xfrm>
            <a:custGeom>
              <a:rect b="b" l="l" r="r" t="t"/>
              <a:pathLst>
                <a:path extrusionOk="0" h="358" w="2251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2" name="Google Shape;12672;p62"/>
            <p:cNvSpPr/>
            <p:nvPr/>
          </p:nvSpPr>
          <p:spPr>
            <a:xfrm>
              <a:off x="3301772" y="3410339"/>
              <a:ext cx="131904" cy="11395"/>
            </a:xfrm>
            <a:custGeom>
              <a:rect b="b" l="l" r="r" t="t"/>
              <a:pathLst>
                <a:path extrusionOk="0" h="358" w="4144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3" name="Google Shape;12673;p62"/>
            <p:cNvSpPr/>
            <p:nvPr/>
          </p:nvSpPr>
          <p:spPr>
            <a:xfrm>
              <a:off x="3301772" y="3484980"/>
              <a:ext cx="71649" cy="11427"/>
            </a:xfrm>
            <a:custGeom>
              <a:rect b="b" l="l" r="r" t="t"/>
              <a:pathLst>
                <a:path extrusionOk="0" h="359" w="2251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4" name="Google Shape;12674;p62"/>
            <p:cNvSpPr/>
            <p:nvPr/>
          </p:nvSpPr>
          <p:spPr>
            <a:xfrm>
              <a:off x="3301772" y="3509234"/>
              <a:ext cx="130758" cy="11427"/>
            </a:xfrm>
            <a:custGeom>
              <a:rect b="b" l="l" r="r" t="t"/>
              <a:pathLst>
                <a:path extrusionOk="0" h="359" w="4108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5" name="Google Shape;12675;p62"/>
            <p:cNvSpPr/>
            <p:nvPr/>
          </p:nvSpPr>
          <p:spPr>
            <a:xfrm>
              <a:off x="3301772" y="3584671"/>
              <a:ext cx="71649" cy="11395"/>
            </a:xfrm>
            <a:custGeom>
              <a:rect b="b" l="l" r="r" t="t"/>
              <a:pathLst>
                <a:path extrusionOk="0" h="358" w="2251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6" name="Google Shape;12676;p62"/>
            <p:cNvSpPr/>
            <p:nvPr/>
          </p:nvSpPr>
          <p:spPr>
            <a:xfrm>
              <a:off x="3301772" y="3609308"/>
              <a:ext cx="129994" cy="11395"/>
            </a:xfrm>
            <a:custGeom>
              <a:rect b="b" l="l" r="r" t="t"/>
              <a:pathLst>
                <a:path extrusionOk="0" h="358" w="4084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7" name="Google Shape;12677;p62"/>
            <p:cNvSpPr/>
            <p:nvPr/>
          </p:nvSpPr>
          <p:spPr>
            <a:xfrm>
              <a:off x="3214972" y="3458466"/>
              <a:ext cx="346406" cy="248274"/>
            </a:xfrm>
            <a:custGeom>
              <a:rect b="b" l="l" r="r" t="t"/>
              <a:pathLst>
                <a:path extrusionOk="0" h="7800" w="10883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8" name="Google Shape;12678;p62"/>
            <p:cNvSpPr/>
            <p:nvPr/>
          </p:nvSpPr>
          <p:spPr>
            <a:xfrm>
              <a:off x="3238462" y="3380005"/>
              <a:ext cx="49305" cy="47427"/>
            </a:xfrm>
            <a:custGeom>
              <a:rect b="b" l="l" r="r" t="t"/>
              <a:pathLst>
                <a:path extrusionOk="0" h="1490" w="1549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9" name="Google Shape;12679;p62"/>
            <p:cNvSpPr/>
            <p:nvPr/>
          </p:nvSpPr>
          <p:spPr>
            <a:xfrm>
              <a:off x="3251353" y="3380482"/>
              <a:ext cx="43607" cy="34058"/>
            </a:xfrm>
            <a:custGeom>
              <a:rect b="b" l="l" r="r" t="t"/>
              <a:pathLst>
                <a:path extrusionOk="0" h="1070" w="137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0" name="Google Shape;12680;p62"/>
            <p:cNvSpPr/>
            <p:nvPr/>
          </p:nvSpPr>
          <p:spPr>
            <a:xfrm>
              <a:off x="3238462" y="3479314"/>
              <a:ext cx="49305" cy="47395"/>
            </a:xfrm>
            <a:custGeom>
              <a:rect b="b" l="l" r="r" t="t"/>
              <a:pathLst>
                <a:path extrusionOk="0" h="1489" w="1549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1" name="Google Shape;12681;p62"/>
            <p:cNvSpPr/>
            <p:nvPr/>
          </p:nvSpPr>
          <p:spPr>
            <a:xfrm>
              <a:off x="3251353" y="3479792"/>
              <a:ext cx="43607" cy="34408"/>
            </a:xfrm>
            <a:custGeom>
              <a:rect b="b" l="l" r="r" t="t"/>
              <a:pathLst>
                <a:path extrusionOk="0" h="1081" w="137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2" name="Google Shape;12682;p62"/>
            <p:cNvSpPr/>
            <p:nvPr/>
          </p:nvSpPr>
          <p:spPr>
            <a:xfrm>
              <a:off x="3238462" y="3578210"/>
              <a:ext cx="49305" cy="47809"/>
            </a:xfrm>
            <a:custGeom>
              <a:rect b="b" l="l" r="r" t="t"/>
              <a:pathLst>
                <a:path extrusionOk="0" h="1502" w="1549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3" name="Google Shape;12683;p62"/>
            <p:cNvSpPr/>
            <p:nvPr/>
          </p:nvSpPr>
          <p:spPr>
            <a:xfrm>
              <a:off x="3251353" y="3579133"/>
              <a:ext cx="42843" cy="34376"/>
            </a:xfrm>
            <a:custGeom>
              <a:rect b="b" l="l" r="r" t="t"/>
              <a:pathLst>
                <a:path extrusionOk="0" h="1080" w="1346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4" name="Google Shape;12684;p62"/>
            <p:cNvSpPr/>
            <p:nvPr/>
          </p:nvSpPr>
          <p:spPr>
            <a:xfrm>
              <a:off x="3215736" y="3359188"/>
              <a:ext cx="253558" cy="89442"/>
            </a:xfrm>
            <a:custGeom>
              <a:rect b="b" l="l" r="r" t="t"/>
              <a:pathLst>
                <a:path extrusionOk="0" h="2810" w="7966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85" name="Google Shape;12685;p62"/>
          <p:cNvGrpSpPr/>
          <p:nvPr/>
        </p:nvGrpSpPr>
        <p:grpSpPr>
          <a:xfrm>
            <a:off x="4629306" y="3409193"/>
            <a:ext cx="367255" cy="244486"/>
            <a:chOff x="4629306" y="3409193"/>
            <a:chExt cx="367255" cy="244486"/>
          </a:xfrm>
        </p:grpSpPr>
        <p:sp>
          <p:nvSpPr>
            <p:cNvPr id="12686" name="Google Shape;12686;p62"/>
            <p:cNvSpPr/>
            <p:nvPr/>
          </p:nvSpPr>
          <p:spPr>
            <a:xfrm>
              <a:off x="4629306" y="3409193"/>
              <a:ext cx="367255" cy="244486"/>
            </a:xfrm>
            <a:custGeom>
              <a:rect b="b" l="l" r="r" t="t"/>
              <a:pathLst>
                <a:path extrusionOk="0" h="7681" w="11538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7" name="Google Shape;12687;p62"/>
            <p:cNvSpPr/>
            <p:nvPr/>
          </p:nvSpPr>
          <p:spPr>
            <a:xfrm>
              <a:off x="4665688" y="3433447"/>
              <a:ext cx="294109" cy="195595"/>
            </a:xfrm>
            <a:custGeom>
              <a:rect b="b" l="l" r="r" t="t"/>
              <a:pathLst>
                <a:path extrusionOk="0" h="6145" w="924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8" name="Google Shape;12688;p62"/>
            <p:cNvSpPr/>
            <p:nvPr/>
          </p:nvSpPr>
          <p:spPr>
            <a:xfrm>
              <a:off x="4647895" y="3519866"/>
              <a:ext cx="11395" cy="23522"/>
            </a:xfrm>
            <a:custGeom>
              <a:rect b="b" l="l" r="r" t="t"/>
              <a:pathLst>
                <a:path extrusionOk="0" h="739" w="358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9" name="Google Shape;12689;p62"/>
            <p:cNvSpPr/>
            <p:nvPr/>
          </p:nvSpPr>
          <p:spPr>
            <a:xfrm>
              <a:off x="4966609" y="3513404"/>
              <a:ext cx="11395" cy="36063"/>
            </a:xfrm>
            <a:custGeom>
              <a:rect b="b" l="l" r="r" t="t"/>
              <a:pathLst>
                <a:path extrusionOk="0" h="1133" w="358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0" name="Google Shape;12690;p62"/>
            <p:cNvSpPr/>
            <p:nvPr/>
          </p:nvSpPr>
          <p:spPr>
            <a:xfrm>
              <a:off x="4966609" y="3433447"/>
              <a:ext cx="11777" cy="11395"/>
            </a:xfrm>
            <a:custGeom>
              <a:rect b="b" l="l" r="r" t="t"/>
              <a:pathLst>
                <a:path extrusionOk="0" h="358" w="37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1" name="Google Shape;12691;p62"/>
            <p:cNvSpPr/>
            <p:nvPr/>
          </p:nvSpPr>
          <p:spPr>
            <a:xfrm>
              <a:off x="4647895" y="3488799"/>
              <a:ext cx="11395" cy="17825"/>
            </a:xfrm>
            <a:custGeom>
              <a:rect b="b" l="l" r="r" t="t"/>
              <a:pathLst>
                <a:path extrusionOk="0" h="560" w="358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2" name="Google Shape;12692;p62"/>
            <p:cNvSpPr/>
            <p:nvPr/>
          </p:nvSpPr>
          <p:spPr>
            <a:xfrm>
              <a:off x="4647895" y="3556247"/>
              <a:ext cx="11395" cy="17475"/>
            </a:xfrm>
            <a:custGeom>
              <a:rect b="b" l="l" r="r" t="t"/>
              <a:pathLst>
                <a:path extrusionOk="0" h="549" w="358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3" name="Google Shape;12693;p62"/>
            <p:cNvSpPr/>
            <p:nvPr/>
          </p:nvSpPr>
          <p:spPr>
            <a:xfrm>
              <a:off x="4690324" y="3574804"/>
              <a:ext cx="244486" cy="36032"/>
            </a:xfrm>
            <a:custGeom>
              <a:rect b="b" l="l" r="r" t="t"/>
              <a:pathLst>
                <a:path extrusionOk="0" h="1132" w="7681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4" name="Google Shape;12694;p62"/>
            <p:cNvSpPr/>
            <p:nvPr/>
          </p:nvSpPr>
          <p:spPr>
            <a:xfrm>
              <a:off x="4788870" y="3486635"/>
              <a:ext cx="53092" cy="52965"/>
            </a:xfrm>
            <a:custGeom>
              <a:rect b="b" l="l" r="r" t="t"/>
              <a:pathLst>
                <a:path extrusionOk="0" h="1664" w="1668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5" name="Google Shape;12695;p62"/>
            <p:cNvSpPr/>
            <p:nvPr/>
          </p:nvSpPr>
          <p:spPr>
            <a:xfrm>
              <a:off x="4745645" y="3458084"/>
              <a:ext cx="134195" cy="109941"/>
            </a:xfrm>
            <a:custGeom>
              <a:rect b="b" l="l" r="r" t="t"/>
              <a:pathLst>
                <a:path extrusionOk="0" h="3454" w="4216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96" name="Google Shape;12696;p62"/>
          <p:cNvGrpSpPr/>
          <p:nvPr/>
        </p:nvGrpSpPr>
        <p:grpSpPr>
          <a:xfrm>
            <a:off x="4193490" y="3350084"/>
            <a:ext cx="289939" cy="334661"/>
            <a:chOff x="4193490" y="3350084"/>
            <a:chExt cx="289939" cy="334661"/>
          </a:xfrm>
        </p:grpSpPr>
        <p:sp>
          <p:nvSpPr>
            <p:cNvPr id="12697" name="Google Shape;12697;p62"/>
            <p:cNvSpPr/>
            <p:nvPr/>
          </p:nvSpPr>
          <p:spPr>
            <a:xfrm>
              <a:off x="4193490" y="3350084"/>
              <a:ext cx="246364" cy="150110"/>
            </a:xfrm>
            <a:custGeom>
              <a:rect b="b" l="l" r="r" t="t"/>
              <a:pathLst>
                <a:path extrusionOk="0" h="4716" w="774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8" name="Google Shape;12698;p62"/>
            <p:cNvSpPr/>
            <p:nvPr/>
          </p:nvSpPr>
          <p:spPr>
            <a:xfrm>
              <a:off x="4193872" y="3405023"/>
              <a:ext cx="9517" cy="44753"/>
            </a:xfrm>
            <a:custGeom>
              <a:rect b="b" l="l" r="r" t="t"/>
              <a:pathLst>
                <a:path extrusionOk="0" h="1406" w="299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9" name="Google Shape;12699;p62"/>
            <p:cNvSpPr/>
            <p:nvPr/>
          </p:nvSpPr>
          <p:spPr>
            <a:xfrm>
              <a:off x="4275356" y="3444460"/>
              <a:ext cx="128116" cy="9485"/>
            </a:xfrm>
            <a:custGeom>
              <a:rect b="b" l="l" r="r" t="t"/>
              <a:pathLst>
                <a:path extrusionOk="0" h="298" w="4025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0" name="Google Shape;12700;p62"/>
            <p:cNvSpPr/>
            <p:nvPr/>
          </p:nvSpPr>
          <p:spPr>
            <a:xfrm>
              <a:off x="4275356" y="3463781"/>
              <a:ext cx="128116" cy="9485"/>
            </a:xfrm>
            <a:custGeom>
              <a:rect b="b" l="l" r="r" t="t"/>
              <a:pathLst>
                <a:path extrusionOk="0" h="298" w="4025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1" name="Google Shape;12701;p62"/>
            <p:cNvSpPr/>
            <p:nvPr/>
          </p:nvSpPr>
          <p:spPr>
            <a:xfrm>
              <a:off x="4223442" y="3439527"/>
              <a:ext cx="38673" cy="38673"/>
            </a:xfrm>
            <a:custGeom>
              <a:rect b="b" l="l" r="r" t="t"/>
              <a:pathLst>
                <a:path extrusionOk="0" h="1215" w="1215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2" name="Google Shape;12702;p62"/>
            <p:cNvSpPr/>
            <p:nvPr/>
          </p:nvSpPr>
          <p:spPr>
            <a:xfrm>
              <a:off x="4275356" y="3525913"/>
              <a:ext cx="128116" cy="9517"/>
            </a:xfrm>
            <a:custGeom>
              <a:rect b="b" l="l" r="r" t="t"/>
              <a:pathLst>
                <a:path extrusionOk="0" h="299" w="4025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3" name="Google Shape;12703;p62"/>
            <p:cNvSpPr/>
            <p:nvPr/>
          </p:nvSpPr>
          <p:spPr>
            <a:xfrm>
              <a:off x="4275356" y="3544884"/>
              <a:ext cx="128116" cy="9485"/>
            </a:xfrm>
            <a:custGeom>
              <a:rect b="b" l="l" r="r" t="t"/>
              <a:pathLst>
                <a:path extrusionOk="0" h="298" w="4025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4" name="Google Shape;12704;p62"/>
            <p:cNvSpPr/>
            <p:nvPr/>
          </p:nvSpPr>
          <p:spPr>
            <a:xfrm>
              <a:off x="4223442" y="3521011"/>
              <a:ext cx="38673" cy="38673"/>
            </a:xfrm>
            <a:custGeom>
              <a:rect b="b" l="l" r="r" t="t"/>
              <a:pathLst>
                <a:path extrusionOk="0" h="1215" w="1215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5" name="Google Shape;12705;p62"/>
            <p:cNvSpPr/>
            <p:nvPr/>
          </p:nvSpPr>
          <p:spPr>
            <a:xfrm>
              <a:off x="4223442" y="3602464"/>
              <a:ext cx="38673" cy="38705"/>
            </a:xfrm>
            <a:custGeom>
              <a:rect b="b" l="l" r="r" t="t"/>
              <a:pathLst>
                <a:path extrusionOk="0" h="1216" w="1215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6" name="Google Shape;12706;p62"/>
            <p:cNvSpPr/>
            <p:nvPr/>
          </p:nvSpPr>
          <p:spPr>
            <a:xfrm>
              <a:off x="4193872" y="3460375"/>
              <a:ext cx="289558" cy="224370"/>
            </a:xfrm>
            <a:custGeom>
              <a:rect b="b" l="l" r="r" t="t"/>
              <a:pathLst>
                <a:path extrusionOk="0" h="7049" w="9097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07" name="Google Shape;12707;p62"/>
          <p:cNvGrpSpPr/>
          <p:nvPr/>
        </p:nvGrpSpPr>
        <p:grpSpPr>
          <a:xfrm>
            <a:off x="6533281" y="3351230"/>
            <a:ext cx="357037" cy="357005"/>
            <a:chOff x="6533281" y="3351230"/>
            <a:chExt cx="357037" cy="357005"/>
          </a:xfrm>
        </p:grpSpPr>
        <p:sp>
          <p:nvSpPr>
            <p:cNvPr id="12708" name="Google Shape;12708;p62"/>
            <p:cNvSpPr/>
            <p:nvPr/>
          </p:nvSpPr>
          <p:spPr>
            <a:xfrm>
              <a:off x="6533281" y="3351230"/>
              <a:ext cx="357037" cy="357005"/>
            </a:xfrm>
            <a:custGeom>
              <a:rect b="b" l="l" r="r" t="t"/>
              <a:pathLst>
                <a:path extrusionOk="0" h="11216" w="11217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9" name="Google Shape;12709;p62"/>
            <p:cNvSpPr/>
            <p:nvPr/>
          </p:nvSpPr>
          <p:spPr>
            <a:xfrm>
              <a:off x="6570427" y="3388344"/>
              <a:ext cx="282364" cy="282396"/>
            </a:xfrm>
            <a:custGeom>
              <a:rect b="b" l="l" r="r" t="t"/>
              <a:pathLst>
                <a:path extrusionOk="0" h="8872" w="8871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0" name="Google Shape;12710;p62"/>
            <p:cNvSpPr/>
            <p:nvPr/>
          </p:nvSpPr>
          <p:spPr>
            <a:xfrm>
              <a:off x="6676166" y="3494083"/>
              <a:ext cx="71267" cy="71299"/>
            </a:xfrm>
            <a:custGeom>
              <a:rect b="b" l="l" r="r" t="t"/>
              <a:pathLst>
                <a:path extrusionOk="0" h="2240" w="2239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11" name="Google Shape;12711;p62"/>
          <p:cNvGrpSpPr/>
          <p:nvPr/>
        </p:nvGrpSpPr>
        <p:grpSpPr>
          <a:xfrm>
            <a:off x="6058441" y="3351230"/>
            <a:ext cx="357387" cy="357005"/>
            <a:chOff x="6058441" y="3351230"/>
            <a:chExt cx="357387" cy="357005"/>
          </a:xfrm>
        </p:grpSpPr>
        <p:sp>
          <p:nvSpPr>
            <p:cNvPr id="12712" name="Google Shape;12712;p62"/>
            <p:cNvSpPr/>
            <p:nvPr/>
          </p:nvSpPr>
          <p:spPr>
            <a:xfrm>
              <a:off x="6058441" y="3351230"/>
              <a:ext cx="357387" cy="357005"/>
            </a:xfrm>
            <a:custGeom>
              <a:rect b="b" l="l" r="r" t="t"/>
              <a:pathLst>
                <a:path extrusionOk="0" h="11216" w="11228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3" name="Google Shape;12713;p62"/>
            <p:cNvSpPr/>
            <p:nvPr/>
          </p:nvSpPr>
          <p:spPr>
            <a:xfrm>
              <a:off x="6111120" y="3403527"/>
              <a:ext cx="252030" cy="252030"/>
            </a:xfrm>
            <a:custGeom>
              <a:rect b="b" l="l" r="r" t="t"/>
              <a:pathLst>
                <a:path extrusionOk="0" h="7918" w="7918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14" name="Google Shape;12714;p62"/>
          <p:cNvGrpSpPr/>
          <p:nvPr/>
        </p:nvGrpSpPr>
        <p:grpSpPr>
          <a:xfrm>
            <a:off x="7957483" y="3350848"/>
            <a:ext cx="357387" cy="357387"/>
            <a:chOff x="7957483" y="3350848"/>
            <a:chExt cx="357387" cy="357387"/>
          </a:xfrm>
        </p:grpSpPr>
        <p:sp>
          <p:nvSpPr>
            <p:cNvPr id="12715" name="Google Shape;12715;p62"/>
            <p:cNvSpPr/>
            <p:nvPr/>
          </p:nvSpPr>
          <p:spPr>
            <a:xfrm>
              <a:off x="8025312" y="3410721"/>
              <a:ext cx="71649" cy="71267"/>
            </a:xfrm>
            <a:custGeom>
              <a:rect b="b" l="l" r="r" t="t"/>
              <a:pathLst>
                <a:path extrusionOk="0" h="2239" w="2251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6" name="Google Shape;12716;p62"/>
            <p:cNvSpPr/>
            <p:nvPr/>
          </p:nvSpPr>
          <p:spPr>
            <a:xfrm>
              <a:off x="8191306" y="3380768"/>
              <a:ext cx="70917" cy="71299"/>
            </a:xfrm>
            <a:custGeom>
              <a:rect b="b" l="l" r="r" t="t"/>
              <a:pathLst>
                <a:path extrusionOk="0" h="2240" w="2228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7" name="Google Shape;12717;p62"/>
            <p:cNvSpPr/>
            <p:nvPr/>
          </p:nvSpPr>
          <p:spPr>
            <a:xfrm>
              <a:off x="7957483" y="3350848"/>
              <a:ext cx="357387" cy="357387"/>
            </a:xfrm>
            <a:custGeom>
              <a:rect b="b" l="l" r="r" t="t"/>
              <a:pathLst>
                <a:path extrusionOk="0" h="11228" w="11228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18" name="Google Shape;12718;p62"/>
          <p:cNvGrpSpPr/>
          <p:nvPr/>
        </p:nvGrpSpPr>
        <p:grpSpPr>
          <a:xfrm>
            <a:off x="7007771" y="3351230"/>
            <a:ext cx="357387" cy="357005"/>
            <a:chOff x="7007771" y="3351230"/>
            <a:chExt cx="357387" cy="357005"/>
          </a:xfrm>
        </p:grpSpPr>
        <p:sp>
          <p:nvSpPr>
            <p:cNvPr id="12719" name="Google Shape;12719;p62"/>
            <p:cNvSpPr/>
            <p:nvPr/>
          </p:nvSpPr>
          <p:spPr>
            <a:xfrm>
              <a:off x="7007771" y="3351230"/>
              <a:ext cx="357387" cy="357005"/>
            </a:xfrm>
            <a:custGeom>
              <a:rect b="b" l="l" r="r" t="t"/>
              <a:pathLst>
                <a:path extrusionOk="0" h="11216" w="11228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0" name="Google Shape;12720;p62"/>
            <p:cNvSpPr/>
            <p:nvPr/>
          </p:nvSpPr>
          <p:spPr>
            <a:xfrm>
              <a:off x="7060450" y="3456206"/>
              <a:ext cx="80371" cy="124710"/>
            </a:xfrm>
            <a:custGeom>
              <a:rect b="b" l="l" r="r" t="t"/>
              <a:pathLst>
                <a:path extrusionOk="0" h="3918" w="2525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1" name="Google Shape;12721;p62"/>
            <p:cNvSpPr/>
            <p:nvPr/>
          </p:nvSpPr>
          <p:spPr>
            <a:xfrm>
              <a:off x="7203303" y="3456206"/>
              <a:ext cx="80753" cy="124710"/>
            </a:xfrm>
            <a:custGeom>
              <a:rect b="b" l="l" r="r" t="t"/>
              <a:pathLst>
                <a:path extrusionOk="0" h="3918" w="2537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2" name="Google Shape;12722;p62"/>
            <p:cNvSpPr/>
            <p:nvPr/>
          </p:nvSpPr>
          <p:spPr>
            <a:xfrm>
              <a:off x="7151388" y="3478518"/>
              <a:ext cx="33772" cy="102015"/>
            </a:xfrm>
            <a:custGeom>
              <a:rect b="b" l="l" r="r" t="t"/>
              <a:pathLst>
                <a:path extrusionOk="0" h="3205" w="1061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3" name="Google Shape;12723;p62"/>
            <p:cNvSpPr/>
            <p:nvPr/>
          </p:nvSpPr>
          <p:spPr>
            <a:xfrm>
              <a:off x="7293891" y="3508884"/>
              <a:ext cx="41729" cy="41697"/>
            </a:xfrm>
            <a:custGeom>
              <a:rect b="b" l="l" r="r" t="t"/>
              <a:pathLst>
                <a:path extrusionOk="0" h="1310" w="1311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24" name="Google Shape;12724;p62"/>
          <p:cNvGrpSpPr/>
          <p:nvPr/>
        </p:nvGrpSpPr>
        <p:grpSpPr>
          <a:xfrm>
            <a:off x="5108729" y="3351230"/>
            <a:ext cx="357005" cy="357005"/>
            <a:chOff x="5108729" y="3351230"/>
            <a:chExt cx="357005" cy="357005"/>
          </a:xfrm>
        </p:grpSpPr>
        <p:sp>
          <p:nvSpPr>
            <p:cNvPr id="12725" name="Google Shape;12725;p62"/>
            <p:cNvSpPr/>
            <p:nvPr/>
          </p:nvSpPr>
          <p:spPr>
            <a:xfrm>
              <a:off x="5108729" y="3351230"/>
              <a:ext cx="357005" cy="357005"/>
            </a:xfrm>
            <a:custGeom>
              <a:rect b="b" l="l" r="r" t="t"/>
              <a:pathLst>
                <a:path extrusionOk="0" h="11216" w="11216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6" name="Google Shape;12726;p62"/>
            <p:cNvSpPr/>
            <p:nvPr/>
          </p:nvSpPr>
          <p:spPr>
            <a:xfrm>
              <a:off x="5163668" y="3402381"/>
              <a:ext cx="244104" cy="233473"/>
            </a:xfrm>
            <a:custGeom>
              <a:rect b="b" l="l" r="r" t="t"/>
              <a:pathLst>
                <a:path extrusionOk="0" h="7335" w="7669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27" name="Google Shape;12727;p62"/>
          <p:cNvGrpSpPr/>
          <p:nvPr/>
        </p:nvGrpSpPr>
        <p:grpSpPr>
          <a:xfrm>
            <a:off x="5583569" y="3351230"/>
            <a:ext cx="357419" cy="357005"/>
            <a:chOff x="5583569" y="3351230"/>
            <a:chExt cx="357419" cy="357005"/>
          </a:xfrm>
        </p:grpSpPr>
        <p:sp>
          <p:nvSpPr>
            <p:cNvPr id="12728" name="Google Shape;12728;p62"/>
            <p:cNvSpPr/>
            <p:nvPr/>
          </p:nvSpPr>
          <p:spPr>
            <a:xfrm>
              <a:off x="5583569" y="3351230"/>
              <a:ext cx="357419" cy="357005"/>
            </a:xfrm>
            <a:custGeom>
              <a:rect b="b" l="l" r="r" t="t"/>
              <a:pathLst>
                <a:path extrusionOk="0" h="11216" w="11229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9" name="Google Shape;12729;p62"/>
            <p:cNvSpPr/>
            <p:nvPr/>
          </p:nvSpPr>
          <p:spPr>
            <a:xfrm>
              <a:off x="5658625" y="3403527"/>
              <a:ext cx="172073" cy="243690"/>
            </a:xfrm>
            <a:custGeom>
              <a:rect b="b" l="l" r="r" t="t"/>
              <a:pathLst>
                <a:path extrusionOk="0" h="7656" w="5406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30" name="Google Shape;12730;p62"/>
          <p:cNvGrpSpPr/>
          <p:nvPr/>
        </p:nvGrpSpPr>
        <p:grpSpPr>
          <a:xfrm>
            <a:off x="7482229" y="3351230"/>
            <a:ext cx="357419" cy="357005"/>
            <a:chOff x="7482229" y="3351230"/>
            <a:chExt cx="357419" cy="357005"/>
          </a:xfrm>
        </p:grpSpPr>
        <p:sp>
          <p:nvSpPr>
            <p:cNvPr id="12731" name="Google Shape;12731;p62"/>
            <p:cNvSpPr/>
            <p:nvPr/>
          </p:nvSpPr>
          <p:spPr>
            <a:xfrm>
              <a:off x="7482229" y="3351230"/>
              <a:ext cx="357419" cy="357005"/>
            </a:xfrm>
            <a:custGeom>
              <a:rect b="b" l="l" r="r" t="t"/>
              <a:pathLst>
                <a:path extrusionOk="0" h="11216" w="11229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2" name="Google Shape;12732;p62"/>
            <p:cNvSpPr/>
            <p:nvPr/>
          </p:nvSpPr>
          <p:spPr>
            <a:xfrm>
              <a:off x="7592138" y="3605616"/>
              <a:ext cx="137983" cy="32530"/>
            </a:xfrm>
            <a:custGeom>
              <a:rect b="b" l="l" r="r" t="t"/>
              <a:pathLst>
                <a:path extrusionOk="0" h="1022" w="4335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3" name="Google Shape;12733;p62"/>
            <p:cNvSpPr/>
            <p:nvPr/>
          </p:nvSpPr>
          <p:spPr>
            <a:xfrm>
              <a:off x="7513709" y="3387962"/>
              <a:ext cx="295987" cy="282014"/>
            </a:xfrm>
            <a:custGeom>
              <a:rect b="b" l="l" r="r" t="t"/>
              <a:pathLst>
                <a:path extrusionOk="0" h="8860" w="9299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4" name="Google Shape;12734;p62"/>
            <p:cNvSpPr/>
            <p:nvPr/>
          </p:nvSpPr>
          <p:spPr>
            <a:xfrm>
              <a:off x="7580393" y="3516460"/>
              <a:ext cx="56880" cy="56880"/>
            </a:xfrm>
            <a:custGeom>
              <a:rect b="b" l="l" r="r" t="t"/>
              <a:pathLst>
                <a:path extrusionOk="0" h="1787" w="1787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5" name="Google Shape;12735;p62"/>
            <p:cNvSpPr/>
            <p:nvPr/>
          </p:nvSpPr>
          <p:spPr>
            <a:xfrm>
              <a:off x="7685750" y="3516460"/>
              <a:ext cx="56880" cy="56880"/>
            </a:xfrm>
            <a:custGeom>
              <a:rect b="b" l="l" r="r" t="t"/>
              <a:pathLst>
                <a:path extrusionOk="0" h="1787" w="1787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36" name="Google Shape;12736;p62"/>
          <p:cNvGrpSpPr/>
          <p:nvPr/>
        </p:nvGrpSpPr>
        <p:grpSpPr>
          <a:xfrm>
            <a:off x="3764485" y="2890682"/>
            <a:ext cx="222874" cy="345737"/>
            <a:chOff x="3764485" y="2890682"/>
            <a:chExt cx="222874" cy="345737"/>
          </a:xfrm>
        </p:grpSpPr>
        <p:sp>
          <p:nvSpPr>
            <p:cNvPr id="12737" name="Google Shape;12737;p62"/>
            <p:cNvSpPr/>
            <p:nvPr/>
          </p:nvSpPr>
          <p:spPr>
            <a:xfrm>
              <a:off x="3764485" y="2890682"/>
              <a:ext cx="222874" cy="345737"/>
            </a:xfrm>
            <a:custGeom>
              <a:rect b="b" l="l" r="r" t="t"/>
              <a:pathLst>
                <a:path extrusionOk="0" h="10862" w="7002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8" name="Google Shape;12738;p62"/>
            <p:cNvSpPr/>
            <p:nvPr/>
          </p:nvSpPr>
          <p:spPr>
            <a:xfrm>
              <a:off x="3913799" y="2948231"/>
              <a:ext cx="20499" cy="14960"/>
            </a:xfrm>
            <a:custGeom>
              <a:rect b="b" l="l" r="r" t="t"/>
              <a:pathLst>
                <a:path extrusionOk="0" h="470" w="644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9" name="Google Shape;12739;p62"/>
            <p:cNvSpPr/>
            <p:nvPr/>
          </p:nvSpPr>
          <p:spPr>
            <a:xfrm>
              <a:off x="3841418" y="2956315"/>
              <a:ext cx="10631" cy="15947"/>
            </a:xfrm>
            <a:custGeom>
              <a:rect b="b" l="l" r="r" t="t"/>
              <a:pathLst>
                <a:path extrusionOk="0" h="501" w="334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40" name="Google Shape;12740;p62"/>
          <p:cNvGrpSpPr/>
          <p:nvPr/>
        </p:nvGrpSpPr>
        <p:grpSpPr>
          <a:xfrm>
            <a:off x="2238616" y="2908131"/>
            <a:ext cx="422596" cy="310382"/>
            <a:chOff x="2278533" y="2937377"/>
            <a:chExt cx="346788" cy="254704"/>
          </a:xfrm>
        </p:grpSpPr>
        <p:sp>
          <p:nvSpPr>
            <p:cNvPr id="12741" name="Google Shape;12741;p62"/>
            <p:cNvSpPr/>
            <p:nvPr/>
          </p:nvSpPr>
          <p:spPr>
            <a:xfrm>
              <a:off x="2317557" y="2958607"/>
              <a:ext cx="270619" cy="184200"/>
            </a:xfrm>
            <a:custGeom>
              <a:rect b="b" l="l" r="r" t="t"/>
              <a:pathLst>
                <a:path extrusionOk="0" h="5787" w="8502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2" name="Google Shape;12742;p62"/>
            <p:cNvSpPr/>
            <p:nvPr/>
          </p:nvSpPr>
          <p:spPr>
            <a:xfrm>
              <a:off x="2278533" y="2937377"/>
              <a:ext cx="346788" cy="254704"/>
            </a:xfrm>
            <a:custGeom>
              <a:rect b="b" l="l" r="r" t="t"/>
              <a:pathLst>
                <a:path extrusionOk="0" h="8002" w="10895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743" name="Google Shape;12743;p62"/>
          <p:cNvSpPr/>
          <p:nvPr/>
        </p:nvSpPr>
        <p:spPr>
          <a:xfrm>
            <a:off x="3227863" y="2891128"/>
            <a:ext cx="347552" cy="346438"/>
          </a:xfrm>
          <a:custGeom>
            <a:rect b="b" l="l" r="r" t="t"/>
            <a:pathLst>
              <a:path extrusionOk="0" h="10884" w="10919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744" name="Google Shape;12744;p62"/>
          <p:cNvGrpSpPr/>
          <p:nvPr/>
        </p:nvGrpSpPr>
        <p:grpSpPr>
          <a:xfrm>
            <a:off x="1836637" y="2891510"/>
            <a:ext cx="286152" cy="346438"/>
            <a:chOff x="1836637" y="2891510"/>
            <a:chExt cx="286152" cy="346438"/>
          </a:xfrm>
        </p:grpSpPr>
        <p:sp>
          <p:nvSpPr>
            <p:cNvPr id="12745" name="Google Shape;12745;p62"/>
            <p:cNvSpPr/>
            <p:nvPr/>
          </p:nvSpPr>
          <p:spPr>
            <a:xfrm>
              <a:off x="1836637" y="3059413"/>
              <a:ext cx="286152" cy="178534"/>
            </a:xfrm>
            <a:custGeom>
              <a:rect b="b" l="l" r="r" t="t"/>
              <a:pathLst>
                <a:path extrusionOk="0" h="5609" w="899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6" name="Google Shape;12746;p62"/>
            <p:cNvSpPr/>
            <p:nvPr/>
          </p:nvSpPr>
          <p:spPr>
            <a:xfrm>
              <a:off x="1917740" y="2891510"/>
              <a:ext cx="119394" cy="161474"/>
            </a:xfrm>
            <a:custGeom>
              <a:rect b="b" l="l" r="r" t="t"/>
              <a:pathLst>
                <a:path extrusionOk="0" h="5073" w="3751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7" name="Google Shape;12747;p62"/>
            <p:cNvSpPr/>
            <p:nvPr/>
          </p:nvSpPr>
          <p:spPr>
            <a:xfrm>
              <a:off x="1960933" y="3027201"/>
              <a:ext cx="32244" cy="10249"/>
            </a:xfrm>
            <a:custGeom>
              <a:rect b="b" l="l" r="r" t="t"/>
              <a:pathLst>
                <a:path extrusionOk="0" h="322" w="1013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48" name="Google Shape;12748;p62"/>
          <p:cNvGrpSpPr/>
          <p:nvPr/>
        </p:nvGrpSpPr>
        <p:grpSpPr>
          <a:xfrm>
            <a:off x="5585861" y="2905929"/>
            <a:ext cx="379764" cy="337684"/>
            <a:chOff x="5585861" y="2905929"/>
            <a:chExt cx="379764" cy="337684"/>
          </a:xfrm>
        </p:grpSpPr>
        <p:sp>
          <p:nvSpPr>
            <p:cNvPr id="12749" name="Google Shape;12749;p62"/>
            <p:cNvSpPr/>
            <p:nvPr/>
          </p:nvSpPr>
          <p:spPr>
            <a:xfrm>
              <a:off x="5609734" y="3198096"/>
              <a:ext cx="11395" cy="45517"/>
            </a:xfrm>
            <a:custGeom>
              <a:rect b="b" l="l" r="r" t="t"/>
              <a:pathLst>
                <a:path extrusionOk="0" h="1430" w="358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0" name="Google Shape;12750;p62"/>
            <p:cNvSpPr/>
            <p:nvPr/>
          </p:nvSpPr>
          <p:spPr>
            <a:xfrm>
              <a:off x="5585861" y="3048431"/>
              <a:ext cx="205431" cy="195182"/>
            </a:xfrm>
            <a:custGeom>
              <a:rect b="b" l="l" r="r" t="t"/>
              <a:pathLst>
                <a:path extrusionOk="0" h="6132" w="6454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1" name="Google Shape;12751;p62"/>
            <p:cNvSpPr/>
            <p:nvPr/>
          </p:nvSpPr>
          <p:spPr>
            <a:xfrm>
              <a:off x="5740078" y="2905929"/>
              <a:ext cx="225547" cy="189516"/>
            </a:xfrm>
            <a:custGeom>
              <a:rect b="b" l="l" r="r" t="t"/>
              <a:pathLst>
                <a:path extrusionOk="0" h="5954" w="7086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2" name="Google Shape;12752;p62"/>
            <p:cNvSpPr/>
            <p:nvPr/>
          </p:nvSpPr>
          <p:spPr>
            <a:xfrm>
              <a:off x="5793902" y="2928464"/>
              <a:ext cx="131553" cy="130598"/>
            </a:xfrm>
            <a:custGeom>
              <a:rect b="b" l="l" r="r" t="t"/>
              <a:pathLst>
                <a:path extrusionOk="0" h="4103" w="4133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53" name="Google Shape;12753;p62"/>
          <p:cNvGrpSpPr/>
          <p:nvPr/>
        </p:nvGrpSpPr>
        <p:grpSpPr>
          <a:xfrm>
            <a:off x="1327676" y="2910480"/>
            <a:ext cx="347934" cy="310024"/>
            <a:chOff x="1327676" y="2910480"/>
            <a:chExt cx="347934" cy="310024"/>
          </a:xfrm>
        </p:grpSpPr>
        <p:sp>
          <p:nvSpPr>
            <p:cNvPr id="12754" name="Google Shape;12754;p62"/>
            <p:cNvSpPr/>
            <p:nvPr/>
          </p:nvSpPr>
          <p:spPr>
            <a:xfrm>
              <a:off x="1367081" y="3067370"/>
              <a:ext cx="43257" cy="15565"/>
            </a:xfrm>
            <a:custGeom>
              <a:rect b="b" l="l" r="r" t="t"/>
              <a:pathLst>
                <a:path extrusionOk="0" h="489" w="1359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5" name="Google Shape;12755;p62"/>
            <p:cNvSpPr/>
            <p:nvPr/>
          </p:nvSpPr>
          <p:spPr>
            <a:xfrm>
              <a:off x="1350402" y="3170436"/>
              <a:ext cx="10663" cy="48541"/>
            </a:xfrm>
            <a:custGeom>
              <a:rect b="b" l="l" r="r" t="t"/>
              <a:pathLst>
                <a:path extrusionOk="0" h="1525" w="335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6" name="Google Shape;12756;p62"/>
            <p:cNvSpPr/>
            <p:nvPr/>
          </p:nvSpPr>
          <p:spPr>
            <a:xfrm>
              <a:off x="1327676" y="3040187"/>
              <a:ext cx="201643" cy="180317"/>
            </a:xfrm>
            <a:custGeom>
              <a:rect b="b" l="l" r="r" t="t"/>
              <a:pathLst>
                <a:path extrusionOk="0" h="5665" w="6335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7" name="Google Shape;12757;p62"/>
            <p:cNvSpPr/>
            <p:nvPr/>
          </p:nvSpPr>
          <p:spPr>
            <a:xfrm>
              <a:off x="1470179" y="2910480"/>
              <a:ext cx="205431" cy="173601"/>
            </a:xfrm>
            <a:custGeom>
              <a:rect b="b" l="l" r="r" t="t"/>
              <a:pathLst>
                <a:path extrusionOk="0" h="5454" w="6454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8" name="Google Shape;12758;p62"/>
            <p:cNvSpPr/>
            <p:nvPr/>
          </p:nvSpPr>
          <p:spPr>
            <a:xfrm>
              <a:off x="1497075" y="2942692"/>
              <a:ext cx="152370" cy="96668"/>
            </a:xfrm>
            <a:custGeom>
              <a:rect b="b" l="l" r="r" t="t"/>
              <a:pathLst>
                <a:path extrusionOk="0" h="3037" w="4787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759" name="Google Shape;12759;p62"/>
          <p:cNvSpPr/>
          <p:nvPr/>
        </p:nvSpPr>
        <p:spPr>
          <a:xfrm>
            <a:off x="2785967" y="3195072"/>
            <a:ext cx="10663" cy="32244"/>
          </a:xfrm>
          <a:custGeom>
            <a:rect b="b" l="l" r="r" t="t"/>
            <a:pathLst>
              <a:path extrusionOk="0" h="1013" w="335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760" name="Google Shape;12760;p62"/>
          <p:cNvGrpSpPr/>
          <p:nvPr/>
        </p:nvGrpSpPr>
        <p:grpSpPr>
          <a:xfrm>
            <a:off x="2753401" y="2869564"/>
            <a:ext cx="382828" cy="358601"/>
            <a:chOff x="2753373" y="2902523"/>
            <a:chExt cx="347552" cy="325557"/>
          </a:xfrm>
        </p:grpSpPr>
        <p:sp>
          <p:nvSpPr>
            <p:cNvPr id="12761" name="Google Shape;12761;p62"/>
            <p:cNvSpPr/>
            <p:nvPr/>
          </p:nvSpPr>
          <p:spPr>
            <a:xfrm>
              <a:off x="2807962" y="3018575"/>
              <a:ext cx="86418" cy="29506"/>
            </a:xfrm>
            <a:custGeom>
              <a:rect b="b" l="l" r="r" t="t"/>
              <a:pathLst>
                <a:path extrusionOk="0" h="927" w="2715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2" name="Google Shape;12762;p62"/>
            <p:cNvSpPr/>
            <p:nvPr/>
          </p:nvSpPr>
          <p:spPr>
            <a:xfrm>
              <a:off x="2753373" y="2973376"/>
              <a:ext cx="195213" cy="254704"/>
            </a:xfrm>
            <a:custGeom>
              <a:rect b="b" l="l" r="r" t="t"/>
              <a:pathLst>
                <a:path extrusionOk="0" h="8002" w="6133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3" name="Google Shape;12763;p62"/>
            <p:cNvSpPr/>
            <p:nvPr/>
          </p:nvSpPr>
          <p:spPr>
            <a:xfrm>
              <a:off x="2905361" y="3195072"/>
              <a:ext cx="10631" cy="32244"/>
            </a:xfrm>
            <a:custGeom>
              <a:rect b="b" l="l" r="r" t="t"/>
              <a:pathLst>
                <a:path extrusionOk="0" h="1013" w="334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4" name="Google Shape;12764;p62"/>
            <p:cNvSpPr/>
            <p:nvPr/>
          </p:nvSpPr>
          <p:spPr>
            <a:xfrm>
              <a:off x="2939069" y="2934735"/>
              <a:ext cx="161856" cy="169049"/>
            </a:xfrm>
            <a:custGeom>
              <a:rect b="b" l="l" r="r" t="t"/>
              <a:pathLst>
                <a:path extrusionOk="0" h="5311" w="5085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5" name="Google Shape;12765;p62"/>
            <p:cNvSpPr/>
            <p:nvPr/>
          </p:nvSpPr>
          <p:spPr>
            <a:xfrm>
              <a:off x="3002379" y="2902523"/>
              <a:ext cx="32244" cy="96668"/>
            </a:xfrm>
            <a:custGeom>
              <a:rect b="b" l="l" r="r" t="t"/>
              <a:pathLst>
                <a:path extrusionOk="0" h="3037" w="1013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6" name="Google Shape;12766;p62"/>
            <p:cNvSpPr/>
            <p:nvPr/>
          </p:nvSpPr>
          <p:spPr>
            <a:xfrm>
              <a:off x="3003143" y="3005206"/>
              <a:ext cx="32244" cy="32244"/>
            </a:xfrm>
            <a:custGeom>
              <a:rect b="b" l="l" r="r" t="t"/>
              <a:pathLst>
                <a:path extrusionOk="0" h="1013" w="1013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67" name="Google Shape;12767;p62"/>
          <p:cNvGrpSpPr/>
          <p:nvPr/>
        </p:nvGrpSpPr>
        <p:grpSpPr>
          <a:xfrm>
            <a:off x="849016" y="2903255"/>
            <a:ext cx="356655" cy="335425"/>
            <a:chOff x="849016" y="2903255"/>
            <a:chExt cx="356655" cy="335425"/>
          </a:xfrm>
        </p:grpSpPr>
        <p:sp>
          <p:nvSpPr>
            <p:cNvPr id="12768" name="Google Shape;12768;p62"/>
            <p:cNvSpPr/>
            <p:nvPr/>
          </p:nvSpPr>
          <p:spPr>
            <a:xfrm>
              <a:off x="849016" y="2903255"/>
              <a:ext cx="356655" cy="335425"/>
            </a:xfrm>
            <a:custGeom>
              <a:rect b="b" l="l" r="r" t="t"/>
              <a:pathLst>
                <a:path extrusionOk="0" h="10538" w="11205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9" name="Google Shape;12769;p62"/>
            <p:cNvSpPr/>
            <p:nvPr/>
          </p:nvSpPr>
          <p:spPr>
            <a:xfrm>
              <a:off x="1137046" y="2932825"/>
              <a:ext cx="43607" cy="43607"/>
            </a:xfrm>
            <a:custGeom>
              <a:rect b="b" l="l" r="r" t="t"/>
              <a:pathLst>
                <a:path extrusionOk="0" h="1370" w="137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0" name="Google Shape;12770;p62"/>
            <p:cNvSpPr/>
            <p:nvPr/>
          </p:nvSpPr>
          <p:spPr>
            <a:xfrm>
              <a:off x="1080579" y="2932825"/>
              <a:ext cx="43607" cy="43607"/>
            </a:xfrm>
            <a:custGeom>
              <a:rect b="b" l="l" r="r" t="t"/>
              <a:pathLst>
                <a:path extrusionOk="0" h="1370" w="137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1" name="Google Shape;12771;p62"/>
            <p:cNvSpPr/>
            <p:nvPr/>
          </p:nvSpPr>
          <p:spPr>
            <a:xfrm>
              <a:off x="879350" y="2949122"/>
              <a:ext cx="187988" cy="10631"/>
            </a:xfrm>
            <a:custGeom>
              <a:rect b="b" l="l" r="r" t="t"/>
              <a:pathLst>
                <a:path extrusionOk="0" h="334" w="5906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2" name="Google Shape;12772;p62"/>
            <p:cNvSpPr/>
            <p:nvPr/>
          </p:nvSpPr>
          <p:spPr>
            <a:xfrm>
              <a:off x="1137046" y="3050309"/>
              <a:ext cx="43607" cy="43607"/>
            </a:xfrm>
            <a:custGeom>
              <a:rect b="b" l="l" r="r" t="t"/>
              <a:pathLst>
                <a:path extrusionOk="0" h="1370" w="137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3" name="Google Shape;12773;p62"/>
            <p:cNvSpPr/>
            <p:nvPr/>
          </p:nvSpPr>
          <p:spPr>
            <a:xfrm>
              <a:off x="1080579" y="3050309"/>
              <a:ext cx="43607" cy="43607"/>
            </a:xfrm>
            <a:custGeom>
              <a:rect b="b" l="l" r="r" t="t"/>
              <a:pathLst>
                <a:path extrusionOk="0" h="1370" w="137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4" name="Google Shape;12774;p62"/>
            <p:cNvSpPr/>
            <p:nvPr/>
          </p:nvSpPr>
          <p:spPr>
            <a:xfrm>
              <a:off x="879350" y="3066988"/>
              <a:ext cx="187988" cy="10249"/>
            </a:xfrm>
            <a:custGeom>
              <a:rect b="b" l="l" r="r" t="t"/>
              <a:pathLst>
                <a:path extrusionOk="0" h="322" w="5906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5" name="Google Shape;12775;p62"/>
            <p:cNvSpPr/>
            <p:nvPr/>
          </p:nvSpPr>
          <p:spPr>
            <a:xfrm>
              <a:off x="1137046" y="3167794"/>
              <a:ext cx="43607" cy="43607"/>
            </a:xfrm>
            <a:custGeom>
              <a:rect b="b" l="l" r="r" t="t"/>
              <a:pathLst>
                <a:path extrusionOk="0" h="1370" w="137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6" name="Google Shape;12776;p62"/>
            <p:cNvSpPr/>
            <p:nvPr/>
          </p:nvSpPr>
          <p:spPr>
            <a:xfrm>
              <a:off x="1080579" y="3167794"/>
              <a:ext cx="43607" cy="43607"/>
            </a:xfrm>
            <a:custGeom>
              <a:rect b="b" l="l" r="r" t="t"/>
              <a:pathLst>
                <a:path extrusionOk="0" h="1370" w="137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7" name="Google Shape;12777;p62"/>
            <p:cNvSpPr/>
            <p:nvPr/>
          </p:nvSpPr>
          <p:spPr>
            <a:xfrm>
              <a:off x="879350" y="3184473"/>
              <a:ext cx="187988" cy="10249"/>
            </a:xfrm>
            <a:custGeom>
              <a:rect b="b" l="l" r="r" t="t"/>
              <a:pathLst>
                <a:path extrusionOk="0" h="322" w="5906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8" name="Google Shape;12778;p62"/>
            <p:cNvSpPr/>
            <p:nvPr/>
          </p:nvSpPr>
          <p:spPr>
            <a:xfrm>
              <a:off x="879350" y="3083285"/>
              <a:ext cx="25432" cy="10631"/>
            </a:xfrm>
            <a:custGeom>
              <a:rect b="b" l="l" r="r" t="t"/>
              <a:pathLst>
                <a:path extrusionOk="0" h="334" w="799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79" name="Google Shape;12779;p62"/>
          <p:cNvGrpSpPr/>
          <p:nvPr/>
        </p:nvGrpSpPr>
        <p:grpSpPr>
          <a:xfrm>
            <a:off x="4210933" y="2926777"/>
            <a:ext cx="280072" cy="275520"/>
            <a:chOff x="4210933" y="2926777"/>
            <a:chExt cx="280072" cy="275520"/>
          </a:xfrm>
        </p:grpSpPr>
        <p:sp>
          <p:nvSpPr>
            <p:cNvPr id="12780" name="Google Shape;12780;p62"/>
            <p:cNvSpPr/>
            <p:nvPr/>
          </p:nvSpPr>
          <p:spPr>
            <a:xfrm>
              <a:off x="4490623" y="2970352"/>
              <a:ext cx="32" cy="414"/>
            </a:xfrm>
            <a:custGeom>
              <a:rect b="b" l="l" r="r" t="t"/>
              <a:pathLst>
                <a:path extrusionOk="0" h="13" w="1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1" name="Google Shape;12781;p62"/>
            <p:cNvSpPr/>
            <p:nvPr/>
          </p:nvSpPr>
          <p:spPr>
            <a:xfrm>
              <a:off x="4489859" y="2969589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2" name="Google Shape;12782;p62"/>
            <p:cNvSpPr/>
            <p:nvPr/>
          </p:nvSpPr>
          <p:spPr>
            <a:xfrm>
              <a:off x="4210933" y="2944952"/>
              <a:ext cx="280072" cy="257346"/>
            </a:xfrm>
            <a:custGeom>
              <a:rect b="b" l="l" r="r" t="t"/>
              <a:pathLst>
                <a:path extrusionOk="0" h="8085" w="8799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3" name="Google Shape;12783;p62"/>
            <p:cNvSpPr/>
            <p:nvPr/>
          </p:nvSpPr>
          <p:spPr>
            <a:xfrm>
              <a:off x="4212047" y="2926777"/>
              <a:ext cx="144826" cy="234619"/>
            </a:xfrm>
            <a:custGeom>
              <a:rect b="b" l="l" r="r" t="t"/>
              <a:pathLst>
                <a:path extrusionOk="0" h="7371" w="455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4" name="Google Shape;12784;p62"/>
            <p:cNvSpPr/>
            <p:nvPr/>
          </p:nvSpPr>
          <p:spPr>
            <a:xfrm>
              <a:off x="4246550" y="2996103"/>
              <a:ext cx="28074" cy="28106"/>
            </a:xfrm>
            <a:custGeom>
              <a:rect b="b" l="l" r="r" t="t"/>
              <a:pathLst>
                <a:path extrusionOk="0" h="883" w="882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5" name="Google Shape;12785;p62"/>
            <p:cNvSpPr/>
            <p:nvPr/>
          </p:nvSpPr>
          <p:spPr>
            <a:xfrm>
              <a:off x="4285956" y="3015456"/>
              <a:ext cx="97814" cy="8753"/>
            </a:xfrm>
            <a:custGeom>
              <a:rect b="b" l="l" r="r" t="t"/>
              <a:pathLst>
                <a:path extrusionOk="0" h="275" w="3073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6" name="Google Shape;12786;p62"/>
            <p:cNvSpPr/>
            <p:nvPr/>
          </p:nvSpPr>
          <p:spPr>
            <a:xfrm>
              <a:off x="4285956" y="3001800"/>
              <a:ext cx="30366" cy="8753"/>
            </a:xfrm>
            <a:custGeom>
              <a:rect b="b" l="l" r="r" t="t"/>
              <a:pathLst>
                <a:path extrusionOk="0" h="275" w="954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7" name="Google Shape;12787;p62"/>
            <p:cNvSpPr/>
            <p:nvPr/>
          </p:nvSpPr>
          <p:spPr>
            <a:xfrm>
              <a:off x="4246550" y="3060177"/>
              <a:ext cx="28074" cy="28074"/>
            </a:xfrm>
            <a:custGeom>
              <a:rect b="b" l="l" r="r" t="t"/>
              <a:pathLst>
                <a:path extrusionOk="0" h="882" w="882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8" name="Google Shape;12788;p62"/>
            <p:cNvSpPr/>
            <p:nvPr/>
          </p:nvSpPr>
          <p:spPr>
            <a:xfrm>
              <a:off x="4285956" y="3080261"/>
              <a:ext cx="97814" cy="8371"/>
            </a:xfrm>
            <a:custGeom>
              <a:rect b="b" l="l" r="r" t="t"/>
              <a:pathLst>
                <a:path extrusionOk="0" h="263" w="3073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9" name="Google Shape;12789;p62"/>
            <p:cNvSpPr/>
            <p:nvPr/>
          </p:nvSpPr>
          <p:spPr>
            <a:xfrm>
              <a:off x="4285956" y="3066224"/>
              <a:ext cx="30366" cy="8753"/>
            </a:xfrm>
            <a:custGeom>
              <a:rect b="b" l="l" r="r" t="t"/>
              <a:pathLst>
                <a:path extrusionOk="0" h="275" w="954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0" name="Google Shape;12790;p62"/>
            <p:cNvSpPr/>
            <p:nvPr/>
          </p:nvSpPr>
          <p:spPr>
            <a:xfrm>
              <a:off x="4246550" y="3124601"/>
              <a:ext cx="28074" cy="28074"/>
            </a:xfrm>
            <a:custGeom>
              <a:rect b="b" l="l" r="r" t="t"/>
              <a:pathLst>
                <a:path extrusionOk="0" h="882" w="882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1" name="Google Shape;12791;p62"/>
            <p:cNvSpPr/>
            <p:nvPr/>
          </p:nvSpPr>
          <p:spPr>
            <a:xfrm>
              <a:off x="4285956" y="3143921"/>
              <a:ext cx="97814" cy="8753"/>
            </a:xfrm>
            <a:custGeom>
              <a:rect b="b" l="l" r="r" t="t"/>
              <a:pathLst>
                <a:path extrusionOk="0" h="275" w="3073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2" name="Google Shape;12792;p62"/>
            <p:cNvSpPr/>
            <p:nvPr/>
          </p:nvSpPr>
          <p:spPr>
            <a:xfrm>
              <a:off x="4285956" y="3130266"/>
              <a:ext cx="30366" cy="8371"/>
            </a:xfrm>
            <a:custGeom>
              <a:rect b="b" l="l" r="r" t="t"/>
              <a:pathLst>
                <a:path extrusionOk="0" h="263" w="954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93" name="Google Shape;12793;p62"/>
          <p:cNvGrpSpPr/>
          <p:nvPr/>
        </p:nvGrpSpPr>
        <p:grpSpPr>
          <a:xfrm>
            <a:off x="4667216" y="2915382"/>
            <a:ext cx="320273" cy="318395"/>
            <a:chOff x="4667216" y="2915382"/>
            <a:chExt cx="320273" cy="318395"/>
          </a:xfrm>
        </p:grpSpPr>
        <p:sp>
          <p:nvSpPr>
            <p:cNvPr id="12794" name="Google Shape;12794;p62"/>
            <p:cNvSpPr/>
            <p:nvPr/>
          </p:nvSpPr>
          <p:spPr>
            <a:xfrm>
              <a:off x="4686154" y="2938140"/>
              <a:ext cx="166789" cy="163734"/>
            </a:xfrm>
            <a:custGeom>
              <a:rect b="b" l="l" r="r" t="t"/>
              <a:pathLst>
                <a:path extrusionOk="0" h="5144" w="524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5" name="Google Shape;12795;p62"/>
            <p:cNvSpPr/>
            <p:nvPr/>
          </p:nvSpPr>
          <p:spPr>
            <a:xfrm>
              <a:off x="4667216" y="2915382"/>
              <a:ext cx="320273" cy="318395"/>
            </a:xfrm>
            <a:custGeom>
              <a:rect b="b" l="l" r="r" t="t"/>
              <a:pathLst>
                <a:path extrusionOk="0" h="10003" w="10062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6" name="Google Shape;12796;p62"/>
            <p:cNvSpPr/>
            <p:nvPr/>
          </p:nvSpPr>
          <p:spPr>
            <a:xfrm>
              <a:off x="4733899" y="2960772"/>
              <a:ext cx="75469" cy="86546"/>
            </a:xfrm>
            <a:custGeom>
              <a:rect b="b" l="l" r="r" t="t"/>
              <a:pathLst>
                <a:path extrusionOk="0" h="2719" w="2371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7" name="Google Shape;12797;p62"/>
            <p:cNvSpPr/>
            <p:nvPr/>
          </p:nvSpPr>
          <p:spPr>
            <a:xfrm>
              <a:off x="4755894" y="3048431"/>
              <a:ext cx="31098" cy="32244"/>
            </a:xfrm>
            <a:custGeom>
              <a:rect b="b" l="l" r="r" t="t"/>
              <a:pathLst>
                <a:path extrusionOk="0" h="1013" w="977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98" name="Google Shape;12798;p62"/>
          <p:cNvGrpSpPr/>
          <p:nvPr/>
        </p:nvGrpSpPr>
        <p:grpSpPr>
          <a:xfrm>
            <a:off x="5170480" y="2934639"/>
            <a:ext cx="261929" cy="280550"/>
            <a:chOff x="5170480" y="2934639"/>
            <a:chExt cx="261929" cy="280550"/>
          </a:xfrm>
        </p:grpSpPr>
        <p:sp>
          <p:nvSpPr>
            <p:cNvPr id="12799" name="Google Shape;12799;p62"/>
            <p:cNvSpPr/>
            <p:nvPr/>
          </p:nvSpPr>
          <p:spPr>
            <a:xfrm>
              <a:off x="5170480" y="2934639"/>
              <a:ext cx="243340" cy="280550"/>
            </a:xfrm>
            <a:custGeom>
              <a:rect b="b" l="l" r="r" t="t"/>
              <a:pathLst>
                <a:path extrusionOk="0" h="8814" w="7645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0" name="Google Shape;12800;p62"/>
            <p:cNvSpPr/>
            <p:nvPr/>
          </p:nvSpPr>
          <p:spPr>
            <a:xfrm>
              <a:off x="5217493" y="3007116"/>
              <a:ext cx="34122" cy="34122"/>
            </a:xfrm>
            <a:custGeom>
              <a:rect b="b" l="l" r="r" t="t"/>
              <a:pathLst>
                <a:path extrusionOk="0" h="1072" w="1072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1" name="Google Shape;12801;p62"/>
            <p:cNvSpPr/>
            <p:nvPr/>
          </p:nvSpPr>
          <p:spPr>
            <a:xfrm>
              <a:off x="5264474" y="3007116"/>
              <a:ext cx="26196" cy="8371"/>
            </a:xfrm>
            <a:custGeom>
              <a:rect b="b" l="l" r="r" t="t"/>
              <a:pathLst>
                <a:path extrusionOk="0" h="263" w="823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2" name="Google Shape;12802;p62"/>
            <p:cNvSpPr/>
            <p:nvPr/>
          </p:nvSpPr>
          <p:spPr>
            <a:xfrm>
              <a:off x="5264856" y="3029079"/>
              <a:ext cx="86068" cy="8371"/>
            </a:xfrm>
            <a:custGeom>
              <a:rect b="b" l="l" r="r" t="t"/>
              <a:pathLst>
                <a:path extrusionOk="0" h="263" w="2704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3" name="Google Shape;12803;p62"/>
            <p:cNvSpPr/>
            <p:nvPr/>
          </p:nvSpPr>
          <p:spPr>
            <a:xfrm>
              <a:off x="5227710" y="3062819"/>
              <a:ext cx="51565" cy="8753"/>
            </a:xfrm>
            <a:custGeom>
              <a:rect b="b" l="l" r="r" t="t"/>
              <a:pathLst>
                <a:path extrusionOk="0" h="275" w="162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4" name="Google Shape;12804;p62"/>
            <p:cNvSpPr/>
            <p:nvPr/>
          </p:nvSpPr>
          <p:spPr>
            <a:xfrm>
              <a:off x="5196644" y="3182945"/>
              <a:ext cx="42461" cy="8371"/>
            </a:xfrm>
            <a:custGeom>
              <a:rect b="b" l="l" r="r" t="t"/>
              <a:pathLst>
                <a:path extrusionOk="0" h="263" w="1334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5" name="Google Shape;12805;p62"/>
            <p:cNvSpPr/>
            <p:nvPr/>
          </p:nvSpPr>
          <p:spPr>
            <a:xfrm>
              <a:off x="5210299" y="3013928"/>
              <a:ext cx="222110" cy="201261"/>
            </a:xfrm>
            <a:custGeom>
              <a:rect b="b" l="l" r="r" t="t"/>
              <a:pathLst>
                <a:path extrusionOk="0" h="6323" w="6978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06" name="Google Shape;12806;p62"/>
          <p:cNvGrpSpPr/>
          <p:nvPr/>
        </p:nvGrpSpPr>
        <p:grpSpPr>
          <a:xfrm>
            <a:off x="6069423" y="2891892"/>
            <a:ext cx="362321" cy="364231"/>
            <a:chOff x="6069423" y="2891892"/>
            <a:chExt cx="362321" cy="364231"/>
          </a:xfrm>
        </p:grpSpPr>
        <p:sp>
          <p:nvSpPr>
            <p:cNvPr id="12807" name="Google Shape;12807;p62"/>
            <p:cNvSpPr/>
            <p:nvPr/>
          </p:nvSpPr>
          <p:spPr>
            <a:xfrm>
              <a:off x="6069423" y="2891892"/>
              <a:ext cx="278958" cy="278958"/>
            </a:xfrm>
            <a:custGeom>
              <a:rect b="b" l="l" r="r" t="t"/>
              <a:pathLst>
                <a:path extrusionOk="0" h="8764" w="8764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8" name="Google Shape;12808;p62"/>
            <p:cNvSpPr/>
            <p:nvPr/>
          </p:nvSpPr>
          <p:spPr>
            <a:xfrm>
              <a:off x="6161507" y="2967679"/>
              <a:ext cx="111851" cy="97432"/>
            </a:xfrm>
            <a:custGeom>
              <a:rect b="b" l="l" r="r" t="t"/>
              <a:pathLst>
                <a:path extrusionOk="0" h="3061" w="3514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9" name="Google Shape;12809;p62"/>
            <p:cNvSpPr/>
            <p:nvPr/>
          </p:nvSpPr>
          <p:spPr>
            <a:xfrm>
              <a:off x="6144828" y="3007848"/>
              <a:ext cx="105389" cy="88742"/>
            </a:xfrm>
            <a:custGeom>
              <a:rect b="b" l="l" r="r" t="t"/>
              <a:pathLst>
                <a:path extrusionOk="0" h="2788" w="3311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0" name="Google Shape;12810;p62"/>
            <p:cNvSpPr/>
            <p:nvPr/>
          </p:nvSpPr>
          <p:spPr>
            <a:xfrm>
              <a:off x="6245633" y="3069248"/>
              <a:ext cx="186110" cy="186874"/>
            </a:xfrm>
            <a:custGeom>
              <a:rect b="b" l="l" r="r" t="t"/>
              <a:pathLst>
                <a:path extrusionOk="0" h="5871" w="5847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1" name="Google Shape;12811;p62"/>
            <p:cNvSpPr/>
            <p:nvPr/>
          </p:nvSpPr>
          <p:spPr>
            <a:xfrm>
              <a:off x="6305888" y="3129884"/>
              <a:ext cx="64488" cy="64456"/>
            </a:xfrm>
            <a:custGeom>
              <a:rect b="b" l="l" r="r" t="t"/>
              <a:pathLst>
                <a:path extrusionOk="0" h="2025" w="2026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2" name="Google Shape;12812;p62"/>
            <p:cNvSpPr/>
            <p:nvPr/>
          </p:nvSpPr>
          <p:spPr>
            <a:xfrm>
              <a:off x="6173634" y="2997631"/>
              <a:ext cx="70153" cy="70153"/>
            </a:xfrm>
            <a:custGeom>
              <a:rect b="b" l="l" r="r" t="t"/>
              <a:pathLst>
                <a:path extrusionOk="0" h="2204" w="2204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13" name="Google Shape;12813;p62"/>
          <p:cNvGrpSpPr/>
          <p:nvPr/>
        </p:nvGrpSpPr>
        <p:grpSpPr>
          <a:xfrm>
            <a:off x="6571955" y="2919170"/>
            <a:ext cx="308878" cy="311170"/>
            <a:chOff x="6571955" y="2919170"/>
            <a:chExt cx="308878" cy="311170"/>
          </a:xfrm>
        </p:grpSpPr>
        <p:sp>
          <p:nvSpPr>
            <p:cNvPr id="12814" name="Google Shape;12814;p62"/>
            <p:cNvSpPr/>
            <p:nvPr/>
          </p:nvSpPr>
          <p:spPr>
            <a:xfrm>
              <a:off x="6571955" y="2919170"/>
              <a:ext cx="245982" cy="237675"/>
            </a:xfrm>
            <a:custGeom>
              <a:rect b="b" l="l" r="r" t="t"/>
              <a:pathLst>
                <a:path extrusionOk="0" h="7467" w="7728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5" name="Google Shape;12815;p62"/>
            <p:cNvSpPr/>
            <p:nvPr/>
          </p:nvSpPr>
          <p:spPr>
            <a:xfrm>
              <a:off x="6708760" y="3206436"/>
              <a:ext cx="33740" cy="9517"/>
            </a:xfrm>
            <a:custGeom>
              <a:rect b="b" l="l" r="r" t="t"/>
              <a:pathLst>
                <a:path extrusionOk="0" h="299" w="106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6" name="Google Shape;12816;p62"/>
            <p:cNvSpPr/>
            <p:nvPr/>
          </p:nvSpPr>
          <p:spPr>
            <a:xfrm>
              <a:off x="6604549" y="2993079"/>
              <a:ext cx="59904" cy="51565"/>
            </a:xfrm>
            <a:custGeom>
              <a:rect b="b" l="l" r="r" t="t"/>
              <a:pathLst>
                <a:path extrusionOk="0" h="1620" w="1882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7" name="Google Shape;12817;p62"/>
            <p:cNvSpPr/>
            <p:nvPr/>
          </p:nvSpPr>
          <p:spPr>
            <a:xfrm>
              <a:off x="6634469" y="2991933"/>
              <a:ext cx="246364" cy="238407"/>
            </a:xfrm>
            <a:custGeom>
              <a:rect b="b" l="l" r="r" t="t"/>
              <a:pathLst>
                <a:path extrusionOk="0" h="7490" w="774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8" name="Google Shape;12818;p62"/>
            <p:cNvSpPr/>
            <p:nvPr/>
          </p:nvSpPr>
          <p:spPr>
            <a:xfrm>
              <a:off x="6790627" y="3057885"/>
              <a:ext cx="52329" cy="60668"/>
            </a:xfrm>
            <a:custGeom>
              <a:rect b="b" l="l" r="r" t="t"/>
              <a:pathLst>
                <a:path extrusionOk="0" h="1906" w="1644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9" name="Google Shape;12819;p62"/>
            <p:cNvSpPr/>
            <p:nvPr/>
          </p:nvSpPr>
          <p:spPr>
            <a:xfrm>
              <a:off x="6712166" y="2975286"/>
              <a:ext cx="73941" cy="9485"/>
            </a:xfrm>
            <a:custGeom>
              <a:rect b="b" l="l" r="r" t="t"/>
              <a:pathLst>
                <a:path extrusionOk="0" h="298" w="2323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0" name="Google Shape;12820;p62"/>
            <p:cNvSpPr/>
            <p:nvPr/>
          </p:nvSpPr>
          <p:spPr>
            <a:xfrm>
              <a:off x="6712166" y="2993461"/>
              <a:ext cx="73941" cy="9517"/>
            </a:xfrm>
            <a:custGeom>
              <a:rect b="b" l="l" r="r" t="t"/>
              <a:pathLst>
                <a:path extrusionOk="0" h="299" w="2323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1" name="Google Shape;12821;p62"/>
            <p:cNvSpPr/>
            <p:nvPr/>
          </p:nvSpPr>
          <p:spPr>
            <a:xfrm>
              <a:off x="6712166" y="3012050"/>
              <a:ext cx="73941" cy="9485"/>
            </a:xfrm>
            <a:custGeom>
              <a:rect b="b" l="l" r="r" t="t"/>
              <a:pathLst>
                <a:path extrusionOk="0" h="298" w="2323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2" name="Google Shape;12822;p62"/>
            <p:cNvSpPr/>
            <p:nvPr/>
          </p:nvSpPr>
          <p:spPr>
            <a:xfrm>
              <a:off x="6662511" y="3103752"/>
              <a:ext cx="73941" cy="27310"/>
            </a:xfrm>
            <a:custGeom>
              <a:rect b="b" l="l" r="r" t="t"/>
              <a:pathLst>
                <a:path extrusionOk="0" h="858" w="2323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3" name="Google Shape;12823;p62"/>
            <p:cNvSpPr/>
            <p:nvPr/>
          </p:nvSpPr>
          <p:spPr>
            <a:xfrm>
              <a:off x="6662893" y="3140134"/>
              <a:ext cx="73941" cy="9485"/>
            </a:xfrm>
            <a:custGeom>
              <a:rect b="b" l="l" r="r" t="t"/>
              <a:pathLst>
                <a:path extrusionOk="0" h="298" w="2323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24" name="Google Shape;12824;p62"/>
          <p:cNvGrpSpPr/>
          <p:nvPr/>
        </p:nvGrpSpPr>
        <p:grpSpPr>
          <a:xfrm>
            <a:off x="7500054" y="2934735"/>
            <a:ext cx="350576" cy="280454"/>
            <a:chOff x="7500054" y="2934735"/>
            <a:chExt cx="350576" cy="280454"/>
          </a:xfrm>
        </p:grpSpPr>
        <p:sp>
          <p:nvSpPr>
            <p:cNvPr id="12825" name="Google Shape;12825;p62"/>
            <p:cNvSpPr/>
            <p:nvPr/>
          </p:nvSpPr>
          <p:spPr>
            <a:xfrm>
              <a:off x="7571671" y="2959371"/>
              <a:ext cx="191426" cy="10249"/>
            </a:xfrm>
            <a:custGeom>
              <a:rect b="b" l="l" r="r" t="t"/>
              <a:pathLst>
                <a:path extrusionOk="0" h="322" w="6014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6" name="Google Shape;12826;p62"/>
            <p:cNvSpPr/>
            <p:nvPr/>
          </p:nvSpPr>
          <p:spPr>
            <a:xfrm>
              <a:off x="7500054" y="2934735"/>
              <a:ext cx="350576" cy="280454"/>
            </a:xfrm>
            <a:custGeom>
              <a:rect b="b" l="l" r="r" t="t"/>
              <a:pathLst>
                <a:path extrusionOk="0" h="8811" w="11014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7" name="Google Shape;12827;p62"/>
            <p:cNvSpPr/>
            <p:nvPr/>
          </p:nvSpPr>
          <p:spPr>
            <a:xfrm>
              <a:off x="7539459" y="3074564"/>
              <a:ext cx="82663" cy="10249"/>
            </a:xfrm>
            <a:custGeom>
              <a:rect b="b" l="l" r="r" t="t"/>
              <a:pathLst>
                <a:path extrusionOk="0" h="322" w="2597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8" name="Google Shape;12828;p62"/>
            <p:cNvSpPr/>
            <p:nvPr/>
          </p:nvSpPr>
          <p:spPr>
            <a:xfrm>
              <a:off x="7539459" y="3099582"/>
              <a:ext cx="82663" cy="10249"/>
            </a:xfrm>
            <a:custGeom>
              <a:rect b="b" l="l" r="r" t="t"/>
              <a:pathLst>
                <a:path extrusionOk="0" h="322" w="2597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9" name="Google Shape;12829;p62"/>
            <p:cNvSpPr/>
            <p:nvPr/>
          </p:nvSpPr>
          <p:spPr>
            <a:xfrm>
              <a:off x="7539459" y="3124601"/>
              <a:ext cx="82663" cy="10631"/>
            </a:xfrm>
            <a:custGeom>
              <a:rect b="b" l="l" r="r" t="t"/>
              <a:pathLst>
                <a:path extrusionOk="0" h="334" w="2597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0" name="Google Shape;12830;p62"/>
            <p:cNvSpPr/>
            <p:nvPr/>
          </p:nvSpPr>
          <p:spPr>
            <a:xfrm>
              <a:off x="7539459" y="3149587"/>
              <a:ext cx="82663" cy="10663"/>
            </a:xfrm>
            <a:custGeom>
              <a:rect b="b" l="l" r="r" t="t"/>
              <a:pathLst>
                <a:path extrusionOk="0" h="335" w="2597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1" name="Google Shape;12831;p62"/>
            <p:cNvSpPr/>
            <p:nvPr/>
          </p:nvSpPr>
          <p:spPr>
            <a:xfrm>
              <a:off x="7539459" y="3174988"/>
              <a:ext cx="82663" cy="10281"/>
            </a:xfrm>
            <a:custGeom>
              <a:rect b="b" l="l" r="r" t="t"/>
              <a:pathLst>
                <a:path extrusionOk="0" h="323" w="2597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2" name="Google Shape;12832;p62"/>
            <p:cNvSpPr/>
            <p:nvPr/>
          </p:nvSpPr>
          <p:spPr>
            <a:xfrm>
              <a:off x="7539459" y="3011286"/>
              <a:ext cx="220614" cy="47395"/>
            </a:xfrm>
            <a:custGeom>
              <a:rect b="b" l="l" r="r" t="t"/>
              <a:pathLst>
                <a:path extrusionOk="0" h="1489" w="6931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33" name="Google Shape;12833;p62"/>
          <p:cNvGrpSpPr/>
          <p:nvPr/>
        </p:nvGrpSpPr>
        <p:grpSpPr>
          <a:xfrm>
            <a:off x="7024430" y="2874662"/>
            <a:ext cx="332012" cy="355454"/>
            <a:chOff x="7055134" y="2919170"/>
            <a:chExt cx="290321" cy="310820"/>
          </a:xfrm>
        </p:grpSpPr>
        <p:sp>
          <p:nvSpPr>
            <p:cNvPr id="12834" name="Google Shape;12834;p62"/>
            <p:cNvSpPr/>
            <p:nvPr/>
          </p:nvSpPr>
          <p:spPr>
            <a:xfrm>
              <a:off x="7102497" y="2970989"/>
              <a:ext cx="191044" cy="259001"/>
            </a:xfrm>
            <a:custGeom>
              <a:rect b="b" l="l" r="r" t="t"/>
              <a:pathLst>
                <a:path extrusionOk="0" h="8137" w="6002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5" name="Google Shape;12835;p62"/>
            <p:cNvSpPr/>
            <p:nvPr/>
          </p:nvSpPr>
          <p:spPr>
            <a:xfrm>
              <a:off x="7304872" y="3059413"/>
              <a:ext cx="40583" cy="9485"/>
            </a:xfrm>
            <a:custGeom>
              <a:rect b="b" l="l" r="r" t="t"/>
              <a:pathLst>
                <a:path extrusionOk="0" h="298" w="1275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6" name="Google Shape;12836;p62"/>
            <p:cNvSpPr/>
            <p:nvPr/>
          </p:nvSpPr>
          <p:spPr>
            <a:xfrm>
              <a:off x="7055134" y="3059413"/>
              <a:ext cx="41347" cy="9485"/>
            </a:xfrm>
            <a:custGeom>
              <a:rect b="b" l="l" r="r" t="t"/>
              <a:pathLst>
                <a:path extrusionOk="0" h="298" w="1299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7" name="Google Shape;12837;p62"/>
            <p:cNvSpPr/>
            <p:nvPr/>
          </p:nvSpPr>
          <p:spPr>
            <a:xfrm>
              <a:off x="7195727" y="2919170"/>
              <a:ext cx="9517" cy="40583"/>
            </a:xfrm>
            <a:custGeom>
              <a:rect b="b" l="l" r="r" t="t"/>
              <a:pathLst>
                <a:path extrusionOk="0" h="1275" w="299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8" name="Google Shape;12838;p62"/>
            <p:cNvSpPr/>
            <p:nvPr/>
          </p:nvSpPr>
          <p:spPr>
            <a:xfrm>
              <a:off x="7185128" y="3007116"/>
              <a:ext cx="30334" cy="92880"/>
            </a:xfrm>
            <a:custGeom>
              <a:rect b="b" l="l" r="r" t="t"/>
              <a:pathLst>
                <a:path extrusionOk="0" h="2918" w="953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9" name="Google Shape;12839;p62"/>
            <p:cNvSpPr/>
            <p:nvPr/>
          </p:nvSpPr>
          <p:spPr>
            <a:xfrm>
              <a:off x="7187770" y="3111328"/>
              <a:ext cx="25814" cy="25814"/>
            </a:xfrm>
            <a:custGeom>
              <a:rect b="b" l="l" r="r" t="t"/>
              <a:pathLst>
                <a:path extrusionOk="0" h="811" w="811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0" name="Google Shape;12840;p62"/>
            <p:cNvSpPr/>
            <p:nvPr/>
          </p:nvSpPr>
          <p:spPr>
            <a:xfrm>
              <a:off x="7249552" y="2951477"/>
              <a:ext cx="18971" cy="23077"/>
            </a:xfrm>
            <a:custGeom>
              <a:rect b="b" l="l" r="r" t="t"/>
              <a:pathLst>
                <a:path extrusionOk="0" h="725" w="596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1" name="Google Shape;12841;p62"/>
            <p:cNvSpPr/>
            <p:nvPr/>
          </p:nvSpPr>
          <p:spPr>
            <a:xfrm>
              <a:off x="7132831" y="3153852"/>
              <a:ext cx="18589" cy="22695"/>
            </a:xfrm>
            <a:custGeom>
              <a:rect b="b" l="l" r="r" t="t"/>
              <a:pathLst>
                <a:path extrusionOk="0" h="713" w="584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2" name="Google Shape;12842;p62"/>
            <p:cNvSpPr/>
            <p:nvPr/>
          </p:nvSpPr>
          <p:spPr>
            <a:xfrm>
              <a:off x="7132449" y="2951477"/>
              <a:ext cx="18971" cy="23077"/>
            </a:xfrm>
            <a:custGeom>
              <a:rect b="b" l="l" r="r" t="t"/>
              <a:pathLst>
                <a:path extrusionOk="0" h="725" w="596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3" name="Google Shape;12843;p62"/>
            <p:cNvSpPr/>
            <p:nvPr/>
          </p:nvSpPr>
          <p:spPr>
            <a:xfrm>
              <a:off x="7249552" y="3153852"/>
              <a:ext cx="18971" cy="22695"/>
            </a:xfrm>
            <a:custGeom>
              <a:rect b="b" l="l" r="r" t="t"/>
              <a:pathLst>
                <a:path extrusionOk="0" h="713" w="596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4" name="Google Shape;12844;p62"/>
            <p:cNvSpPr/>
            <p:nvPr/>
          </p:nvSpPr>
          <p:spPr>
            <a:xfrm>
              <a:off x="7289721" y="3113969"/>
              <a:ext cx="24286" cy="17093"/>
            </a:xfrm>
            <a:custGeom>
              <a:rect b="b" l="l" r="r" t="t"/>
              <a:pathLst>
                <a:path extrusionOk="0" h="537" w="763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5" name="Google Shape;12845;p62"/>
            <p:cNvSpPr/>
            <p:nvPr/>
          </p:nvSpPr>
          <p:spPr>
            <a:xfrm>
              <a:off x="7086964" y="2996931"/>
              <a:ext cx="24668" cy="17411"/>
            </a:xfrm>
            <a:custGeom>
              <a:rect b="b" l="l" r="r" t="t"/>
              <a:pathLst>
                <a:path extrusionOk="0" h="547" w="775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6" name="Google Shape;12846;p62"/>
            <p:cNvSpPr/>
            <p:nvPr/>
          </p:nvSpPr>
          <p:spPr>
            <a:xfrm>
              <a:off x="7289339" y="2996931"/>
              <a:ext cx="24668" cy="17411"/>
            </a:xfrm>
            <a:custGeom>
              <a:rect b="b" l="l" r="r" t="t"/>
              <a:pathLst>
                <a:path extrusionOk="0" h="547" w="775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7" name="Google Shape;12847;p62"/>
            <p:cNvSpPr/>
            <p:nvPr/>
          </p:nvSpPr>
          <p:spPr>
            <a:xfrm>
              <a:off x="7086964" y="3113587"/>
              <a:ext cx="24668" cy="17093"/>
            </a:xfrm>
            <a:custGeom>
              <a:rect b="b" l="l" r="r" t="t"/>
              <a:pathLst>
                <a:path extrusionOk="0" h="537" w="775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48" name="Google Shape;12848;p62"/>
          <p:cNvGrpSpPr/>
          <p:nvPr/>
        </p:nvGrpSpPr>
        <p:grpSpPr>
          <a:xfrm>
            <a:off x="7985143" y="2900613"/>
            <a:ext cx="330109" cy="347552"/>
            <a:chOff x="7985143" y="2900613"/>
            <a:chExt cx="330109" cy="347552"/>
          </a:xfrm>
        </p:grpSpPr>
        <p:sp>
          <p:nvSpPr>
            <p:cNvPr id="12849" name="Google Shape;12849;p62"/>
            <p:cNvSpPr/>
            <p:nvPr/>
          </p:nvSpPr>
          <p:spPr>
            <a:xfrm>
              <a:off x="8143943" y="3145449"/>
              <a:ext cx="13273" cy="10631"/>
            </a:xfrm>
            <a:custGeom>
              <a:rect b="b" l="l" r="r" t="t"/>
              <a:pathLst>
                <a:path extrusionOk="0" h="334" w="417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0" name="Google Shape;12850;p62"/>
            <p:cNvSpPr/>
            <p:nvPr/>
          </p:nvSpPr>
          <p:spPr>
            <a:xfrm>
              <a:off x="8163264" y="3005970"/>
              <a:ext cx="32" cy="32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1" name="Google Shape;12851;p62"/>
            <p:cNvSpPr/>
            <p:nvPr/>
          </p:nvSpPr>
          <p:spPr>
            <a:xfrm>
              <a:off x="8163264" y="3005970"/>
              <a:ext cx="5347" cy="11013"/>
            </a:xfrm>
            <a:custGeom>
              <a:rect b="b" l="l" r="r" t="t"/>
              <a:pathLst>
                <a:path extrusionOk="0" h="346" w="168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2" name="Google Shape;12852;p62"/>
            <p:cNvSpPr/>
            <p:nvPr/>
          </p:nvSpPr>
          <p:spPr>
            <a:xfrm>
              <a:off x="8163264" y="3005588"/>
              <a:ext cx="32" cy="414"/>
            </a:xfrm>
            <a:custGeom>
              <a:rect b="b" l="l" r="r" t="t"/>
              <a:pathLst>
                <a:path extrusionOk="0" h="13" w="1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3" name="Google Shape;12853;p62"/>
            <p:cNvSpPr/>
            <p:nvPr/>
          </p:nvSpPr>
          <p:spPr>
            <a:xfrm>
              <a:off x="8168579" y="3016952"/>
              <a:ext cx="32" cy="796"/>
            </a:xfrm>
            <a:custGeom>
              <a:rect b="b" l="l" r="r" t="t"/>
              <a:pathLst>
                <a:path extrusionOk="0" h="25" w="1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4" name="Google Shape;12854;p62"/>
            <p:cNvSpPr/>
            <p:nvPr/>
          </p:nvSpPr>
          <p:spPr>
            <a:xfrm>
              <a:off x="7985143" y="2900613"/>
              <a:ext cx="330109" cy="347552"/>
            </a:xfrm>
            <a:custGeom>
              <a:rect b="b" l="l" r="r" t="t"/>
              <a:pathLst>
                <a:path extrusionOk="0" h="10919" w="10371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5" name="Google Shape;12855;p62"/>
            <p:cNvSpPr/>
            <p:nvPr/>
          </p:nvSpPr>
          <p:spPr>
            <a:xfrm>
              <a:off x="8168579" y="3016952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6" name="Google Shape;12856;p62"/>
            <p:cNvSpPr/>
            <p:nvPr/>
          </p:nvSpPr>
          <p:spPr>
            <a:xfrm>
              <a:off x="8168579" y="3017715"/>
              <a:ext cx="32" cy="32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57" name="Google Shape;12857;p62"/>
          <p:cNvGrpSpPr/>
          <p:nvPr/>
        </p:nvGrpSpPr>
        <p:grpSpPr>
          <a:xfrm>
            <a:off x="7990840" y="2435226"/>
            <a:ext cx="354363" cy="353631"/>
            <a:chOff x="7990840" y="2435226"/>
            <a:chExt cx="354363" cy="353631"/>
          </a:xfrm>
        </p:grpSpPr>
        <p:sp>
          <p:nvSpPr>
            <p:cNvPr id="12858" name="Google Shape;12858;p62"/>
            <p:cNvSpPr/>
            <p:nvPr/>
          </p:nvSpPr>
          <p:spPr>
            <a:xfrm>
              <a:off x="7990840" y="2435226"/>
              <a:ext cx="354363" cy="353631"/>
            </a:xfrm>
            <a:custGeom>
              <a:rect b="b" l="l" r="r" t="t"/>
              <a:pathLst>
                <a:path extrusionOk="0" h="11110" w="11133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9" name="Google Shape;12859;p62"/>
            <p:cNvSpPr/>
            <p:nvPr/>
          </p:nvSpPr>
          <p:spPr>
            <a:xfrm>
              <a:off x="8190160" y="2704158"/>
              <a:ext cx="61814" cy="45644"/>
            </a:xfrm>
            <a:custGeom>
              <a:rect b="b" l="l" r="r" t="t"/>
              <a:pathLst>
                <a:path extrusionOk="0" h="1434" w="1942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0" name="Google Shape;12860;p62"/>
            <p:cNvSpPr/>
            <p:nvPr/>
          </p:nvSpPr>
          <p:spPr>
            <a:xfrm>
              <a:off x="8162882" y="2684201"/>
              <a:ext cx="22026" cy="18239"/>
            </a:xfrm>
            <a:custGeom>
              <a:rect b="b" l="l" r="r" t="t"/>
              <a:pathLst>
                <a:path extrusionOk="0" h="573" w="692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61" name="Google Shape;12861;p62"/>
          <p:cNvGrpSpPr/>
          <p:nvPr/>
        </p:nvGrpSpPr>
        <p:grpSpPr>
          <a:xfrm>
            <a:off x="1817317" y="2480330"/>
            <a:ext cx="350958" cy="263043"/>
            <a:chOff x="1817317" y="2480330"/>
            <a:chExt cx="350958" cy="263043"/>
          </a:xfrm>
        </p:grpSpPr>
        <p:sp>
          <p:nvSpPr>
            <p:cNvPr id="12862" name="Google Shape;12862;p62"/>
            <p:cNvSpPr/>
            <p:nvPr/>
          </p:nvSpPr>
          <p:spPr>
            <a:xfrm>
              <a:off x="1817317" y="2480330"/>
              <a:ext cx="350958" cy="191426"/>
            </a:xfrm>
            <a:custGeom>
              <a:rect b="b" l="l" r="r" t="t"/>
              <a:pathLst>
                <a:path extrusionOk="0" h="6014" w="11026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3" name="Google Shape;12863;p62"/>
            <p:cNvSpPr/>
            <p:nvPr/>
          </p:nvSpPr>
          <p:spPr>
            <a:xfrm>
              <a:off x="1926844" y="2568626"/>
              <a:ext cx="131140" cy="174747"/>
            </a:xfrm>
            <a:custGeom>
              <a:rect b="b" l="l" r="r" t="t"/>
              <a:pathLst>
                <a:path extrusionOk="0" h="5490" w="412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4" name="Google Shape;12864;p62"/>
            <p:cNvSpPr/>
            <p:nvPr/>
          </p:nvSpPr>
          <p:spPr>
            <a:xfrm>
              <a:off x="1965485" y="2639893"/>
              <a:ext cx="55002" cy="70885"/>
            </a:xfrm>
            <a:custGeom>
              <a:rect b="b" l="l" r="r" t="t"/>
              <a:pathLst>
                <a:path extrusionOk="0" h="2227" w="1728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5" name="Google Shape;12865;p62"/>
            <p:cNvSpPr/>
            <p:nvPr/>
          </p:nvSpPr>
          <p:spPr>
            <a:xfrm>
              <a:off x="1965103" y="2503406"/>
              <a:ext cx="43989" cy="31162"/>
            </a:xfrm>
            <a:custGeom>
              <a:rect b="b" l="l" r="r" t="t"/>
              <a:pathLst>
                <a:path extrusionOk="0" h="979" w="1382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6" name="Google Shape;12866;p62"/>
            <p:cNvSpPr/>
            <p:nvPr/>
          </p:nvSpPr>
          <p:spPr>
            <a:xfrm>
              <a:off x="2052668" y="2537369"/>
              <a:ext cx="34504" cy="30175"/>
            </a:xfrm>
            <a:custGeom>
              <a:rect b="b" l="l" r="r" t="t"/>
              <a:pathLst>
                <a:path extrusionOk="0" h="948" w="1084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67" name="Google Shape;12867;p62"/>
          <p:cNvGrpSpPr/>
          <p:nvPr/>
        </p:nvGrpSpPr>
        <p:grpSpPr>
          <a:xfrm>
            <a:off x="1341727" y="2483349"/>
            <a:ext cx="419913" cy="308109"/>
            <a:chOff x="1341727" y="2483349"/>
            <a:chExt cx="419913" cy="308109"/>
          </a:xfrm>
        </p:grpSpPr>
        <p:sp>
          <p:nvSpPr>
            <p:cNvPr id="12868" name="Google Shape;12868;p62"/>
            <p:cNvSpPr/>
            <p:nvPr/>
          </p:nvSpPr>
          <p:spPr>
            <a:xfrm>
              <a:off x="1623896" y="2522310"/>
              <a:ext cx="53488" cy="18605"/>
            </a:xfrm>
            <a:custGeom>
              <a:rect b="b" l="l" r="r" t="t"/>
              <a:pathLst>
                <a:path extrusionOk="0" h="489" w="1406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9" name="Google Shape;12869;p62"/>
            <p:cNvSpPr/>
            <p:nvPr/>
          </p:nvSpPr>
          <p:spPr>
            <a:xfrm>
              <a:off x="1341727" y="2483349"/>
              <a:ext cx="419913" cy="308109"/>
            </a:xfrm>
            <a:custGeom>
              <a:rect b="b" l="l" r="r" t="t"/>
              <a:pathLst>
                <a:path extrusionOk="0" h="8098" w="11038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0" name="Google Shape;12870;p62"/>
            <p:cNvSpPr/>
            <p:nvPr/>
          </p:nvSpPr>
          <p:spPr>
            <a:xfrm>
              <a:off x="1611228" y="2679979"/>
              <a:ext cx="12250" cy="12708"/>
            </a:xfrm>
            <a:custGeom>
              <a:rect b="b" l="l" r="r" t="t"/>
              <a:pathLst>
                <a:path extrusionOk="0" h="334" w="322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71" name="Google Shape;12871;p62"/>
          <p:cNvGrpSpPr/>
          <p:nvPr/>
        </p:nvGrpSpPr>
        <p:grpSpPr>
          <a:xfrm>
            <a:off x="854332" y="2447736"/>
            <a:ext cx="376358" cy="330109"/>
            <a:chOff x="854332" y="2447736"/>
            <a:chExt cx="376358" cy="330109"/>
          </a:xfrm>
        </p:grpSpPr>
        <p:sp>
          <p:nvSpPr>
            <p:cNvPr id="12872" name="Google Shape;12872;p62"/>
            <p:cNvSpPr/>
            <p:nvPr/>
          </p:nvSpPr>
          <p:spPr>
            <a:xfrm>
              <a:off x="854332" y="2483353"/>
              <a:ext cx="376358" cy="294491"/>
            </a:xfrm>
            <a:custGeom>
              <a:rect b="b" l="l" r="r" t="t"/>
              <a:pathLst>
                <a:path extrusionOk="0" h="9252" w="11824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3" name="Google Shape;12873;p62"/>
            <p:cNvSpPr/>
            <p:nvPr/>
          </p:nvSpPr>
          <p:spPr>
            <a:xfrm>
              <a:off x="983561" y="2677389"/>
              <a:ext cx="23140" cy="11395"/>
            </a:xfrm>
            <a:custGeom>
              <a:rect b="b" l="l" r="r" t="t"/>
              <a:pathLst>
                <a:path extrusionOk="0" h="358" w="727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4" name="Google Shape;12874;p62"/>
            <p:cNvSpPr/>
            <p:nvPr/>
          </p:nvSpPr>
          <p:spPr>
            <a:xfrm>
              <a:off x="1030925" y="2447736"/>
              <a:ext cx="187638" cy="183086"/>
            </a:xfrm>
            <a:custGeom>
              <a:rect b="b" l="l" r="r" t="t"/>
              <a:pathLst>
                <a:path extrusionOk="0" h="5752" w="5895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5" name="Google Shape;12875;p62"/>
            <p:cNvSpPr/>
            <p:nvPr/>
          </p:nvSpPr>
          <p:spPr>
            <a:xfrm>
              <a:off x="1066574" y="2483353"/>
              <a:ext cx="28806" cy="11045"/>
            </a:xfrm>
            <a:custGeom>
              <a:rect b="b" l="l" r="r" t="t"/>
              <a:pathLst>
                <a:path extrusionOk="0" h="347" w="905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6" name="Google Shape;12876;p62"/>
            <p:cNvSpPr/>
            <p:nvPr/>
          </p:nvSpPr>
          <p:spPr>
            <a:xfrm>
              <a:off x="1107126" y="2483353"/>
              <a:ext cx="76201" cy="11045"/>
            </a:xfrm>
            <a:custGeom>
              <a:rect b="b" l="l" r="r" t="t"/>
              <a:pathLst>
                <a:path extrusionOk="0" h="347" w="2394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7" name="Google Shape;12877;p62"/>
            <p:cNvSpPr/>
            <p:nvPr/>
          </p:nvSpPr>
          <p:spPr>
            <a:xfrm>
              <a:off x="1065810" y="2512542"/>
              <a:ext cx="117516" cy="11395"/>
            </a:xfrm>
            <a:custGeom>
              <a:rect b="b" l="l" r="r" t="t"/>
              <a:pathLst>
                <a:path extrusionOk="0" h="358" w="3692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8" name="Google Shape;12878;p62"/>
            <p:cNvSpPr/>
            <p:nvPr/>
          </p:nvSpPr>
          <p:spPr>
            <a:xfrm>
              <a:off x="1065810" y="2542112"/>
              <a:ext cx="76583" cy="11395"/>
            </a:xfrm>
            <a:custGeom>
              <a:rect b="b" l="l" r="r" t="t"/>
              <a:pathLst>
                <a:path extrusionOk="0" h="358" w="2406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9" name="Google Shape;12879;p62"/>
            <p:cNvSpPr/>
            <p:nvPr/>
          </p:nvSpPr>
          <p:spPr>
            <a:xfrm>
              <a:off x="1154489" y="2542112"/>
              <a:ext cx="28838" cy="11395"/>
            </a:xfrm>
            <a:custGeom>
              <a:rect b="b" l="l" r="r" t="t"/>
              <a:pathLst>
                <a:path extrusionOk="0" h="358" w="906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80" name="Google Shape;12880;p62"/>
          <p:cNvGrpSpPr/>
          <p:nvPr/>
        </p:nvGrpSpPr>
        <p:grpSpPr>
          <a:xfrm>
            <a:off x="4206763" y="2450951"/>
            <a:ext cx="322151" cy="322374"/>
            <a:chOff x="4206763" y="2450951"/>
            <a:chExt cx="322151" cy="322374"/>
          </a:xfrm>
        </p:grpSpPr>
        <p:sp>
          <p:nvSpPr>
            <p:cNvPr id="12881" name="Google Shape;12881;p62"/>
            <p:cNvSpPr/>
            <p:nvPr/>
          </p:nvSpPr>
          <p:spPr>
            <a:xfrm>
              <a:off x="4206763" y="2571650"/>
              <a:ext cx="322151" cy="201675"/>
            </a:xfrm>
            <a:custGeom>
              <a:rect b="b" l="l" r="r" t="t"/>
              <a:pathLst>
                <a:path extrusionOk="0" h="6336" w="10121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2" name="Google Shape;12882;p62"/>
            <p:cNvSpPr/>
            <p:nvPr/>
          </p:nvSpPr>
          <p:spPr>
            <a:xfrm>
              <a:off x="4210933" y="2450951"/>
              <a:ext cx="308878" cy="185537"/>
            </a:xfrm>
            <a:custGeom>
              <a:rect b="b" l="l" r="r" t="t"/>
              <a:pathLst>
                <a:path extrusionOk="0" h="5829" w="9704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83" name="Google Shape;12883;p62"/>
          <p:cNvGrpSpPr/>
          <p:nvPr/>
        </p:nvGrpSpPr>
        <p:grpSpPr>
          <a:xfrm>
            <a:off x="7528096" y="2450059"/>
            <a:ext cx="327976" cy="324316"/>
            <a:chOff x="7528096" y="2450059"/>
            <a:chExt cx="327976" cy="324316"/>
          </a:xfrm>
        </p:grpSpPr>
        <p:sp>
          <p:nvSpPr>
            <p:cNvPr id="12884" name="Google Shape;12884;p62"/>
            <p:cNvSpPr/>
            <p:nvPr/>
          </p:nvSpPr>
          <p:spPr>
            <a:xfrm>
              <a:off x="7569411" y="2697187"/>
              <a:ext cx="26928" cy="25623"/>
            </a:xfrm>
            <a:custGeom>
              <a:rect b="b" l="l" r="r" t="t"/>
              <a:pathLst>
                <a:path extrusionOk="0" h="805" w="846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5" name="Google Shape;12885;p62"/>
            <p:cNvSpPr/>
            <p:nvPr/>
          </p:nvSpPr>
          <p:spPr>
            <a:xfrm>
              <a:off x="7600859" y="2728667"/>
              <a:ext cx="26578" cy="25591"/>
            </a:xfrm>
            <a:custGeom>
              <a:rect b="b" l="l" r="r" t="t"/>
              <a:pathLst>
                <a:path extrusionOk="0" h="804" w="835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6" name="Google Shape;12886;p62"/>
            <p:cNvSpPr/>
            <p:nvPr/>
          </p:nvSpPr>
          <p:spPr>
            <a:xfrm>
              <a:off x="7585326" y="2713102"/>
              <a:ext cx="26546" cy="25241"/>
            </a:xfrm>
            <a:custGeom>
              <a:rect b="b" l="l" r="r" t="t"/>
              <a:pathLst>
                <a:path extrusionOk="0" h="793" w="834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7" name="Google Shape;12887;p62"/>
            <p:cNvSpPr/>
            <p:nvPr/>
          </p:nvSpPr>
          <p:spPr>
            <a:xfrm>
              <a:off x="7528096" y="2450059"/>
              <a:ext cx="327976" cy="324316"/>
            </a:xfrm>
            <a:custGeom>
              <a:rect b="b" l="l" r="r" t="t"/>
              <a:pathLst>
                <a:path extrusionOk="0" h="10189" w="10304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8" name="Google Shape;12888;p62"/>
            <p:cNvSpPr/>
            <p:nvPr/>
          </p:nvSpPr>
          <p:spPr>
            <a:xfrm>
              <a:off x="7712296" y="2525528"/>
              <a:ext cx="79989" cy="60954"/>
            </a:xfrm>
            <a:custGeom>
              <a:rect b="b" l="l" r="r" t="t"/>
              <a:pathLst>
                <a:path extrusionOk="0" h="1915" w="2513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89" name="Google Shape;12889;p62"/>
          <p:cNvGrpSpPr/>
          <p:nvPr/>
        </p:nvGrpSpPr>
        <p:grpSpPr>
          <a:xfrm>
            <a:off x="7077129" y="2512542"/>
            <a:ext cx="282364" cy="198619"/>
            <a:chOff x="7077129" y="2512542"/>
            <a:chExt cx="282364" cy="198619"/>
          </a:xfrm>
        </p:grpSpPr>
        <p:sp>
          <p:nvSpPr>
            <p:cNvPr id="12890" name="Google Shape;12890;p62"/>
            <p:cNvSpPr/>
            <p:nvPr/>
          </p:nvSpPr>
          <p:spPr>
            <a:xfrm>
              <a:off x="7304872" y="2551533"/>
              <a:ext cx="25050" cy="19416"/>
            </a:xfrm>
            <a:custGeom>
              <a:rect b="b" l="l" r="r" t="t"/>
              <a:pathLst>
                <a:path extrusionOk="0" h="610" w="787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1" name="Google Shape;12891;p62"/>
            <p:cNvSpPr/>
            <p:nvPr/>
          </p:nvSpPr>
          <p:spPr>
            <a:xfrm>
              <a:off x="7129043" y="2512542"/>
              <a:ext cx="164879" cy="42875"/>
            </a:xfrm>
            <a:custGeom>
              <a:rect b="b" l="l" r="r" t="t"/>
              <a:pathLst>
                <a:path extrusionOk="0" h="1347" w="518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2" name="Google Shape;12892;p62"/>
            <p:cNvSpPr/>
            <p:nvPr/>
          </p:nvSpPr>
          <p:spPr>
            <a:xfrm>
              <a:off x="7077129" y="2536796"/>
              <a:ext cx="282364" cy="174365"/>
            </a:xfrm>
            <a:custGeom>
              <a:rect b="b" l="l" r="r" t="t"/>
              <a:pathLst>
                <a:path extrusionOk="0" h="5478" w="8871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3" name="Google Shape;12893;p62"/>
            <p:cNvSpPr/>
            <p:nvPr/>
          </p:nvSpPr>
          <p:spPr>
            <a:xfrm>
              <a:off x="7153680" y="2560255"/>
              <a:ext cx="129230" cy="127129"/>
            </a:xfrm>
            <a:custGeom>
              <a:rect b="b" l="l" r="r" t="t"/>
              <a:pathLst>
                <a:path extrusionOk="0" h="3994" w="406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4" name="Google Shape;12894;p62"/>
            <p:cNvSpPr/>
            <p:nvPr/>
          </p:nvSpPr>
          <p:spPr>
            <a:xfrm>
              <a:off x="7183982" y="2590239"/>
              <a:ext cx="68244" cy="68244"/>
            </a:xfrm>
            <a:custGeom>
              <a:rect b="b" l="l" r="r" t="t"/>
              <a:pathLst>
                <a:path extrusionOk="0" h="2144" w="2144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5" name="Google Shape;12895;p62"/>
            <p:cNvSpPr/>
            <p:nvPr/>
          </p:nvSpPr>
          <p:spPr>
            <a:xfrm>
              <a:off x="7225297" y="2595904"/>
              <a:ext cx="20880" cy="20880"/>
            </a:xfrm>
            <a:custGeom>
              <a:rect b="b" l="l" r="r" t="t"/>
              <a:pathLst>
                <a:path extrusionOk="0" h="656" w="656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96" name="Google Shape;12896;p62"/>
          <p:cNvGrpSpPr/>
          <p:nvPr/>
        </p:nvGrpSpPr>
        <p:grpSpPr>
          <a:xfrm>
            <a:off x="3725461" y="2444712"/>
            <a:ext cx="334279" cy="334661"/>
            <a:chOff x="3725461" y="2444712"/>
            <a:chExt cx="334279" cy="334661"/>
          </a:xfrm>
        </p:grpSpPr>
        <p:sp>
          <p:nvSpPr>
            <p:cNvPr id="12897" name="Google Shape;12897;p62"/>
            <p:cNvSpPr/>
            <p:nvPr/>
          </p:nvSpPr>
          <p:spPr>
            <a:xfrm>
              <a:off x="3939200" y="2554239"/>
              <a:ext cx="53092" cy="53092"/>
            </a:xfrm>
            <a:custGeom>
              <a:rect b="b" l="l" r="r" t="t"/>
              <a:pathLst>
                <a:path extrusionOk="0" h="1668" w="1668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8" name="Google Shape;12898;p62"/>
            <p:cNvSpPr/>
            <p:nvPr/>
          </p:nvSpPr>
          <p:spPr>
            <a:xfrm>
              <a:off x="3941078" y="2618281"/>
              <a:ext cx="68625" cy="49305"/>
            </a:xfrm>
            <a:custGeom>
              <a:rect b="b" l="l" r="r" t="t"/>
              <a:pathLst>
                <a:path extrusionOk="0" h="1549" w="2156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9" name="Google Shape;12899;p62"/>
            <p:cNvSpPr/>
            <p:nvPr/>
          </p:nvSpPr>
          <p:spPr>
            <a:xfrm>
              <a:off x="3775116" y="2618281"/>
              <a:ext cx="68625" cy="49305"/>
            </a:xfrm>
            <a:custGeom>
              <a:rect b="b" l="l" r="r" t="t"/>
              <a:pathLst>
                <a:path extrusionOk="0" h="1549" w="2156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0" name="Google Shape;12900;p62"/>
            <p:cNvSpPr/>
            <p:nvPr/>
          </p:nvSpPr>
          <p:spPr>
            <a:xfrm>
              <a:off x="3793291" y="2554239"/>
              <a:ext cx="53092" cy="53092"/>
            </a:xfrm>
            <a:custGeom>
              <a:rect b="b" l="l" r="r" t="t"/>
              <a:pathLst>
                <a:path extrusionOk="0" h="1668" w="1668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1" name="Google Shape;12901;p62"/>
            <p:cNvSpPr/>
            <p:nvPr/>
          </p:nvSpPr>
          <p:spPr>
            <a:xfrm>
              <a:off x="3858097" y="2540584"/>
              <a:ext cx="69007" cy="69007"/>
            </a:xfrm>
            <a:custGeom>
              <a:rect b="b" l="l" r="r" t="t"/>
              <a:pathLst>
                <a:path extrusionOk="0" h="2168" w="2168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2" name="Google Shape;12902;p62"/>
            <p:cNvSpPr/>
            <p:nvPr/>
          </p:nvSpPr>
          <p:spPr>
            <a:xfrm>
              <a:off x="3834224" y="2620159"/>
              <a:ext cx="116752" cy="63342"/>
            </a:xfrm>
            <a:custGeom>
              <a:rect b="b" l="l" r="r" t="t"/>
              <a:pathLst>
                <a:path extrusionOk="0" h="1990" w="3668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3" name="Google Shape;12903;p62"/>
            <p:cNvSpPr/>
            <p:nvPr/>
          </p:nvSpPr>
          <p:spPr>
            <a:xfrm>
              <a:off x="3725461" y="2444712"/>
              <a:ext cx="334279" cy="334661"/>
            </a:xfrm>
            <a:custGeom>
              <a:rect b="b" l="l" r="r" t="t"/>
              <a:pathLst>
                <a:path extrusionOk="0" h="10514" w="10502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04" name="Google Shape;12904;p62"/>
          <p:cNvGrpSpPr/>
          <p:nvPr/>
        </p:nvGrpSpPr>
        <p:grpSpPr>
          <a:xfrm>
            <a:off x="6577238" y="2457221"/>
            <a:ext cx="332019" cy="310788"/>
            <a:chOff x="6577238" y="2457221"/>
            <a:chExt cx="332019" cy="310788"/>
          </a:xfrm>
        </p:grpSpPr>
        <p:sp>
          <p:nvSpPr>
            <p:cNvPr id="12905" name="Google Shape;12905;p62"/>
            <p:cNvSpPr/>
            <p:nvPr/>
          </p:nvSpPr>
          <p:spPr>
            <a:xfrm>
              <a:off x="6577238" y="2457221"/>
              <a:ext cx="332019" cy="310788"/>
            </a:xfrm>
            <a:custGeom>
              <a:rect b="b" l="l" r="r" t="t"/>
              <a:pathLst>
                <a:path extrusionOk="0" h="9764" w="10431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6" name="Google Shape;12906;p62"/>
            <p:cNvSpPr/>
            <p:nvPr/>
          </p:nvSpPr>
          <p:spPr>
            <a:xfrm>
              <a:off x="6723529" y="2512542"/>
              <a:ext cx="38705" cy="39055"/>
            </a:xfrm>
            <a:custGeom>
              <a:rect b="b" l="l" r="r" t="t"/>
              <a:pathLst>
                <a:path extrusionOk="0" h="1227" w="1216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7" name="Google Shape;12907;p62"/>
            <p:cNvSpPr/>
            <p:nvPr/>
          </p:nvSpPr>
          <p:spPr>
            <a:xfrm>
              <a:off x="6662893" y="2597050"/>
              <a:ext cx="169813" cy="108031"/>
            </a:xfrm>
            <a:custGeom>
              <a:rect b="b" l="l" r="r" t="t"/>
              <a:pathLst>
                <a:path extrusionOk="0" h="3394" w="5335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8" name="Google Shape;12908;p62"/>
            <p:cNvSpPr/>
            <p:nvPr/>
          </p:nvSpPr>
          <p:spPr>
            <a:xfrm>
              <a:off x="6639402" y="2589188"/>
              <a:ext cx="32244" cy="31384"/>
            </a:xfrm>
            <a:custGeom>
              <a:rect b="b" l="l" r="r" t="t"/>
              <a:pathLst>
                <a:path extrusionOk="0" h="986" w="1013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9" name="Google Shape;12909;p62"/>
            <p:cNvSpPr/>
            <p:nvPr/>
          </p:nvSpPr>
          <p:spPr>
            <a:xfrm>
              <a:off x="6820547" y="2673315"/>
              <a:ext cx="32244" cy="31034"/>
            </a:xfrm>
            <a:custGeom>
              <a:rect b="b" l="l" r="r" t="t"/>
              <a:pathLst>
                <a:path extrusionOk="0" h="975" w="1013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0" name="Google Shape;12910;p62"/>
            <p:cNvSpPr/>
            <p:nvPr/>
          </p:nvSpPr>
          <p:spPr>
            <a:xfrm>
              <a:off x="6730341" y="2603607"/>
              <a:ext cx="32244" cy="31384"/>
            </a:xfrm>
            <a:custGeom>
              <a:rect b="b" l="l" r="r" t="t"/>
              <a:pathLst>
                <a:path extrusionOk="0" h="986" w="1013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11" name="Google Shape;12911;p62"/>
          <p:cNvGrpSpPr/>
          <p:nvPr/>
        </p:nvGrpSpPr>
        <p:grpSpPr>
          <a:xfrm>
            <a:off x="2818561" y="2439778"/>
            <a:ext cx="247892" cy="346024"/>
            <a:chOff x="2818561" y="2439778"/>
            <a:chExt cx="247892" cy="346024"/>
          </a:xfrm>
        </p:grpSpPr>
        <p:sp>
          <p:nvSpPr>
            <p:cNvPr id="12912" name="Google Shape;12912;p62"/>
            <p:cNvSpPr/>
            <p:nvPr/>
          </p:nvSpPr>
          <p:spPr>
            <a:xfrm>
              <a:off x="2818561" y="2439778"/>
              <a:ext cx="247892" cy="346024"/>
            </a:xfrm>
            <a:custGeom>
              <a:rect b="b" l="l" r="r" t="t"/>
              <a:pathLst>
                <a:path extrusionOk="0" h="10871" w="7788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3" name="Google Shape;12913;p62"/>
            <p:cNvSpPr/>
            <p:nvPr/>
          </p:nvSpPr>
          <p:spPr>
            <a:xfrm>
              <a:off x="2939833" y="2603066"/>
              <a:ext cx="11395" cy="18652"/>
            </a:xfrm>
            <a:custGeom>
              <a:rect b="b" l="l" r="r" t="t"/>
              <a:pathLst>
                <a:path extrusionOk="0" h="586" w="358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4" name="Google Shape;12914;p62"/>
            <p:cNvSpPr/>
            <p:nvPr/>
          </p:nvSpPr>
          <p:spPr>
            <a:xfrm>
              <a:off x="2963706" y="2653103"/>
              <a:ext cx="19735" cy="14101"/>
            </a:xfrm>
            <a:custGeom>
              <a:rect b="b" l="l" r="r" t="t"/>
              <a:pathLst>
                <a:path extrusionOk="0" h="443" w="62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5" name="Google Shape;12915;p62"/>
            <p:cNvSpPr/>
            <p:nvPr/>
          </p:nvSpPr>
          <p:spPr>
            <a:xfrm>
              <a:off x="2948555" y="2577443"/>
              <a:ext cx="17093" cy="16615"/>
            </a:xfrm>
            <a:custGeom>
              <a:rect b="b" l="l" r="r" t="t"/>
              <a:pathLst>
                <a:path extrusionOk="0" h="522" w="537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6" name="Google Shape;12916;p62"/>
            <p:cNvSpPr/>
            <p:nvPr/>
          </p:nvSpPr>
          <p:spPr>
            <a:xfrm>
              <a:off x="2943621" y="2631299"/>
              <a:ext cx="16329" cy="17697"/>
            </a:xfrm>
            <a:custGeom>
              <a:rect b="b" l="l" r="r" t="t"/>
              <a:pathLst>
                <a:path extrusionOk="0" h="556" w="513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7" name="Google Shape;12917;p62"/>
            <p:cNvSpPr/>
            <p:nvPr/>
          </p:nvSpPr>
          <p:spPr>
            <a:xfrm>
              <a:off x="3019408" y="2638907"/>
              <a:ext cx="16711" cy="16170"/>
            </a:xfrm>
            <a:custGeom>
              <a:rect b="b" l="l" r="r" t="t"/>
              <a:pathLst>
                <a:path extrusionOk="0" h="508" w="525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8" name="Google Shape;12918;p62"/>
            <p:cNvSpPr/>
            <p:nvPr/>
          </p:nvSpPr>
          <p:spPr>
            <a:xfrm>
              <a:off x="3033063" y="2611087"/>
              <a:ext cx="12159" cy="18971"/>
            </a:xfrm>
            <a:custGeom>
              <a:rect b="b" l="l" r="r" t="t"/>
              <a:pathLst>
                <a:path extrusionOk="0" h="596" w="382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9" name="Google Shape;12919;p62"/>
            <p:cNvSpPr/>
            <p:nvPr/>
          </p:nvSpPr>
          <p:spPr>
            <a:xfrm>
              <a:off x="3024342" y="2583363"/>
              <a:ext cx="15947" cy="17888"/>
            </a:xfrm>
            <a:custGeom>
              <a:rect b="b" l="l" r="r" t="t"/>
              <a:pathLst>
                <a:path extrusionOk="0" h="562" w="501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0" name="Google Shape;12920;p62"/>
            <p:cNvSpPr/>
            <p:nvPr/>
          </p:nvSpPr>
          <p:spPr>
            <a:xfrm>
              <a:off x="2992894" y="2655808"/>
              <a:ext cx="19735" cy="12159"/>
            </a:xfrm>
            <a:custGeom>
              <a:rect b="b" l="l" r="r" t="t"/>
              <a:pathLst>
                <a:path extrusionOk="0" h="382" w="62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1" name="Google Shape;12921;p62"/>
            <p:cNvSpPr/>
            <p:nvPr/>
          </p:nvSpPr>
          <p:spPr>
            <a:xfrm>
              <a:off x="3000469" y="2566366"/>
              <a:ext cx="20117" cy="13655"/>
            </a:xfrm>
            <a:custGeom>
              <a:rect b="b" l="l" r="r" t="t"/>
              <a:pathLst>
                <a:path extrusionOk="0" h="429" w="632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2" name="Google Shape;12922;p62"/>
            <p:cNvSpPr/>
            <p:nvPr/>
          </p:nvSpPr>
          <p:spPr>
            <a:xfrm>
              <a:off x="2972045" y="2565188"/>
              <a:ext cx="18971" cy="12191"/>
            </a:xfrm>
            <a:custGeom>
              <a:rect b="b" l="l" r="r" t="t"/>
              <a:pathLst>
                <a:path extrusionOk="0" h="383" w="596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3" name="Google Shape;12923;p62"/>
            <p:cNvSpPr/>
            <p:nvPr/>
          </p:nvSpPr>
          <p:spPr>
            <a:xfrm>
              <a:off x="2976597" y="2586451"/>
              <a:ext cx="32244" cy="61814"/>
            </a:xfrm>
            <a:custGeom>
              <a:rect b="b" l="l" r="r" t="t"/>
              <a:pathLst>
                <a:path extrusionOk="0" h="1942" w="1013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24" name="Google Shape;12924;p62"/>
          <p:cNvGrpSpPr/>
          <p:nvPr/>
        </p:nvGrpSpPr>
        <p:grpSpPr>
          <a:xfrm>
            <a:off x="3207778" y="2474632"/>
            <a:ext cx="419933" cy="275170"/>
            <a:chOff x="3207778" y="2474632"/>
            <a:chExt cx="419933" cy="275170"/>
          </a:xfrm>
        </p:grpSpPr>
        <p:sp>
          <p:nvSpPr>
            <p:cNvPr id="12925" name="Google Shape;12925;p62"/>
            <p:cNvSpPr/>
            <p:nvPr/>
          </p:nvSpPr>
          <p:spPr>
            <a:xfrm>
              <a:off x="3207778" y="2474632"/>
              <a:ext cx="419933" cy="275170"/>
            </a:xfrm>
            <a:custGeom>
              <a:rect b="b" l="l" r="r" t="t"/>
              <a:pathLst>
                <a:path extrusionOk="0" h="8645" w="13193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6" name="Google Shape;12926;p62"/>
            <p:cNvSpPr/>
            <p:nvPr/>
          </p:nvSpPr>
          <p:spPr>
            <a:xfrm>
              <a:off x="3449559" y="2493985"/>
              <a:ext cx="46663" cy="98546"/>
            </a:xfrm>
            <a:custGeom>
              <a:rect b="b" l="l" r="r" t="t"/>
              <a:pathLst>
                <a:path extrusionOk="0" h="3096" w="1466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7" name="Google Shape;12927;p62"/>
            <p:cNvSpPr/>
            <p:nvPr/>
          </p:nvSpPr>
          <p:spPr>
            <a:xfrm>
              <a:off x="3247566" y="2507226"/>
              <a:ext cx="51565" cy="71681"/>
            </a:xfrm>
            <a:custGeom>
              <a:rect b="b" l="l" r="r" t="t"/>
              <a:pathLst>
                <a:path extrusionOk="0" h="2252" w="162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8" name="Google Shape;12928;p62"/>
            <p:cNvSpPr/>
            <p:nvPr/>
          </p:nvSpPr>
          <p:spPr>
            <a:xfrm>
              <a:off x="3312754" y="2507990"/>
              <a:ext cx="45135" cy="71299"/>
            </a:xfrm>
            <a:custGeom>
              <a:rect b="b" l="l" r="r" t="t"/>
              <a:pathLst>
                <a:path extrusionOk="0" h="2240" w="1418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9" name="Google Shape;12929;p62"/>
            <p:cNvSpPr/>
            <p:nvPr/>
          </p:nvSpPr>
          <p:spPr>
            <a:xfrm>
              <a:off x="3372626" y="2507194"/>
              <a:ext cx="65602" cy="71395"/>
            </a:xfrm>
            <a:custGeom>
              <a:rect b="b" l="l" r="r" t="t"/>
              <a:pathLst>
                <a:path extrusionOk="0" h="2243" w="2061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0" name="Google Shape;12930;p62"/>
            <p:cNvSpPr/>
            <p:nvPr/>
          </p:nvSpPr>
          <p:spPr>
            <a:xfrm>
              <a:off x="3247566" y="2632286"/>
              <a:ext cx="97432" cy="12541"/>
            </a:xfrm>
            <a:custGeom>
              <a:rect b="b" l="l" r="r" t="t"/>
              <a:pathLst>
                <a:path extrusionOk="0" h="394" w="3061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1" name="Google Shape;12931;p62"/>
            <p:cNvSpPr/>
            <p:nvPr/>
          </p:nvSpPr>
          <p:spPr>
            <a:xfrm>
              <a:off x="3371862" y="2632286"/>
              <a:ext cx="124360" cy="12541"/>
            </a:xfrm>
            <a:custGeom>
              <a:rect b="b" l="l" r="r" t="t"/>
              <a:pathLst>
                <a:path extrusionOk="0" h="394" w="3907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2" name="Google Shape;12932;p62"/>
            <p:cNvSpPr/>
            <p:nvPr/>
          </p:nvSpPr>
          <p:spPr>
            <a:xfrm>
              <a:off x="3247566" y="2665262"/>
              <a:ext cx="51565" cy="12159"/>
            </a:xfrm>
            <a:custGeom>
              <a:rect b="b" l="l" r="r" t="t"/>
              <a:pathLst>
                <a:path extrusionOk="0" h="382" w="162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3" name="Google Shape;12933;p62"/>
            <p:cNvSpPr/>
            <p:nvPr/>
          </p:nvSpPr>
          <p:spPr>
            <a:xfrm>
              <a:off x="3247566" y="2697856"/>
              <a:ext cx="97432" cy="12159"/>
            </a:xfrm>
            <a:custGeom>
              <a:rect b="b" l="l" r="r" t="t"/>
              <a:pathLst>
                <a:path extrusionOk="0" h="382" w="3061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4" name="Google Shape;12934;p62"/>
            <p:cNvSpPr/>
            <p:nvPr/>
          </p:nvSpPr>
          <p:spPr>
            <a:xfrm>
              <a:off x="3312754" y="2665262"/>
              <a:ext cx="32244" cy="12159"/>
            </a:xfrm>
            <a:custGeom>
              <a:rect b="b" l="l" r="r" t="t"/>
              <a:pathLst>
                <a:path extrusionOk="0" h="382" w="1013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5" name="Google Shape;12935;p62"/>
            <p:cNvSpPr/>
            <p:nvPr/>
          </p:nvSpPr>
          <p:spPr>
            <a:xfrm>
              <a:off x="3371862" y="2665262"/>
              <a:ext cx="58408" cy="12159"/>
            </a:xfrm>
            <a:custGeom>
              <a:rect b="b" l="l" r="r" t="t"/>
              <a:pathLst>
                <a:path extrusionOk="0" h="382" w="1835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6" name="Google Shape;12936;p62"/>
            <p:cNvSpPr/>
            <p:nvPr/>
          </p:nvSpPr>
          <p:spPr>
            <a:xfrm>
              <a:off x="3444625" y="2665262"/>
              <a:ext cx="51596" cy="12159"/>
            </a:xfrm>
            <a:custGeom>
              <a:rect b="b" l="l" r="r" t="t"/>
              <a:pathLst>
                <a:path extrusionOk="0" h="382" w="1621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7" name="Google Shape;12937;p62"/>
            <p:cNvSpPr/>
            <p:nvPr/>
          </p:nvSpPr>
          <p:spPr>
            <a:xfrm>
              <a:off x="3371862" y="2697856"/>
              <a:ext cx="84922" cy="12159"/>
            </a:xfrm>
            <a:custGeom>
              <a:rect b="b" l="l" r="r" t="t"/>
              <a:pathLst>
                <a:path extrusionOk="0" h="382" w="2668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8" name="Google Shape;12938;p62"/>
            <p:cNvSpPr/>
            <p:nvPr/>
          </p:nvSpPr>
          <p:spPr>
            <a:xfrm>
              <a:off x="3470408" y="2697856"/>
              <a:ext cx="25814" cy="12159"/>
            </a:xfrm>
            <a:custGeom>
              <a:rect b="b" l="l" r="r" t="t"/>
              <a:pathLst>
                <a:path extrusionOk="0" h="382" w="811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39" name="Google Shape;12939;p62"/>
          <p:cNvGrpSpPr/>
          <p:nvPr/>
        </p:nvGrpSpPr>
        <p:grpSpPr>
          <a:xfrm>
            <a:off x="6099375" y="2456075"/>
            <a:ext cx="337684" cy="314194"/>
            <a:chOff x="6099375" y="2456075"/>
            <a:chExt cx="337684" cy="314194"/>
          </a:xfrm>
        </p:grpSpPr>
        <p:sp>
          <p:nvSpPr>
            <p:cNvPr id="12940" name="Google Shape;12940;p62"/>
            <p:cNvSpPr/>
            <p:nvPr/>
          </p:nvSpPr>
          <p:spPr>
            <a:xfrm>
              <a:off x="6099375" y="2456075"/>
              <a:ext cx="337684" cy="314194"/>
            </a:xfrm>
            <a:custGeom>
              <a:rect b="b" l="l" r="r" t="t"/>
              <a:pathLst>
                <a:path extrusionOk="0" h="9871" w="10609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1" name="Google Shape;12941;p62"/>
            <p:cNvSpPr/>
            <p:nvPr/>
          </p:nvSpPr>
          <p:spPr>
            <a:xfrm>
              <a:off x="6306652" y="2638748"/>
              <a:ext cx="59904" cy="59522"/>
            </a:xfrm>
            <a:custGeom>
              <a:rect b="b" l="l" r="r" t="t"/>
              <a:pathLst>
                <a:path extrusionOk="0" h="1870" w="1882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42" name="Google Shape;12942;p62"/>
          <p:cNvGrpSpPr/>
          <p:nvPr/>
        </p:nvGrpSpPr>
        <p:grpSpPr>
          <a:xfrm>
            <a:off x="2312623" y="2468584"/>
            <a:ext cx="312698" cy="286534"/>
            <a:chOff x="2312623" y="2468584"/>
            <a:chExt cx="312698" cy="286534"/>
          </a:xfrm>
        </p:grpSpPr>
        <p:sp>
          <p:nvSpPr>
            <p:cNvPr id="12943" name="Google Shape;12943;p62"/>
            <p:cNvSpPr/>
            <p:nvPr/>
          </p:nvSpPr>
          <p:spPr>
            <a:xfrm>
              <a:off x="2416866" y="2706195"/>
              <a:ext cx="34122" cy="34154"/>
            </a:xfrm>
            <a:custGeom>
              <a:rect b="b" l="l" r="r" t="t"/>
              <a:pathLst>
                <a:path extrusionOk="0" h="1073" w="1072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4" name="Google Shape;12944;p62"/>
            <p:cNvSpPr/>
            <p:nvPr/>
          </p:nvSpPr>
          <p:spPr>
            <a:xfrm>
              <a:off x="2527126" y="2706195"/>
              <a:ext cx="34536" cy="34154"/>
            </a:xfrm>
            <a:custGeom>
              <a:rect b="b" l="l" r="r" t="t"/>
              <a:pathLst>
                <a:path extrusionOk="0" h="1073" w="1085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5" name="Google Shape;12945;p62"/>
            <p:cNvSpPr/>
            <p:nvPr/>
          </p:nvSpPr>
          <p:spPr>
            <a:xfrm>
              <a:off x="2312623" y="2468584"/>
              <a:ext cx="312698" cy="286534"/>
            </a:xfrm>
            <a:custGeom>
              <a:rect b="b" l="l" r="r" t="t"/>
              <a:pathLst>
                <a:path extrusionOk="0" h="9002" w="9824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46" name="Google Shape;12946;p62"/>
          <p:cNvGrpSpPr/>
          <p:nvPr/>
        </p:nvGrpSpPr>
        <p:grpSpPr>
          <a:xfrm>
            <a:off x="5618805" y="2440924"/>
            <a:ext cx="345292" cy="342618"/>
            <a:chOff x="5618805" y="2440924"/>
            <a:chExt cx="345292" cy="342618"/>
          </a:xfrm>
        </p:grpSpPr>
        <p:sp>
          <p:nvSpPr>
            <p:cNvPr id="12947" name="Google Shape;12947;p62"/>
            <p:cNvSpPr/>
            <p:nvPr/>
          </p:nvSpPr>
          <p:spPr>
            <a:xfrm>
              <a:off x="5742751" y="2440924"/>
              <a:ext cx="221346" cy="222110"/>
            </a:xfrm>
            <a:custGeom>
              <a:rect b="b" l="l" r="r" t="t"/>
              <a:pathLst>
                <a:path extrusionOk="0" h="6978" w="6954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8" name="Google Shape;12948;p62"/>
            <p:cNvSpPr/>
            <p:nvPr/>
          </p:nvSpPr>
          <p:spPr>
            <a:xfrm>
              <a:off x="5810581" y="2523905"/>
              <a:ext cx="11395" cy="11395"/>
            </a:xfrm>
            <a:custGeom>
              <a:rect b="b" l="l" r="r" t="t"/>
              <a:pathLst>
                <a:path extrusionOk="0" h="358" w="358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9" name="Google Shape;12949;p62"/>
            <p:cNvSpPr/>
            <p:nvPr/>
          </p:nvSpPr>
          <p:spPr>
            <a:xfrm>
              <a:off x="5884490" y="2523905"/>
              <a:ext cx="11395" cy="11395"/>
            </a:xfrm>
            <a:custGeom>
              <a:rect b="b" l="l" r="r" t="t"/>
              <a:pathLst>
                <a:path extrusionOk="0" h="358" w="358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0" name="Google Shape;12950;p62"/>
            <p:cNvSpPr/>
            <p:nvPr/>
          </p:nvSpPr>
          <p:spPr>
            <a:xfrm>
              <a:off x="5847727" y="2523905"/>
              <a:ext cx="11395" cy="11395"/>
            </a:xfrm>
            <a:custGeom>
              <a:rect b="b" l="l" r="r" t="t"/>
              <a:pathLst>
                <a:path extrusionOk="0" h="358" w="358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1" name="Google Shape;12951;p62"/>
            <p:cNvSpPr/>
            <p:nvPr/>
          </p:nvSpPr>
          <p:spPr>
            <a:xfrm>
              <a:off x="5618805" y="2516616"/>
              <a:ext cx="270269" cy="266926"/>
            </a:xfrm>
            <a:custGeom>
              <a:rect b="b" l="l" r="r" t="t"/>
              <a:pathLst>
                <a:path extrusionOk="0" h="8386" w="8491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52" name="Google Shape;12952;p62"/>
          <p:cNvGrpSpPr/>
          <p:nvPr/>
        </p:nvGrpSpPr>
        <p:grpSpPr>
          <a:xfrm>
            <a:off x="4653179" y="2446590"/>
            <a:ext cx="377886" cy="331255"/>
            <a:chOff x="4653179" y="2446590"/>
            <a:chExt cx="377886" cy="331255"/>
          </a:xfrm>
        </p:grpSpPr>
        <p:sp>
          <p:nvSpPr>
            <p:cNvPr id="12953" name="Google Shape;12953;p62"/>
            <p:cNvSpPr/>
            <p:nvPr/>
          </p:nvSpPr>
          <p:spPr>
            <a:xfrm>
              <a:off x="4767639" y="2584541"/>
              <a:ext cx="145941" cy="109177"/>
            </a:xfrm>
            <a:custGeom>
              <a:rect b="b" l="l" r="r" t="t"/>
              <a:pathLst>
                <a:path extrusionOk="0" h="3430" w="4585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4" name="Google Shape;12954;p62"/>
            <p:cNvSpPr/>
            <p:nvPr/>
          </p:nvSpPr>
          <p:spPr>
            <a:xfrm>
              <a:off x="4794918" y="2446590"/>
              <a:ext cx="96286" cy="53856"/>
            </a:xfrm>
            <a:custGeom>
              <a:rect b="b" l="l" r="r" t="t"/>
              <a:pathLst>
                <a:path extrusionOk="0" h="1692" w="3025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5" name="Google Shape;12955;p62"/>
            <p:cNvSpPr/>
            <p:nvPr/>
          </p:nvSpPr>
          <p:spPr>
            <a:xfrm>
              <a:off x="4816530" y="2465179"/>
              <a:ext cx="53856" cy="32244"/>
            </a:xfrm>
            <a:custGeom>
              <a:rect b="b" l="l" r="r" t="t"/>
              <a:pathLst>
                <a:path extrusionOk="0" h="1013" w="1692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6" name="Google Shape;12956;p62"/>
            <p:cNvSpPr/>
            <p:nvPr/>
          </p:nvSpPr>
          <p:spPr>
            <a:xfrm>
              <a:off x="4653179" y="2522409"/>
              <a:ext cx="377886" cy="255436"/>
            </a:xfrm>
            <a:custGeom>
              <a:rect b="b" l="l" r="r" t="t"/>
              <a:pathLst>
                <a:path extrusionOk="0" h="8025" w="11872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57" name="Google Shape;12957;p62"/>
          <p:cNvGrpSpPr/>
          <p:nvPr/>
        </p:nvGrpSpPr>
        <p:grpSpPr>
          <a:xfrm>
            <a:off x="5184517" y="2459481"/>
            <a:ext cx="252062" cy="305122"/>
            <a:chOff x="5184517" y="2459481"/>
            <a:chExt cx="252062" cy="305122"/>
          </a:xfrm>
        </p:grpSpPr>
        <p:sp>
          <p:nvSpPr>
            <p:cNvPr id="12958" name="Google Shape;12958;p62"/>
            <p:cNvSpPr/>
            <p:nvPr/>
          </p:nvSpPr>
          <p:spPr>
            <a:xfrm>
              <a:off x="5383486" y="2674747"/>
              <a:ext cx="13273" cy="13305"/>
            </a:xfrm>
            <a:custGeom>
              <a:rect b="b" l="l" r="r" t="t"/>
              <a:pathLst>
                <a:path extrusionOk="0" h="418" w="417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9" name="Google Shape;12959;p62"/>
            <p:cNvSpPr/>
            <p:nvPr/>
          </p:nvSpPr>
          <p:spPr>
            <a:xfrm>
              <a:off x="5350128" y="2724402"/>
              <a:ext cx="11395" cy="11395"/>
            </a:xfrm>
            <a:custGeom>
              <a:rect b="b" l="l" r="r" t="t"/>
              <a:pathLst>
                <a:path extrusionOk="0" h="358" w="358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0" name="Google Shape;12960;p62"/>
            <p:cNvSpPr/>
            <p:nvPr/>
          </p:nvSpPr>
          <p:spPr>
            <a:xfrm>
              <a:off x="5254638" y="2666376"/>
              <a:ext cx="11395" cy="11427"/>
            </a:xfrm>
            <a:custGeom>
              <a:rect b="b" l="l" r="r" t="t"/>
              <a:pathLst>
                <a:path extrusionOk="0" h="359" w="358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1" name="Google Shape;12961;p62"/>
            <p:cNvSpPr/>
            <p:nvPr/>
          </p:nvSpPr>
          <p:spPr>
            <a:xfrm>
              <a:off x="5273959" y="2724402"/>
              <a:ext cx="11395" cy="11395"/>
            </a:xfrm>
            <a:custGeom>
              <a:rect b="b" l="l" r="r" t="t"/>
              <a:pathLst>
                <a:path extrusionOk="0" h="358" w="358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2" name="Google Shape;12962;p62"/>
            <p:cNvSpPr/>
            <p:nvPr/>
          </p:nvSpPr>
          <p:spPr>
            <a:xfrm>
              <a:off x="5308049" y="2678917"/>
              <a:ext cx="14451" cy="14037"/>
            </a:xfrm>
            <a:custGeom>
              <a:rect b="b" l="l" r="r" t="t"/>
              <a:pathLst>
                <a:path extrusionOk="0" h="441" w="454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3" name="Google Shape;12963;p62"/>
            <p:cNvSpPr/>
            <p:nvPr/>
          </p:nvSpPr>
          <p:spPr>
            <a:xfrm>
              <a:off x="5184517" y="2459481"/>
              <a:ext cx="252062" cy="305122"/>
            </a:xfrm>
            <a:custGeom>
              <a:rect b="b" l="l" r="r" t="t"/>
              <a:pathLst>
                <a:path extrusionOk="0" h="9586" w="7919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964" name="Google Shape;12964;p62"/>
          <p:cNvSpPr/>
          <p:nvPr/>
        </p:nvSpPr>
        <p:spPr>
          <a:xfrm>
            <a:off x="1801020" y="1970604"/>
            <a:ext cx="354363" cy="354395"/>
          </a:xfrm>
          <a:custGeom>
            <a:rect b="b" l="l" r="r" t="t"/>
            <a:pathLst>
              <a:path extrusionOk="0" h="11134" w="11133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965" name="Google Shape;12965;p62"/>
          <p:cNvGrpSpPr/>
          <p:nvPr/>
        </p:nvGrpSpPr>
        <p:grpSpPr>
          <a:xfrm>
            <a:off x="6155459" y="1969108"/>
            <a:ext cx="249770" cy="363849"/>
            <a:chOff x="6155459" y="1969108"/>
            <a:chExt cx="249770" cy="363849"/>
          </a:xfrm>
        </p:grpSpPr>
        <p:sp>
          <p:nvSpPr>
            <p:cNvPr id="12966" name="Google Shape;12966;p62"/>
            <p:cNvSpPr/>
            <p:nvPr/>
          </p:nvSpPr>
          <p:spPr>
            <a:xfrm>
              <a:off x="6195628" y="1969108"/>
              <a:ext cx="169813" cy="227012"/>
            </a:xfrm>
            <a:custGeom>
              <a:rect b="b" l="l" r="r" t="t"/>
              <a:pathLst>
                <a:path extrusionOk="0" h="7132" w="5335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7" name="Google Shape;12967;p62"/>
            <p:cNvSpPr/>
            <p:nvPr/>
          </p:nvSpPr>
          <p:spPr>
            <a:xfrm>
              <a:off x="6275585" y="2146083"/>
              <a:ext cx="10249" cy="50037"/>
            </a:xfrm>
            <a:custGeom>
              <a:rect b="b" l="l" r="r" t="t"/>
              <a:pathLst>
                <a:path extrusionOk="0" h="1572" w="322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8" name="Google Shape;12968;p62"/>
            <p:cNvSpPr/>
            <p:nvPr/>
          </p:nvSpPr>
          <p:spPr>
            <a:xfrm>
              <a:off x="6223671" y="2157446"/>
              <a:ext cx="10631" cy="38673"/>
            </a:xfrm>
            <a:custGeom>
              <a:rect b="b" l="l" r="r" t="t"/>
              <a:pathLst>
                <a:path extrusionOk="0" h="1215" w="334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9" name="Google Shape;12969;p62"/>
            <p:cNvSpPr/>
            <p:nvPr/>
          </p:nvSpPr>
          <p:spPr>
            <a:xfrm>
              <a:off x="6326736" y="2157446"/>
              <a:ext cx="10281" cy="38673"/>
            </a:xfrm>
            <a:custGeom>
              <a:rect b="b" l="l" r="r" t="t"/>
              <a:pathLst>
                <a:path extrusionOk="0" h="1215" w="323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0" name="Google Shape;12970;p62"/>
            <p:cNvSpPr/>
            <p:nvPr/>
          </p:nvSpPr>
          <p:spPr>
            <a:xfrm>
              <a:off x="6264222" y="2299949"/>
              <a:ext cx="33008" cy="33008"/>
            </a:xfrm>
            <a:custGeom>
              <a:rect b="b" l="l" r="r" t="t"/>
              <a:pathLst>
                <a:path extrusionOk="0" h="1037" w="1037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1" name="Google Shape;12971;p62"/>
            <p:cNvSpPr/>
            <p:nvPr/>
          </p:nvSpPr>
          <p:spPr>
            <a:xfrm>
              <a:off x="6155459" y="2299949"/>
              <a:ext cx="33358" cy="33008"/>
            </a:xfrm>
            <a:custGeom>
              <a:rect b="b" l="l" r="r" t="t"/>
              <a:pathLst>
                <a:path extrusionOk="0" h="1037" w="1048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2" name="Google Shape;12972;p62"/>
            <p:cNvSpPr/>
            <p:nvPr/>
          </p:nvSpPr>
          <p:spPr>
            <a:xfrm>
              <a:off x="6372221" y="2299949"/>
              <a:ext cx="33008" cy="33008"/>
            </a:xfrm>
            <a:custGeom>
              <a:rect b="b" l="l" r="r" t="t"/>
              <a:pathLst>
                <a:path extrusionOk="0" h="1037" w="1037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3" name="Google Shape;12973;p62"/>
            <p:cNvSpPr/>
            <p:nvPr/>
          </p:nvSpPr>
          <p:spPr>
            <a:xfrm>
              <a:off x="6185379" y="2208597"/>
              <a:ext cx="189134" cy="84763"/>
            </a:xfrm>
            <a:custGeom>
              <a:rect b="b" l="l" r="r" t="t"/>
              <a:pathLst>
                <a:path extrusionOk="0" h="2663" w="5942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4" name="Google Shape;12974;p62"/>
            <p:cNvSpPr/>
            <p:nvPr/>
          </p:nvSpPr>
          <p:spPr>
            <a:xfrm>
              <a:off x="6246397" y="2010773"/>
              <a:ext cx="69007" cy="25814"/>
            </a:xfrm>
            <a:custGeom>
              <a:rect b="b" l="l" r="r" t="t"/>
              <a:pathLst>
                <a:path extrusionOk="0" h="811" w="2168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75" name="Google Shape;12975;p62"/>
          <p:cNvGrpSpPr/>
          <p:nvPr/>
        </p:nvGrpSpPr>
        <p:grpSpPr>
          <a:xfrm>
            <a:off x="2280029" y="1970604"/>
            <a:ext cx="353631" cy="354395"/>
            <a:chOff x="2280029" y="1970604"/>
            <a:chExt cx="353631" cy="354395"/>
          </a:xfrm>
        </p:grpSpPr>
        <p:sp>
          <p:nvSpPr>
            <p:cNvPr id="12976" name="Google Shape;12976;p62"/>
            <p:cNvSpPr/>
            <p:nvPr/>
          </p:nvSpPr>
          <p:spPr>
            <a:xfrm>
              <a:off x="2309981" y="2069086"/>
              <a:ext cx="323679" cy="255913"/>
            </a:xfrm>
            <a:custGeom>
              <a:rect b="b" l="l" r="r" t="t"/>
              <a:pathLst>
                <a:path extrusionOk="0" h="8040" w="10169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7" name="Google Shape;12977;p62"/>
            <p:cNvSpPr/>
            <p:nvPr/>
          </p:nvSpPr>
          <p:spPr>
            <a:xfrm>
              <a:off x="2280029" y="1970604"/>
              <a:ext cx="322565" cy="255468"/>
            </a:xfrm>
            <a:custGeom>
              <a:rect b="b" l="l" r="r" t="t"/>
              <a:pathLst>
                <a:path extrusionOk="0" h="8026" w="10134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8" name="Google Shape;12978;p62"/>
            <p:cNvSpPr/>
            <p:nvPr/>
          </p:nvSpPr>
          <p:spPr>
            <a:xfrm>
              <a:off x="2411169" y="2064598"/>
              <a:ext cx="17093" cy="26928"/>
            </a:xfrm>
            <a:custGeom>
              <a:rect b="b" l="l" r="r" t="t"/>
              <a:pathLst>
                <a:path extrusionOk="0" h="846" w="537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9" name="Google Shape;12979;p62"/>
            <p:cNvSpPr/>
            <p:nvPr/>
          </p:nvSpPr>
          <p:spPr>
            <a:xfrm>
              <a:off x="2323254" y="2017458"/>
              <a:ext cx="267213" cy="264316"/>
            </a:xfrm>
            <a:custGeom>
              <a:rect b="b" l="l" r="r" t="t"/>
              <a:pathLst>
                <a:path extrusionOk="0" h="8304" w="8395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80" name="Google Shape;12980;p62"/>
          <p:cNvGrpSpPr/>
          <p:nvPr/>
        </p:nvGrpSpPr>
        <p:grpSpPr>
          <a:xfrm>
            <a:off x="8065100" y="2000174"/>
            <a:ext cx="255086" cy="301685"/>
            <a:chOff x="8065100" y="2000174"/>
            <a:chExt cx="255086" cy="301685"/>
          </a:xfrm>
        </p:grpSpPr>
        <p:sp>
          <p:nvSpPr>
            <p:cNvPr id="12981" name="Google Shape;12981;p62"/>
            <p:cNvSpPr/>
            <p:nvPr/>
          </p:nvSpPr>
          <p:spPr>
            <a:xfrm>
              <a:off x="8085185" y="2151016"/>
              <a:ext cx="65220" cy="150842"/>
            </a:xfrm>
            <a:custGeom>
              <a:rect b="b" l="l" r="r" t="t"/>
              <a:pathLst>
                <a:path extrusionOk="0" h="4739" w="2049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2" name="Google Shape;12982;p62"/>
            <p:cNvSpPr/>
            <p:nvPr/>
          </p:nvSpPr>
          <p:spPr>
            <a:xfrm>
              <a:off x="8161004" y="2151016"/>
              <a:ext cx="65188" cy="150842"/>
            </a:xfrm>
            <a:custGeom>
              <a:rect b="b" l="l" r="r" t="t"/>
              <a:pathLst>
                <a:path extrusionOk="0" h="4739" w="2048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3" name="Google Shape;12983;p62"/>
            <p:cNvSpPr/>
            <p:nvPr/>
          </p:nvSpPr>
          <p:spPr>
            <a:xfrm>
              <a:off x="8236791" y="2151016"/>
              <a:ext cx="65220" cy="150842"/>
            </a:xfrm>
            <a:custGeom>
              <a:rect b="b" l="l" r="r" t="t"/>
              <a:pathLst>
                <a:path extrusionOk="0" h="4739" w="2049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4" name="Google Shape;12984;p62"/>
            <p:cNvSpPr/>
            <p:nvPr/>
          </p:nvSpPr>
          <p:spPr>
            <a:xfrm>
              <a:off x="8065100" y="2000174"/>
              <a:ext cx="255086" cy="178916"/>
            </a:xfrm>
            <a:custGeom>
              <a:rect b="b" l="l" r="r" t="t"/>
              <a:pathLst>
                <a:path extrusionOk="0" h="5621" w="8014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85" name="Google Shape;12985;p62"/>
          <p:cNvGrpSpPr/>
          <p:nvPr/>
        </p:nvGrpSpPr>
        <p:grpSpPr>
          <a:xfrm>
            <a:off x="6633705" y="1969108"/>
            <a:ext cx="249420" cy="363849"/>
            <a:chOff x="6633705" y="1969108"/>
            <a:chExt cx="249420" cy="363849"/>
          </a:xfrm>
        </p:grpSpPr>
        <p:sp>
          <p:nvSpPr>
            <p:cNvPr id="12986" name="Google Shape;12986;p62"/>
            <p:cNvSpPr/>
            <p:nvPr/>
          </p:nvSpPr>
          <p:spPr>
            <a:xfrm>
              <a:off x="6678426" y="1969108"/>
              <a:ext cx="159214" cy="238407"/>
            </a:xfrm>
            <a:custGeom>
              <a:rect b="b" l="l" r="r" t="t"/>
              <a:pathLst>
                <a:path extrusionOk="0" h="7490" w="5002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7" name="Google Shape;12987;p62"/>
            <p:cNvSpPr/>
            <p:nvPr/>
          </p:nvSpPr>
          <p:spPr>
            <a:xfrm>
              <a:off x="6753481" y="2168809"/>
              <a:ext cx="10249" cy="38705"/>
            </a:xfrm>
            <a:custGeom>
              <a:rect b="b" l="l" r="r" t="t"/>
              <a:pathLst>
                <a:path extrusionOk="0" h="1216" w="322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8" name="Google Shape;12988;p62"/>
            <p:cNvSpPr/>
            <p:nvPr/>
          </p:nvSpPr>
          <p:spPr>
            <a:xfrm>
              <a:off x="6707614" y="2180173"/>
              <a:ext cx="10631" cy="27342"/>
            </a:xfrm>
            <a:custGeom>
              <a:rect b="b" l="l" r="r" t="t"/>
              <a:pathLst>
                <a:path extrusionOk="0" h="859" w="334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9" name="Google Shape;12989;p62"/>
            <p:cNvSpPr/>
            <p:nvPr/>
          </p:nvSpPr>
          <p:spPr>
            <a:xfrm>
              <a:off x="6798966" y="2180173"/>
              <a:ext cx="10249" cy="27342"/>
            </a:xfrm>
            <a:custGeom>
              <a:rect b="b" l="l" r="r" t="t"/>
              <a:pathLst>
                <a:path extrusionOk="0" h="859" w="322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0" name="Google Shape;12990;p62"/>
            <p:cNvSpPr/>
            <p:nvPr/>
          </p:nvSpPr>
          <p:spPr>
            <a:xfrm>
              <a:off x="6742118" y="2299949"/>
              <a:ext cx="32976" cy="33008"/>
            </a:xfrm>
            <a:custGeom>
              <a:rect b="b" l="l" r="r" t="t"/>
              <a:pathLst>
                <a:path extrusionOk="0" h="1037" w="1036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1" name="Google Shape;12991;p62"/>
            <p:cNvSpPr/>
            <p:nvPr/>
          </p:nvSpPr>
          <p:spPr>
            <a:xfrm>
              <a:off x="6633705" y="2299949"/>
              <a:ext cx="33008" cy="33008"/>
            </a:xfrm>
            <a:custGeom>
              <a:rect b="b" l="l" r="r" t="t"/>
              <a:pathLst>
                <a:path extrusionOk="0" h="1037" w="1037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2" name="Google Shape;12992;p62"/>
            <p:cNvSpPr/>
            <p:nvPr/>
          </p:nvSpPr>
          <p:spPr>
            <a:xfrm>
              <a:off x="6850117" y="2299949"/>
              <a:ext cx="33008" cy="33008"/>
            </a:xfrm>
            <a:custGeom>
              <a:rect b="b" l="l" r="r" t="t"/>
              <a:pathLst>
                <a:path extrusionOk="0" h="1037" w="1037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3" name="Google Shape;12993;p62"/>
            <p:cNvSpPr/>
            <p:nvPr/>
          </p:nvSpPr>
          <p:spPr>
            <a:xfrm>
              <a:off x="6664039" y="2219610"/>
              <a:ext cx="188370" cy="73750"/>
            </a:xfrm>
            <a:custGeom>
              <a:rect b="b" l="l" r="r" t="t"/>
              <a:pathLst>
                <a:path extrusionOk="0" h="2317" w="5918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94" name="Google Shape;12994;p62"/>
          <p:cNvGrpSpPr/>
          <p:nvPr/>
        </p:nvGrpSpPr>
        <p:grpSpPr>
          <a:xfrm>
            <a:off x="5211031" y="1969108"/>
            <a:ext cx="226661" cy="363467"/>
            <a:chOff x="5211031" y="1969108"/>
            <a:chExt cx="226661" cy="363467"/>
          </a:xfrm>
        </p:grpSpPr>
        <p:sp>
          <p:nvSpPr>
            <p:cNvPr id="12995" name="Google Shape;12995;p62"/>
            <p:cNvSpPr/>
            <p:nvPr/>
          </p:nvSpPr>
          <p:spPr>
            <a:xfrm>
              <a:off x="5211031" y="1969108"/>
              <a:ext cx="226661" cy="363467"/>
            </a:xfrm>
            <a:custGeom>
              <a:rect b="b" l="l" r="r" t="t"/>
              <a:pathLst>
                <a:path extrusionOk="0" h="11419" w="7121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6" name="Google Shape;12996;p62"/>
            <p:cNvSpPr/>
            <p:nvPr/>
          </p:nvSpPr>
          <p:spPr>
            <a:xfrm>
              <a:off x="5250468" y="2060046"/>
              <a:ext cx="147819" cy="107649"/>
            </a:xfrm>
            <a:custGeom>
              <a:rect b="b" l="l" r="r" t="t"/>
              <a:pathLst>
                <a:path extrusionOk="0" h="3382" w="4644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97" name="Google Shape;12997;p62"/>
          <p:cNvGrpSpPr/>
          <p:nvPr/>
        </p:nvGrpSpPr>
        <p:grpSpPr>
          <a:xfrm>
            <a:off x="3712952" y="1970604"/>
            <a:ext cx="354363" cy="354395"/>
            <a:chOff x="3712952" y="1970604"/>
            <a:chExt cx="354363" cy="354395"/>
          </a:xfrm>
        </p:grpSpPr>
        <p:sp>
          <p:nvSpPr>
            <p:cNvPr id="12998" name="Google Shape;12998;p62"/>
            <p:cNvSpPr/>
            <p:nvPr/>
          </p:nvSpPr>
          <p:spPr>
            <a:xfrm>
              <a:off x="3868314" y="2281360"/>
              <a:ext cx="43639" cy="43639"/>
            </a:xfrm>
            <a:custGeom>
              <a:rect b="b" l="l" r="r" t="t"/>
              <a:pathLst>
                <a:path extrusionOk="0" h="1371" w="1371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9" name="Google Shape;12999;p62"/>
            <p:cNvSpPr/>
            <p:nvPr/>
          </p:nvSpPr>
          <p:spPr>
            <a:xfrm>
              <a:off x="3940346" y="2120300"/>
              <a:ext cx="54970" cy="55002"/>
            </a:xfrm>
            <a:custGeom>
              <a:rect b="b" l="l" r="r" t="t"/>
              <a:pathLst>
                <a:path extrusionOk="0" h="1728" w="1727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0" name="Google Shape;13000;p62"/>
            <p:cNvSpPr/>
            <p:nvPr/>
          </p:nvSpPr>
          <p:spPr>
            <a:xfrm>
              <a:off x="3784952" y="2120300"/>
              <a:ext cx="54970" cy="55002"/>
            </a:xfrm>
            <a:custGeom>
              <a:rect b="b" l="l" r="r" t="t"/>
              <a:pathLst>
                <a:path extrusionOk="0" h="1728" w="1727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1" name="Google Shape;13001;p62"/>
            <p:cNvSpPr/>
            <p:nvPr/>
          </p:nvSpPr>
          <p:spPr>
            <a:xfrm>
              <a:off x="3712952" y="2281360"/>
              <a:ext cx="44371" cy="43639"/>
            </a:xfrm>
            <a:custGeom>
              <a:rect b="b" l="l" r="r" t="t"/>
              <a:pathLst>
                <a:path extrusionOk="0" h="1371" w="1394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2" name="Google Shape;13002;p62"/>
            <p:cNvSpPr/>
            <p:nvPr/>
          </p:nvSpPr>
          <p:spPr>
            <a:xfrm>
              <a:off x="4023708" y="2281360"/>
              <a:ext cx="43607" cy="43639"/>
            </a:xfrm>
            <a:custGeom>
              <a:rect b="b" l="l" r="r" t="t"/>
              <a:pathLst>
                <a:path extrusionOk="0" h="1371" w="137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3" name="Google Shape;13003;p62"/>
            <p:cNvSpPr/>
            <p:nvPr/>
          </p:nvSpPr>
          <p:spPr>
            <a:xfrm>
              <a:off x="3852049" y="1970604"/>
              <a:ext cx="76583" cy="76965"/>
            </a:xfrm>
            <a:custGeom>
              <a:rect b="b" l="l" r="r" t="t"/>
              <a:pathLst>
                <a:path extrusionOk="0" h="2418" w="2406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4" name="Google Shape;13004;p62"/>
            <p:cNvSpPr/>
            <p:nvPr/>
          </p:nvSpPr>
          <p:spPr>
            <a:xfrm>
              <a:off x="3746310" y="2187016"/>
              <a:ext cx="132667" cy="88710"/>
            </a:xfrm>
            <a:custGeom>
              <a:rect b="b" l="l" r="r" t="t"/>
              <a:pathLst>
                <a:path extrusionOk="0" h="2787" w="4168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5" name="Google Shape;13005;p62"/>
            <p:cNvSpPr/>
            <p:nvPr/>
          </p:nvSpPr>
          <p:spPr>
            <a:xfrm>
              <a:off x="3831583" y="2059664"/>
              <a:ext cx="117485" cy="54748"/>
            </a:xfrm>
            <a:custGeom>
              <a:rect b="b" l="l" r="r" t="t"/>
              <a:pathLst>
                <a:path extrusionOk="0" h="1720" w="3691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6" name="Google Shape;13006;p62"/>
            <p:cNvSpPr/>
            <p:nvPr/>
          </p:nvSpPr>
          <p:spPr>
            <a:xfrm>
              <a:off x="3901672" y="2187016"/>
              <a:ext cx="132285" cy="88997"/>
            </a:xfrm>
            <a:custGeom>
              <a:rect b="b" l="l" r="r" t="t"/>
              <a:pathLst>
                <a:path extrusionOk="0" h="2796" w="4156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07" name="Google Shape;13007;p62"/>
          <p:cNvGrpSpPr/>
          <p:nvPr/>
        </p:nvGrpSpPr>
        <p:grpSpPr>
          <a:xfrm>
            <a:off x="3235438" y="1970604"/>
            <a:ext cx="354363" cy="354745"/>
            <a:chOff x="3235438" y="1970604"/>
            <a:chExt cx="354363" cy="354745"/>
          </a:xfrm>
        </p:grpSpPr>
        <p:sp>
          <p:nvSpPr>
            <p:cNvPr id="13008" name="Google Shape;13008;p62"/>
            <p:cNvSpPr/>
            <p:nvPr/>
          </p:nvSpPr>
          <p:spPr>
            <a:xfrm>
              <a:off x="3235438" y="2125712"/>
              <a:ext cx="132667" cy="199288"/>
            </a:xfrm>
            <a:custGeom>
              <a:rect b="b" l="l" r="r" t="t"/>
              <a:pathLst>
                <a:path extrusionOk="0" h="6261" w="4168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9" name="Google Shape;13009;p62"/>
            <p:cNvSpPr/>
            <p:nvPr/>
          </p:nvSpPr>
          <p:spPr>
            <a:xfrm>
              <a:off x="3257433" y="2292373"/>
              <a:ext cx="10249" cy="32626"/>
            </a:xfrm>
            <a:custGeom>
              <a:rect b="b" l="l" r="r" t="t"/>
              <a:pathLst>
                <a:path extrusionOk="0" h="1025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0" name="Google Shape;13010;p62"/>
            <p:cNvSpPr/>
            <p:nvPr/>
          </p:nvSpPr>
          <p:spPr>
            <a:xfrm>
              <a:off x="3335098" y="2292373"/>
              <a:ext cx="10281" cy="32626"/>
            </a:xfrm>
            <a:custGeom>
              <a:rect b="b" l="l" r="r" t="t"/>
              <a:pathLst>
                <a:path extrusionOk="0" h="1025" w="323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1" name="Google Shape;13011;p62"/>
            <p:cNvSpPr/>
            <p:nvPr/>
          </p:nvSpPr>
          <p:spPr>
            <a:xfrm>
              <a:off x="3490110" y="2163685"/>
              <a:ext cx="55734" cy="18430"/>
            </a:xfrm>
            <a:custGeom>
              <a:rect b="b" l="l" r="r" t="t"/>
              <a:pathLst>
                <a:path extrusionOk="0" h="579" w="1751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2" name="Google Shape;13012;p62"/>
            <p:cNvSpPr/>
            <p:nvPr/>
          </p:nvSpPr>
          <p:spPr>
            <a:xfrm>
              <a:off x="3445771" y="2131664"/>
              <a:ext cx="144031" cy="192953"/>
            </a:xfrm>
            <a:custGeom>
              <a:rect b="b" l="l" r="r" t="t"/>
              <a:pathLst>
                <a:path extrusionOk="0" h="6062" w="4525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3" name="Google Shape;13013;p62"/>
            <p:cNvSpPr/>
            <p:nvPr/>
          </p:nvSpPr>
          <p:spPr>
            <a:xfrm>
              <a:off x="3473813" y="2287058"/>
              <a:ext cx="10631" cy="38291"/>
            </a:xfrm>
            <a:custGeom>
              <a:rect b="b" l="l" r="r" t="t"/>
              <a:pathLst>
                <a:path extrusionOk="0" h="1203" w="334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4" name="Google Shape;13014;p62"/>
            <p:cNvSpPr/>
            <p:nvPr/>
          </p:nvSpPr>
          <p:spPr>
            <a:xfrm>
              <a:off x="3551128" y="2287058"/>
              <a:ext cx="10249" cy="38291"/>
            </a:xfrm>
            <a:custGeom>
              <a:rect b="b" l="l" r="r" t="t"/>
              <a:pathLst>
                <a:path extrusionOk="0" h="1203" w="322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5" name="Google Shape;13015;p62"/>
            <p:cNvSpPr/>
            <p:nvPr/>
          </p:nvSpPr>
          <p:spPr>
            <a:xfrm>
              <a:off x="3290377" y="1970604"/>
              <a:ext cx="221378" cy="185346"/>
            </a:xfrm>
            <a:custGeom>
              <a:rect b="b" l="l" r="r" t="t"/>
              <a:pathLst>
                <a:path extrusionOk="0" h="5823" w="6955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6" name="Google Shape;13016;p62"/>
            <p:cNvSpPr/>
            <p:nvPr/>
          </p:nvSpPr>
          <p:spPr>
            <a:xfrm>
              <a:off x="3329432" y="2004344"/>
              <a:ext cx="26928" cy="10249"/>
            </a:xfrm>
            <a:custGeom>
              <a:rect b="b" l="l" r="r" t="t"/>
              <a:pathLst>
                <a:path extrusionOk="0" h="322" w="846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7" name="Google Shape;13017;p62"/>
            <p:cNvSpPr/>
            <p:nvPr/>
          </p:nvSpPr>
          <p:spPr>
            <a:xfrm>
              <a:off x="3368074" y="2004344"/>
              <a:ext cx="82663" cy="10249"/>
            </a:xfrm>
            <a:custGeom>
              <a:rect b="b" l="l" r="r" t="t"/>
              <a:pathLst>
                <a:path extrusionOk="0" h="322" w="2597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8" name="Google Shape;13018;p62"/>
            <p:cNvSpPr/>
            <p:nvPr/>
          </p:nvSpPr>
          <p:spPr>
            <a:xfrm>
              <a:off x="3329432" y="2031622"/>
              <a:ext cx="121304" cy="10631"/>
            </a:xfrm>
            <a:custGeom>
              <a:rect b="b" l="l" r="r" t="t"/>
              <a:pathLst>
                <a:path extrusionOk="0" h="334" w="3811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9" name="Google Shape;13019;p62"/>
            <p:cNvSpPr/>
            <p:nvPr/>
          </p:nvSpPr>
          <p:spPr>
            <a:xfrm>
              <a:off x="3329432" y="2059664"/>
              <a:ext cx="82249" cy="10663"/>
            </a:xfrm>
            <a:custGeom>
              <a:rect b="b" l="l" r="r" t="t"/>
              <a:pathLst>
                <a:path extrusionOk="0" h="335" w="2584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0" name="Google Shape;13020;p62"/>
            <p:cNvSpPr/>
            <p:nvPr/>
          </p:nvSpPr>
          <p:spPr>
            <a:xfrm>
              <a:off x="3423777" y="2059664"/>
              <a:ext cx="26960" cy="10663"/>
            </a:xfrm>
            <a:custGeom>
              <a:rect b="b" l="l" r="r" t="t"/>
              <a:pathLst>
                <a:path extrusionOk="0" h="335" w="847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21" name="Google Shape;13021;p62"/>
          <p:cNvGrpSpPr/>
          <p:nvPr/>
        </p:nvGrpSpPr>
        <p:grpSpPr>
          <a:xfrm>
            <a:off x="1329585" y="1989925"/>
            <a:ext cx="341472" cy="335074"/>
            <a:chOff x="1329585" y="1989925"/>
            <a:chExt cx="341472" cy="335074"/>
          </a:xfrm>
        </p:grpSpPr>
        <p:sp>
          <p:nvSpPr>
            <p:cNvPr id="13022" name="Google Shape;13022;p62"/>
            <p:cNvSpPr/>
            <p:nvPr/>
          </p:nvSpPr>
          <p:spPr>
            <a:xfrm>
              <a:off x="1562263" y="2097956"/>
              <a:ext cx="108795" cy="226661"/>
            </a:xfrm>
            <a:custGeom>
              <a:rect b="b" l="l" r="r" t="t"/>
              <a:pathLst>
                <a:path extrusionOk="0" h="7121" w="3418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3" name="Google Shape;13023;p62"/>
            <p:cNvSpPr/>
            <p:nvPr/>
          </p:nvSpPr>
          <p:spPr>
            <a:xfrm>
              <a:off x="1406137" y="1989925"/>
              <a:ext cx="198587" cy="335074"/>
            </a:xfrm>
            <a:custGeom>
              <a:rect b="b" l="l" r="r" t="t"/>
              <a:pathLst>
                <a:path extrusionOk="0" h="10527" w="6239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4" name="Google Shape;13024;p62"/>
            <p:cNvSpPr/>
            <p:nvPr/>
          </p:nvSpPr>
          <p:spPr>
            <a:xfrm>
              <a:off x="1329585" y="2127494"/>
              <a:ext cx="108795" cy="197123"/>
            </a:xfrm>
            <a:custGeom>
              <a:rect b="b" l="l" r="r" t="t"/>
              <a:pathLst>
                <a:path extrusionOk="0" h="6193" w="3418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25" name="Google Shape;13025;p62"/>
          <p:cNvGrpSpPr/>
          <p:nvPr/>
        </p:nvGrpSpPr>
        <p:grpSpPr>
          <a:xfrm>
            <a:off x="5591871" y="1989906"/>
            <a:ext cx="416649" cy="325597"/>
            <a:chOff x="5626763" y="2013829"/>
            <a:chExt cx="351722" cy="274788"/>
          </a:xfrm>
        </p:grpSpPr>
        <p:sp>
          <p:nvSpPr>
            <p:cNvPr id="13026" name="Google Shape;13026;p62"/>
            <p:cNvSpPr/>
            <p:nvPr/>
          </p:nvSpPr>
          <p:spPr>
            <a:xfrm>
              <a:off x="5626763" y="2013829"/>
              <a:ext cx="351722" cy="274788"/>
            </a:xfrm>
            <a:custGeom>
              <a:rect b="b" l="l" r="r" t="t"/>
              <a:pathLst>
                <a:path extrusionOk="0" h="8633" w="1105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7" name="Google Shape;13027;p62"/>
            <p:cNvSpPr/>
            <p:nvPr/>
          </p:nvSpPr>
          <p:spPr>
            <a:xfrm>
              <a:off x="5784799" y="2125234"/>
              <a:ext cx="33390" cy="70503"/>
            </a:xfrm>
            <a:custGeom>
              <a:rect b="b" l="l" r="r" t="t"/>
              <a:pathLst>
                <a:path extrusionOk="0" h="2215" w="1049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8" name="Google Shape;13028;p62"/>
            <p:cNvSpPr/>
            <p:nvPr/>
          </p:nvSpPr>
          <p:spPr>
            <a:xfrm>
              <a:off x="5824236" y="2097956"/>
              <a:ext cx="33740" cy="97782"/>
            </a:xfrm>
            <a:custGeom>
              <a:rect b="b" l="l" r="r" t="t"/>
              <a:pathLst>
                <a:path extrusionOk="0" h="3072" w="106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9" name="Google Shape;13029;p62"/>
            <p:cNvSpPr/>
            <p:nvPr/>
          </p:nvSpPr>
          <p:spPr>
            <a:xfrm>
              <a:off x="5864024" y="2111961"/>
              <a:ext cx="33740" cy="83426"/>
            </a:xfrm>
            <a:custGeom>
              <a:rect b="b" l="l" r="r" t="t"/>
              <a:pathLst>
                <a:path extrusionOk="0" h="2621" w="106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0" name="Google Shape;13030;p62"/>
            <p:cNvSpPr/>
            <p:nvPr/>
          </p:nvSpPr>
          <p:spPr>
            <a:xfrm>
              <a:off x="5904193" y="2065744"/>
              <a:ext cx="33390" cy="129644"/>
            </a:xfrm>
            <a:custGeom>
              <a:rect b="b" l="l" r="r" t="t"/>
              <a:pathLst>
                <a:path extrusionOk="0" h="4073" w="1049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1" name="Google Shape;13031;p62"/>
            <p:cNvSpPr/>
            <p:nvPr/>
          </p:nvSpPr>
          <p:spPr>
            <a:xfrm>
              <a:off x="5713563" y="2080131"/>
              <a:ext cx="40965" cy="11395"/>
            </a:xfrm>
            <a:custGeom>
              <a:rect b="b" l="l" r="r" t="t"/>
              <a:pathLst>
                <a:path extrusionOk="0" h="358" w="1287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2" name="Google Shape;13032;p62"/>
            <p:cNvSpPr/>
            <p:nvPr/>
          </p:nvSpPr>
          <p:spPr>
            <a:xfrm>
              <a:off x="5713945" y="2097574"/>
              <a:ext cx="56880" cy="11395"/>
            </a:xfrm>
            <a:custGeom>
              <a:rect b="b" l="l" r="r" t="t"/>
              <a:pathLst>
                <a:path extrusionOk="0" h="358" w="1787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3" name="Google Shape;13033;p62"/>
            <p:cNvSpPr/>
            <p:nvPr/>
          </p:nvSpPr>
          <p:spPr>
            <a:xfrm>
              <a:off x="5713945" y="2114985"/>
              <a:ext cx="56880" cy="11427"/>
            </a:xfrm>
            <a:custGeom>
              <a:rect b="b" l="l" r="r" t="t"/>
              <a:pathLst>
                <a:path extrusionOk="0" h="359" w="1787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4" name="Google Shape;13034;p62"/>
            <p:cNvSpPr/>
            <p:nvPr/>
          </p:nvSpPr>
          <p:spPr>
            <a:xfrm>
              <a:off x="5713945" y="2132810"/>
              <a:ext cx="56880" cy="11013"/>
            </a:xfrm>
            <a:custGeom>
              <a:rect b="b" l="l" r="r" t="t"/>
              <a:pathLst>
                <a:path extrusionOk="0" h="346" w="1787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5" name="Google Shape;13035;p62"/>
            <p:cNvSpPr/>
            <p:nvPr/>
          </p:nvSpPr>
          <p:spPr>
            <a:xfrm>
              <a:off x="5663526" y="2182464"/>
              <a:ext cx="69389" cy="68625"/>
            </a:xfrm>
            <a:custGeom>
              <a:rect b="b" l="l" r="r" t="t"/>
              <a:pathLst>
                <a:path extrusionOk="0" h="2156" w="218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36" name="Google Shape;13036;p62"/>
          <p:cNvGrpSpPr/>
          <p:nvPr/>
        </p:nvGrpSpPr>
        <p:grpSpPr>
          <a:xfrm>
            <a:off x="7576605" y="1983877"/>
            <a:ext cx="276698" cy="333133"/>
            <a:chOff x="7576605" y="1983877"/>
            <a:chExt cx="276698" cy="333133"/>
          </a:xfrm>
        </p:grpSpPr>
        <p:sp>
          <p:nvSpPr>
            <p:cNvPr id="13037" name="Google Shape;13037;p62"/>
            <p:cNvSpPr/>
            <p:nvPr/>
          </p:nvSpPr>
          <p:spPr>
            <a:xfrm>
              <a:off x="7576605" y="1983877"/>
              <a:ext cx="276698" cy="333133"/>
            </a:xfrm>
            <a:custGeom>
              <a:rect b="b" l="l" r="r" t="t"/>
              <a:pathLst>
                <a:path extrusionOk="0" h="10466" w="8693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8" name="Google Shape;13038;p62"/>
            <p:cNvSpPr/>
            <p:nvPr/>
          </p:nvSpPr>
          <p:spPr>
            <a:xfrm>
              <a:off x="7670981" y="2041871"/>
              <a:ext cx="87182" cy="83076"/>
            </a:xfrm>
            <a:custGeom>
              <a:rect b="b" l="l" r="r" t="t"/>
              <a:pathLst>
                <a:path extrusionOk="0" h="2610" w="2739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39" name="Google Shape;13039;p62"/>
          <p:cNvGrpSpPr/>
          <p:nvPr/>
        </p:nvGrpSpPr>
        <p:grpSpPr>
          <a:xfrm>
            <a:off x="853568" y="1975538"/>
            <a:ext cx="337334" cy="353599"/>
            <a:chOff x="853568" y="1975538"/>
            <a:chExt cx="337334" cy="353599"/>
          </a:xfrm>
        </p:grpSpPr>
        <p:sp>
          <p:nvSpPr>
            <p:cNvPr id="13040" name="Google Shape;13040;p62"/>
            <p:cNvSpPr/>
            <p:nvPr/>
          </p:nvSpPr>
          <p:spPr>
            <a:xfrm>
              <a:off x="853568" y="1975538"/>
              <a:ext cx="337334" cy="353599"/>
            </a:xfrm>
            <a:custGeom>
              <a:rect b="b" l="l" r="r" t="t"/>
              <a:pathLst>
                <a:path extrusionOk="0" h="11109" w="10598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1" name="Google Shape;13041;p62"/>
            <p:cNvSpPr/>
            <p:nvPr/>
          </p:nvSpPr>
          <p:spPr>
            <a:xfrm>
              <a:off x="938458" y="2136979"/>
              <a:ext cx="166789" cy="76742"/>
            </a:xfrm>
            <a:custGeom>
              <a:rect b="b" l="l" r="r" t="t"/>
              <a:pathLst>
                <a:path extrusionOk="0" h="2411" w="524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2" name="Google Shape;13042;p62"/>
            <p:cNvSpPr/>
            <p:nvPr/>
          </p:nvSpPr>
          <p:spPr>
            <a:xfrm>
              <a:off x="938840" y="2227377"/>
              <a:ext cx="166407" cy="76774"/>
            </a:xfrm>
            <a:custGeom>
              <a:rect b="b" l="l" r="r" t="t"/>
              <a:pathLst>
                <a:path extrusionOk="0" h="2412" w="5228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3" name="Google Shape;13043;p62"/>
            <p:cNvSpPr/>
            <p:nvPr/>
          </p:nvSpPr>
          <p:spPr>
            <a:xfrm>
              <a:off x="1007052" y="2185106"/>
              <a:ext cx="19003" cy="70153"/>
            </a:xfrm>
            <a:custGeom>
              <a:rect b="b" l="l" r="r" t="t"/>
              <a:pathLst>
                <a:path extrusionOk="0" h="2204" w="597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44" name="Google Shape;13044;p62"/>
          <p:cNvGrpSpPr/>
          <p:nvPr/>
        </p:nvGrpSpPr>
        <p:grpSpPr>
          <a:xfrm>
            <a:off x="2770052" y="2009628"/>
            <a:ext cx="327085" cy="277080"/>
            <a:chOff x="2770052" y="2009628"/>
            <a:chExt cx="327085" cy="277080"/>
          </a:xfrm>
        </p:grpSpPr>
        <p:sp>
          <p:nvSpPr>
            <p:cNvPr id="13045" name="Google Shape;13045;p62"/>
            <p:cNvSpPr/>
            <p:nvPr/>
          </p:nvSpPr>
          <p:spPr>
            <a:xfrm>
              <a:off x="2770052" y="2023537"/>
              <a:ext cx="327085" cy="263170"/>
            </a:xfrm>
            <a:custGeom>
              <a:rect b="b" l="l" r="r" t="t"/>
              <a:pathLst>
                <a:path extrusionOk="0" h="8268" w="10276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6" name="Google Shape;13046;p62"/>
            <p:cNvSpPr/>
            <p:nvPr/>
          </p:nvSpPr>
          <p:spPr>
            <a:xfrm>
              <a:off x="3059960" y="2009628"/>
              <a:ext cx="37177" cy="26960"/>
            </a:xfrm>
            <a:custGeom>
              <a:rect b="b" l="l" r="r" t="t"/>
              <a:pathLst>
                <a:path extrusionOk="0" h="847" w="1168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047" name="Google Shape;13047;p62"/>
          <p:cNvSpPr/>
          <p:nvPr/>
        </p:nvSpPr>
        <p:spPr>
          <a:xfrm>
            <a:off x="7060068" y="1989129"/>
            <a:ext cx="354363" cy="324093"/>
          </a:xfrm>
          <a:custGeom>
            <a:rect b="b" l="l" r="r" t="t"/>
            <a:pathLst>
              <a:path extrusionOk="0" h="10182" w="11133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048" name="Google Shape;13048;p62"/>
          <p:cNvGrpSpPr/>
          <p:nvPr/>
        </p:nvGrpSpPr>
        <p:grpSpPr>
          <a:xfrm>
            <a:off x="4195399" y="1970604"/>
            <a:ext cx="344878" cy="343573"/>
            <a:chOff x="4195399" y="1970604"/>
            <a:chExt cx="344878" cy="343573"/>
          </a:xfrm>
        </p:grpSpPr>
        <p:sp>
          <p:nvSpPr>
            <p:cNvPr id="13049" name="Google Shape;13049;p62"/>
            <p:cNvSpPr/>
            <p:nvPr/>
          </p:nvSpPr>
          <p:spPr>
            <a:xfrm>
              <a:off x="4195399" y="1970604"/>
              <a:ext cx="344878" cy="343573"/>
            </a:xfrm>
            <a:custGeom>
              <a:rect b="b" l="l" r="r" t="t"/>
              <a:pathLst>
                <a:path extrusionOk="0" h="10794" w="10835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0" name="Google Shape;13050;p62"/>
            <p:cNvSpPr/>
            <p:nvPr/>
          </p:nvSpPr>
          <p:spPr>
            <a:xfrm>
              <a:off x="4311356" y="1993458"/>
              <a:ext cx="206959" cy="197378"/>
            </a:xfrm>
            <a:custGeom>
              <a:rect b="b" l="l" r="r" t="t"/>
              <a:pathLst>
                <a:path extrusionOk="0" h="6201" w="6502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1" name="Google Shape;13051;p62"/>
            <p:cNvSpPr/>
            <p:nvPr/>
          </p:nvSpPr>
          <p:spPr>
            <a:xfrm>
              <a:off x="4372374" y="2030476"/>
              <a:ext cx="94026" cy="114493"/>
            </a:xfrm>
            <a:custGeom>
              <a:rect b="b" l="l" r="r" t="t"/>
              <a:pathLst>
                <a:path extrusionOk="0" h="3597" w="2954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2" name="Google Shape;13052;p62"/>
            <p:cNvSpPr/>
            <p:nvPr/>
          </p:nvSpPr>
          <p:spPr>
            <a:xfrm>
              <a:off x="4426167" y="2098561"/>
              <a:ext cx="114111" cy="113474"/>
            </a:xfrm>
            <a:custGeom>
              <a:rect b="b" l="l" r="r" t="t"/>
              <a:pathLst>
                <a:path extrusionOk="0" h="3565" w="3585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53" name="Google Shape;13053;p62"/>
          <p:cNvGrpSpPr/>
          <p:nvPr/>
        </p:nvGrpSpPr>
        <p:grpSpPr>
          <a:xfrm>
            <a:off x="4674791" y="1977447"/>
            <a:ext cx="344528" cy="344114"/>
            <a:chOff x="4674791" y="1977447"/>
            <a:chExt cx="344528" cy="344114"/>
          </a:xfrm>
        </p:grpSpPr>
        <p:sp>
          <p:nvSpPr>
            <p:cNvPr id="13054" name="Google Shape;13054;p62"/>
            <p:cNvSpPr/>
            <p:nvPr/>
          </p:nvSpPr>
          <p:spPr>
            <a:xfrm>
              <a:off x="4696022" y="1996768"/>
              <a:ext cx="29570" cy="29220"/>
            </a:xfrm>
            <a:custGeom>
              <a:rect b="b" l="l" r="r" t="t"/>
              <a:pathLst>
                <a:path extrusionOk="0" h="918" w="929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5" name="Google Shape;13055;p62"/>
            <p:cNvSpPr/>
            <p:nvPr/>
          </p:nvSpPr>
          <p:spPr>
            <a:xfrm>
              <a:off x="4733899" y="1996768"/>
              <a:ext cx="29602" cy="29220"/>
            </a:xfrm>
            <a:custGeom>
              <a:rect b="b" l="l" r="r" t="t"/>
              <a:pathLst>
                <a:path extrusionOk="0" h="918" w="93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6" name="Google Shape;13056;p62"/>
            <p:cNvSpPr/>
            <p:nvPr/>
          </p:nvSpPr>
          <p:spPr>
            <a:xfrm>
              <a:off x="4771809" y="1996768"/>
              <a:ext cx="29602" cy="29220"/>
            </a:xfrm>
            <a:custGeom>
              <a:rect b="b" l="l" r="r" t="t"/>
              <a:pathLst>
                <a:path extrusionOk="0" h="918" w="93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7" name="Google Shape;13057;p62"/>
            <p:cNvSpPr/>
            <p:nvPr/>
          </p:nvSpPr>
          <p:spPr>
            <a:xfrm>
              <a:off x="4674791" y="1977447"/>
              <a:ext cx="344528" cy="344114"/>
            </a:xfrm>
            <a:custGeom>
              <a:rect b="b" l="l" r="r" t="t"/>
              <a:pathLst>
                <a:path extrusionOk="0" h="10811" w="10824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8" name="Google Shape;13058;p62"/>
            <p:cNvSpPr/>
            <p:nvPr/>
          </p:nvSpPr>
          <p:spPr>
            <a:xfrm>
              <a:off x="4696022" y="2073160"/>
              <a:ext cx="13655" cy="27469"/>
            </a:xfrm>
            <a:custGeom>
              <a:rect b="b" l="l" r="r" t="t"/>
              <a:pathLst>
                <a:path extrusionOk="0" h="863" w="429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9" name="Google Shape;13059;p62"/>
            <p:cNvSpPr/>
            <p:nvPr/>
          </p:nvSpPr>
          <p:spPr>
            <a:xfrm>
              <a:off x="4711173" y="2279419"/>
              <a:ext cx="28456" cy="10695"/>
            </a:xfrm>
            <a:custGeom>
              <a:rect b="b" l="l" r="r" t="t"/>
              <a:pathLst>
                <a:path extrusionOk="0" h="336" w="894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0" name="Google Shape;13060;p62"/>
            <p:cNvSpPr/>
            <p:nvPr/>
          </p:nvSpPr>
          <p:spPr>
            <a:xfrm>
              <a:off x="4714197" y="2064216"/>
              <a:ext cx="28456" cy="10631"/>
            </a:xfrm>
            <a:custGeom>
              <a:rect b="b" l="l" r="r" t="t"/>
              <a:pathLst>
                <a:path extrusionOk="0" h="334" w="894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1" name="Google Shape;13061;p62"/>
            <p:cNvSpPr/>
            <p:nvPr/>
          </p:nvSpPr>
          <p:spPr>
            <a:xfrm>
              <a:off x="4747173" y="2279482"/>
              <a:ext cx="28456" cy="10631"/>
            </a:xfrm>
            <a:custGeom>
              <a:rect b="b" l="l" r="r" t="t"/>
              <a:pathLst>
                <a:path extrusionOk="0" h="334" w="894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2" name="Google Shape;13062;p62"/>
            <p:cNvSpPr/>
            <p:nvPr/>
          </p:nvSpPr>
          <p:spPr>
            <a:xfrm>
              <a:off x="4750196" y="2064216"/>
              <a:ext cx="28456" cy="10631"/>
            </a:xfrm>
            <a:custGeom>
              <a:rect b="b" l="l" r="r" t="t"/>
              <a:pathLst>
                <a:path extrusionOk="0" h="334" w="894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3" name="Google Shape;13063;p62"/>
            <p:cNvSpPr/>
            <p:nvPr/>
          </p:nvSpPr>
          <p:spPr>
            <a:xfrm>
              <a:off x="4696022" y="2107791"/>
              <a:ext cx="10631" cy="28838"/>
            </a:xfrm>
            <a:custGeom>
              <a:rect b="b" l="l" r="r" t="t"/>
              <a:pathLst>
                <a:path extrusionOk="0" h="906" w="334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4" name="Google Shape;13064;p62"/>
            <p:cNvSpPr/>
            <p:nvPr/>
          </p:nvSpPr>
          <p:spPr>
            <a:xfrm>
              <a:off x="4695640" y="2251058"/>
              <a:ext cx="12541" cy="28074"/>
            </a:xfrm>
            <a:custGeom>
              <a:rect b="b" l="l" r="r" t="t"/>
              <a:pathLst>
                <a:path extrusionOk="0" h="882" w="394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5" name="Google Shape;13065;p62"/>
            <p:cNvSpPr/>
            <p:nvPr/>
          </p:nvSpPr>
          <p:spPr>
            <a:xfrm>
              <a:off x="4782790" y="2279482"/>
              <a:ext cx="28456" cy="10631"/>
            </a:xfrm>
            <a:custGeom>
              <a:rect b="b" l="l" r="r" t="t"/>
              <a:pathLst>
                <a:path extrusionOk="0" h="334" w="894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6" name="Google Shape;13066;p62"/>
            <p:cNvSpPr/>
            <p:nvPr/>
          </p:nvSpPr>
          <p:spPr>
            <a:xfrm>
              <a:off x="4696022" y="2143409"/>
              <a:ext cx="10631" cy="28456"/>
            </a:xfrm>
            <a:custGeom>
              <a:rect b="b" l="l" r="r" t="t"/>
              <a:pathLst>
                <a:path extrusionOk="0" h="894" w="334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7" name="Google Shape;13067;p62"/>
            <p:cNvSpPr/>
            <p:nvPr/>
          </p:nvSpPr>
          <p:spPr>
            <a:xfrm>
              <a:off x="4696022" y="2215440"/>
              <a:ext cx="10631" cy="28074"/>
            </a:xfrm>
            <a:custGeom>
              <a:rect b="b" l="l" r="r" t="t"/>
              <a:pathLst>
                <a:path extrusionOk="0" h="882" w="334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8" name="Google Shape;13068;p62"/>
            <p:cNvSpPr/>
            <p:nvPr/>
          </p:nvSpPr>
          <p:spPr>
            <a:xfrm>
              <a:off x="4696022" y="2179441"/>
              <a:ext cx="10631" cy="28424"/>
            </a:xfrm>
            <a:custGeom>
              <a:rect b="b" l="l" r="r" t="t"/>
              <a:pathLst>
                <a:path extrusionOk="0" h="893" w="334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9" name="Google Shape;13069;p62"/>
            <p:cNvSpPr/>
            <p:nvPr/>
          </p:nvSpPr>
          <p:spPr>
            <a:xfrm>
              <a:off x="4854790" y="2146847"/>
              <a:ext cx="10281" cy="28456"/>
            </a:xfrm>
            <a:custGeom>
              <a:rect b="b" l="l" r="r" t="t"/>
              <a:pathLst>
                <a:path extrusionOk="0" h="894" w="323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0" name="Google Shape;13070;p62"/>
            <p:cNvSpPr/>
            <p:nvPr/>
          </p:nvSpPr>
          <p:spPr>
            <a:xfrm>
              <a:off x="4854790" y="2110847"/>
              <a:ext cx="10281" cy="28424"/>
            </a:xfrm>
            <a:custGeom>
              <a:rect b="b" l="l" r="r" t="t"/>
              <a:pathLst>
                <a:path extrusionOk="0" h="893" w="323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1" name="Google Shape;13071;p62"/>
            <p:cNvSpPr/>
            <p:nvPr/>
          </p:nvSpPr>
          <p:spPr>
            <a:xfrm>
              <a:off x="4854790" y="2182846"/>
              <a:ext cx="10281" cy="28456"/>
            </a:xfrm>
            <a:custGeom>
              <a:rect b="b" l="l" r="r" t="t"/>
              <a:pathLst>
                <a:path extrusionOk="0" h="894" w="323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2" name="Google Shape;13072;p62"/>
            <p:cNvSpPr/>
            <p:nvPr/>
          </p:nvSpPr>
          <p:spPr>
            <a:xfrm>
              <a:off x="4852912" y="2075738"/>
              <a:ext cx="12159" cy="27915"/>
            </a:xfrm>
            <a:custGeom>
              <a:rect b="b" l="l" r="r" t="t"/>
              <a:pathLst>
                <a:path extrusionOk="0" h="877" w="382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3" name="Google Shape;13073;p62"/>
            <p:cNvSpPr/>
            <p:nvPr/>
          </p:nvSpPr>
          <p:spPr>
            <a:xfrm>
              <a:off x="4854790" y="2218464"/>
              <a:ext cx="10281" cy="28456"/>
            </a:xfrm>
            <a:custGeom>
              <a:rect b="b" l="l" r="r" t="t"/>
              <a:pathLst>
                <a:path extrusionOk="0" h="894" w="323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4" name="Google Shape;13074;p62"/>
            <p:cNvSpPr/>
            <p:nvPr/>
          </p:nvSpPr>
          <p:spPr>
            <a:xfrm>
              <a:off x="4821464" y="2064598"/>
              <a:ext cx="29188" cy="10249"/>
            </a:xfrm>
            <a:custGeom>
              <a:rect b="b" l="l" r="r" t="t"/>
              <a:pathLst>
                <a:path extrusionOk="0" h="322" w="917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5" name="Google Shape;13075;p62"/>
            <p:cNvSpPr/>
            <p:nvPr/>
          </p:nvSpPr>
          <p:spPr>
            <a:xfrm>
              <a:off x="4785464" y="2064216"/>
              <a:ext cx="28456" cy="10631"/>
            </a:xfrm>
            <a:custGeom>
              <a:rect b="b" l="l" r="r" t="t"/>
              <a:pathLst>
                <a:path extrusionOk="0" h="334" w="894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6" name="Google Shape;13076;p62"/>
            <p:cNvSpPr/>
            <p:nvPr/>
          </p:nvSpPr>
          <p:spPr>
            <a:xfrm>
              <a:off x="4818790" y="2279482"/>
              <a:ext cx="28456" cy="10631"/>
            </a:xfrm>
            <a:custGeom>
              <a:rect b="b" l="l" r="r" t="t"/>
              <a:pathLst>
                <a:path extrusionOk="0" h="334" w="894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7" name="Google Shape;13077;p62"/>
            <p:cNvSpPr/>
            <p:nvPr/>
          </p:nvSpPr>
          <p:spPr>
            <a:xfrm>
              <a:off x="4851002" y="2253700"/>
              <a:ext cx="14069" cy="28074"/>
            </a:xfrm>
            <a:custGeom>
              <a:rect b="b" l="l" r="r" t="t"/>
              <a:pathLst>
                <a:path extrusionOk="0" h="882" w="442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8" name="Google Shape;13078;p62"/>
            <p:cNvSpPr/>
            <p:nvPr/>
          </p:nvSpPr>
          <p:spPr>
            <a:xfrm>
              <a:off x="4883596" y="2064980"/>
              <a:ext cx="107299" cy="99310"/>
            </a:xfrm>
            <a:custGeom>
              <a:rect b="b" l="l" r="r" t="t"/>
              <a:pathLst>
                <a:path extrusionOk="0" h="3120" w="3371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9" name="Google Shape;13079;p62"/>
            <p:cNvSpPr/>
            <p:nvPr/>
          </p:nvSpPr>
          <p:spPr>
            <a:xfrm>
              <a:off x="4882864" y="2190422"/>
              <a:ext cx="107267" cy="99692"/>
            </a:xfrm>
            <a:custGeom>
              <a:rect b="b" l="l" r="r" t="t"/>
              <a:pathLst>
                <a:path extrusionOk="0" h="3132" w="337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80" name="Google Shape;13080;p62"/>
          <p:cNvGrpSpPr/>
          <p:nvPr/>
        </p:nvGrpSpPr>
        <p:grpSpPr>
          <a:xfrm>
            <a:off x="6083810" y="1547297"/>
            <a:ext cx="382819" cy="310788"/>
            <a:chOff x="6083810" y="1547297"/>
            <a:chExt cx="382819" cy="310788"/>
          </a:xfrm>
        </p:grpSpPr>
        <p:sp>
          <p:nvSpPr>
            <p:cNvPr id="13081" name="Google Shape;13081;p62"/>
            <p:cNvSpPr/>
            <p:nvPr/>
          </p:nvSpPr>
          <p:spPr>
            <a:xfrm>
              <a:off x="6083810" y="1547297"/>
              <a:ext cx="382819" cy="310788"/>
            </a:xfrm>
            <a:custGeom>
              <a:rect b="b" l="l" r="r" t="t"/>
              <a:pathLst>
                <a:path extrusionOk="0" h="9764" w="12027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2" name="Google Shape;13082;p62"/>
            <p:cNvSpPr/>
            <p:nvPr/>
          </p:nvSpPr>
          <p:spPr>
            <a:xfrm>
              <a:off x="6106950" y="1606787"/>
              <a:ext cx="334661" cy="11395"/>
            </a:xfrm>
            <a:custGeom>
              <a:rect b="b" l="l" r="r" t="t"/>
              <a:pathLst>
                <a:path extrusionOk="0" h="358" w="10514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3" name="Google Shape;13083;p62"/>
            <p:cNvSpPr/>
            <p:nvPr/>
          </p:nvSpPr>
          <p:spPr>
            <a:xfrm>
              <a:off x="6124743" y="1655296"/>
              <a:ext cx="47427" cy="11395"/>
            </a:xfrm>
            <a:custGeom>
              <a:rect b="b" l="l" r="r" t="t"/>
              <a:pathLst>
                <a:path extrusionOk="0" h="358" w="149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4" name="Google Shape;13084;p62"/>
            <p:cNvSpPr/>
            <p:nvPr/>
          </p:nvSpPr>
          <p:spPr>
            <a:xfrm>
              <a:off x="6208520" y="1655296"/>
              <a:ext cx="47395" cy="11395"/>
            </a:xfrm>
            <a:custGeom>
              <a:rect b="b" l="l" r="r" t="t"/>
              <a:pathLst>
                <a:path extrusionOk="0" h="358" w="1489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5" name="Google Shape;13085;p62"/>
            <p:cNvSpPr/>
            <p:nvPr/>
          </p:nvSpPr>
          <p:spPr>
            <a:xfrm>
              <a:off x="6376391" y="1655296"/>
              <a:ext cx="47395" cy="11395"/>
            </a:xfrm>
            <a:custGeom>
              <a:rect b="b" l="l" r="r" t="t"/>
              <a:pathLst>
                <a:path extrusionOk="0" h="358" w="1489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6" name="Google Shape;13086;p62"/>
            <p:cNvSpPr/>
            <p:nvPr/>
          </p:nvSpPr>
          <p:spPr>
            <a:xfrm>
              <a:off x="6124743" y="1703041"/>
              <a:ext cx="47427" cy="11427"/>
            </a:xfrm>
            <a:custGeom>
              <a:rect b="b" l="l" r="r" t="t"/>
              <a:pathLst>
                <a:path extrusionOk="0" h="359" w="149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7" name="Google Shape;13087;p62"/>
            <p:cNvSpPr/>
            <p:nvPr/>
          </p:nvSpPr>
          <p:spPr>
            <a:xfrm>
              <a:off x="6292646" y="1703041"/>
              <a:ext cx="47395" cy="11427"/>
            </a:xfrm>
            <a:custGeom>
              <a:rect b="b" l="l" r="r" t="t"/>
              <a:pathLst>
                <a:path extrusionOk="0" h="359" w="1489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8" name="Google Shape;13088;p62"/>
            <p:cNvSpPr/>
            <p:nvPr/>
          </p:nvSpPr>
          <p:spPr>
            <a:xfrm>
              <a:off x="6124743" y="1750818"/>
              <a:ext cx="47427" cy="11395"/>
            </a:xfrm>
            <a:custGeom>
              <a:rect b="b" l="l" r="r" t="t"/>
              <a:pathLst>
                <a:path extrusionOk="0" h="358" w="149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9" name="Google Shape;13089;p62"/>
            <p:cNvSpPr/>
            <p:nvPr/>
          </p:nvSpPr>
          <p:spPr>
            <a:xfrm>
              <a:off x="6208520" y="1750818"/>
              <a:ext cx="47395" cy="11395"/>
            </a:xfrm>
            <a:custGeom>
              <a:rect b="b" l="l" r="r" t="t"/>
              <a:pathLst>
                <a:path extrusionOk="0" h="358" w="1489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0" name="Google Shape;13090;p62"/>
            <p:cNvSpPr/>
            <p:nvPr/>
          </p:nvSpPr>
          <p:spPr>
            <a:xfrm>
              <a:off x="6376391" y="1750818"/>
              <a:ext cx="47395" cy="11395"/>
            </a:xfrm>
            <a:custGeom>
              <a:rect b="b" l="l" r="r" t="t"/>
              <a:pathLst>
                <a:path extrusionOk="0" h="358" w="1489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1" name="Google Shape;13091;p62"/>
            <p:cNvSpPr/>
            <p:nvPr/>
          </p:nvSpPr>
          <p:spPr>
            <a:xfrm>
              <a:off x="6208520" y="1798563"/>
              <a:ext cx="47395" cy="11395"/>
            </a:xfrm>
            <a:custGeom>
              <a:rect b="b" l="l" r="r" t="t"/>
              <a:pathLst>
                <a:path extrusionOk="0" h="358" w="1489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2" name="Google Shape;13092;p62"/>
            <p:cNvSpPr/>
            <p:nvPr/>
          </p:nvSpPr>
          <p:spPr>
            <a:xfrm>
              <a:off x="6292646" y="1798563"/>
              <a:ext cx="47395" cy="11395"/>
            </a:xfrm>
            <a:custGeom>
              <a:rect b="b" l="l" r="r" t="t"/>
              <a:pathLst>
                <a:path extrusionOk="0" h="358" w="1489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3" name="Google Shape;13093;p62"/>
            <p:cNvSpPr/>
            <p:nvPr/>
          </p:nvSpPr>
          <p:spPr>
            <a:xfrm>
              <a:off x="6376391" y="1798563"/>
              <a:ext cx="47395" cy="11395"/>
            </a:xfrm>
            <a:custGeom>
              <a:rect b="b" l="l" r="r" t="t"/>
              <a:pathLst>
                <a:path extrusionOk="0" h="358" w="1489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4" name="Google Shape;13094;p62"/>
            <p:cNvSpPr/>
            <p:nvPr/>
          </p:nvSpPr>
          <p:spPr>
            <a:xfrm>
              <a:off x="6207756" y="1690723"/>
              <a:ext cx="48923" cy="35108"/>
            </a:xfrm>
            <a:custGeom>
              <a:rect b="b" l="l" r="r" t="t"/>
              <a:pathLst>
                <a:path extrusionOk="0" h="1103" w="1537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5" name="Google Shape;13095;p62"/>
            <p:cNvSpPr/>
            <p:nvPr/>
          </p:nvSpPr>
          <p:spPr>
            <a:xfrm>
              <a:off x="6376009" y="1690723"/>
              <a:ext cx="48159" cy="35108"/>
            </a:xfrm>
            <a:custGeom>
              <a:rect b="b" l="l" r="r" t="t"/>
              <a:pathLst>
                <a:path extrusionOk="0" h="1103" w="1513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6" name="Google Shape;13096;p62"/>
            <p:cNvSpPr/>
            <p:nvPr/>
          </p:nvSpPr>
          <p:spPr>
            <a:xfrm>
              <a:off x="6291500" y="1738595"/>
              <a:ext cx="48923" cy="34981"/>
            </a:xfrm>
            <a:custGeom>
              <a:rect b="b" l="l" r="r" t="t"/>
              <a:pathLst>
                <a:path extrusionOk="0" h="1099" w="1537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7" name="Google Shape;13097;p62"/>
            <p:cNvSpPr/>
            <p:nvPr/>
          </p:nvSpPr>
          <p:spPr>
            <a:xfrm>
              <a:off x="6123629" y="1786627"/>
              <a:ext cx="48891" cy="34695"/>
            </a:xfrm>
            <a:custGeom>
              <a:rect b="b" l="l" r="r" t="t"/>
              <a:pathLst>
                <a:path extrusionOk="0" h="1090" w="1536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8" name="Google Shape;13098;p62"/>
            <p:cNvSpPr/>
            <p:nvPr/>
          </p:nvSpPr>
          <p:spPr>
            <a:xfrm>
              <a:off x="6291500" y="1642978"/>
              <a:ext cx="48923" cy="34727"/>
            </a:xfrm>
            <a:custGeom>
              <a:rect b="b" l="l" r="r" t="t"/>
              <a:pathLst>
                <a:path extrusionOk="0" h="1091" w="1537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99" name="Google Shape;13099;p62"/>
          <p:cNvGrpSpPr/>
          <p:nvPr/>
        </p:nvGrpSpPr>
        <p:grpSpPr>
          <a:xfrm>
            <a:off x="6558300" y="1538193"/>
            <a:ext cx="382788" cy="328613"/>
            <a:chOff x="6558300" y="1538193"/>
            <a:chExt cx="382788" cy="328613"/>
          </a:xfrm>
        </p:grpSpPr>
        <p:sp>
          <p:nvSpPr>
            <p:cNvPr id="13100" name="Google Shape;13100;p62"/>
            <p:cNvSpPr/>
            <p:nvPr/>
          </p:nvSpPr>
          <p:spPr>
            <a:xfrm>
              <a:off x="6558300" y="1538193"/>
              <a:ext cx="382788" cy="328613"/>
            </a:xfrm>
            <a:custGeom>
              <a:rect b="b" l="l" r="r" t="t"/>
              <a:pathLst>
                <a:path extrusionOk="0" h="10324" w="12026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1" name="Google Shape;13101;p62"/>
            <p:cNvSpPr/>
            <p:nvPr/>
          </p:nvSpPr>
          <p:spPr>
            <a:xfrm>
              <a:off x="6714426" y="1699635"/>
              <a:ext cx="70917" cy="34536"/>
            </a:xfrm>
            <a:custGeom>
              <a:rect b="b" l="l" r="r" t="t"/>
              <a:pathLst>
                <a:path extrusionOk="0" h="1085" w="2228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02" name="Google Shape;13102;p62"/>
          <p:cNvGrpSpPr/>
          <p:nvPr/>
        </p:nvGrpSpPr>
        <p:grpSpPr>
          <a:xfrm>
            <a:off x="5194002" y="1511297"/>
            <a:ext cx="259605" cy="346024"/>
            <a:chOff x="5194002" y="1511297"/>
            <a:chExt cx="259605" cy="346024"/>
          </a:xfrm>
        </p:grpSpPr>
        <p:sp>
          <p:nvSpPr>
            <p:cNvPr id="13103" name="Google Shape;13103;p62"/>
            <p:cNvSpPr/>
            <p:nvPr/>
          </p:nvSpPr>
          <p:spPr>
            <a:xfrm>
              <a:off x="5216729" y="1543636"/>
              <a:ext cx="169431" cy="159436"/>
            </a:xfrm>
            <a:custGeom>
              <a:rect b="b" l="l" r="r" t="t"/>
              <a:pathLst>
                <a:path extrusionOk="0" h="5009" w="5323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4" name="Google Shape;13104;p62"/>
            <p:cNvSpPr/>
            <p:nvPr/>
          </p:nvSpPr>
          <p:spPr>
            <a:xfrm>
              <a:off x="5194002" y="1511297"/>
              <a:ext cx="259605" cy="346024"/>
            </a:xfrm>
            <a:custGeom>
              <a:rect b="b" l="l" r="r" t="t"/>
              <a:pathLst>
                <a:path extrusionOk="0" h="10871" w="8156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5" name="Google Shape;13105;p62"/>
            <p:cNvSpPr/>
            <p:nvPr/>
          </p:nvSpPr>
          <p:spPr>
            <a:xfrm>
              <a:off x="5296304" y="1607105"/>
              <a:ext cx="55002" cy="17156"/>
            </a:xfrm>
            <a:custGeom>
              <a:rect b="b" l="l" r="r" t="t"/>
              <a:pathLst>
                <a:path extrusionOk="0" h="539" w="1728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6" name="Google Shape;13106;p62"/>
            <p:cNvSpPr/>
            <p:nvPr/>
          </p:nvSpPr>
          <p:spPr>
            <a:xfrm>
              <a:off x="5260686" y="1576103"/>
              <a:ext cx="169813" cy="162970"/>
            </a:xfrm>
            <a:custGeom>
              <a:rect b="b" l="l" r="r" t="t"/>
              <a:pathLst>
                <a:path extrusionOk="0" h="5120" w="5335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07" name="Google Shape;13107;p62"/>
          <p:cNvGrpSpPr/>
          <p:nvPr/>
        </p:nvGrpSpPr>
        <p:grpSpPr>
          <a:xfrm>
            <a:off x="1394741" y="1512061"/>
            <a:ext cx="252444" cy="351722"/>
            <a:chOff x="1394741" y="1512061"/>
            <a:chExt cx="252444" cy="351722"/>
          </a:xfrm>
        </p:grpSpPr>
        <p:sp>
          <p:nvSpPr>
            <p:cNvPr id="13108" name="Google Shape;13108;p62"/>
            <p:cNvSpPr/>
            <p:nvPr/>
          </p:nvSpPr>
          <p:spPr>
            <a:xfrm>
              <a:off x="1394741" y="1512061"/>
              <a:ext cx="252444" cy="351722"/>
            </a:xfrm>
            <a:custGeom>
              <a:rect b="b" l="l" r="r" t="t"/>
              <a:pathLst>
                <a:path extrusionOk="0" h="11050" w="7931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9" name="Google Shape;13109;p62"/>
            <p:cNvSpPr/>
            <p:nvPr/>
          </p:nvSpPr>
          <p:spPr>
            <a:xfrm>
              <a:off x="1515282" y="1534024"/>
              <a:ext cx="10631" cy="10281"/>
            </a:xfrm>
            <a:custGeom>
              <a:rect b="b" l="l" r="r" t="t"/>
              <a:pathLst>
                <a:path extrusionOk="0" h="323" w="334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0" name="Google Shape;13110;p62"/>
            <p:cNvSpPr/>
            <p:nvPr/>
          </p:nvSpPr>
          <p:spPr>
            <a:xfrm>
              <a:off x="1415972" y="1556018"/>
              <a:ext cx="208486" cy="274406"/>
            </a:xfrm>
            <a:custGeom>
              <a:rect b="b" l="l" r="r" t="t"/>
              <a:pathLst>
                <a:path extrusionOk="0" h="8621" w="655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1" name="Google Shape;13111;p62"/>
            <p:cNvSpPr/>
            <p:nvPr/>
          </p:nvSpPr>
          <p:spPr>
            <a:xfrm>
              <a:off x="1449330" y="1665927"/>
              <a:ext cx="31862" cy="32244"/>
            </a:xfrm>
            <a:custGeom>
              <a:rect b="b" l="l" r="r" t="t"/>
              <a:pathLst>
                <a:path extrusionOk="0" h="1013" w="1001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2" name="Google Shape;13112;p62"/>
            <p:cNvSpPr/>
            <p:nvPr/>
          </p:nvSpPr>
          <p:spPr>
            <a:xfrm>
              <a:off x="1449330" y="1715168"/>
              <a:ext cx="31862" cy="32244"/>
            </a:xfrm>
            <a:custGeom>
              <a:rect b="b" l="l" r="r" t="t"/>
              <a:pathLst>
                <a:path extrusionOk="0" h="1013" w="1001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3" name="Google Shape;13113;p62"/>
            <p:cNvSpPr/>
            <p:nvPr/>
          </p:nvSpPr>
          <p:spPr>
            <a:xfrm>
              <a:off x="1449330" y="1765205"/>
              <a:ext cx="31862" cy="31862"/>
            </a:xfrm>
            <a:custGeom>
              <a:rect b="b" l="l" r="r" t="t"/>
              <a:pathLst>
                <a:path extrusionOk="0" h="1001" w="1001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4" name="Google Shape;13114;p62"/>
            <p:cNvSpPr/>
            <p:nvPr/>
          </p:nvSpPr>
          <p:spPr>
            <a:xfrm>
              <a:off x="1493287" y="1665927"/>
              <a:ext cx="59522" cy="10631"/>
            </a:xfrm>
            <a:custGeom>
              <a:rect b="b" l="l" r="r" t="t"/>
              <a:pathLst>
                <a:path extrusionOk="0" h="334" w="187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5" name="Google Shape;13115;p62"/>
            <p:cNvSpPr/>
            <p:nvPr/>
          </p:nvSpPr>
          <p:spPr>
            <a:xfrm>
              <a:off x="1493287" y="1687890"/>
              <a:ext cx="98578" cy="10281"/>
            </a:xfrm>
            <a:custGeom>
              <a:rect b="b" l="l" r="r" t="t"/>
              <a:pathLst>
                <a:path extrusionOk="0" h="323" w="3097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6" name="Google Shape;13116;p62"/>
            <p:cNvSpPr/>
            <p:nvPr/>
          </p:nvSpPr>
          <p:spPr>
            <a:xfrm>
              <a:off x="1493287" y="1715168"/>
              <a:ext cx="59522" cy="10663"/>
            </a:xfrm>
            <a:custGeom>
              <a:rect b="b" l="l" r="r" t="t"/>
              <a:pathLst>
                <a:path extrusionOk="0" h="335" w="187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7" name="Google Shape;13117;p62"/>
            <p:cNvSpPr/>
            <p:nvPr/>
          </p:nvSpPr>
          <p:spPr>
            <a:xfrm>
              <a:off x="1493287" y="1737545"/>
              <a:ext cx="98578" cy="10631"/>
            </a:xfrm>
            <a:custGeom>
              <a:rect b="b" l="l" r="r" t="t"/>
              <a:pathLst>
                <a:path extrusionOk="0" h="334" w="3097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8" name="Google Shape;13118;p62"/>
            <p:cNvSpPr/>
            <p:nvPr/>
          </p:nvSpPr>
          <p:spPr>
            <a:xfrm>
              <a:off x="1493287" y="1765205"/>
              <a:ext cx="59522" cy="10249"/>
            </a:xfrm>
            <a:custGeom>
              <a:rect b="b" l="l" r="r" t="t"/>
              <a:pathLst>
                <a:path extrusionOk="0" h="322" w="187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9" name="Google Shape;13119;p62"/>
            <p:cNvSpPr/>
            <p:nvPr/>
          </p:nvSpPr>
          <p:spPr>
            <a:xfrm>
              <a:off x="1493287" y="1786818"/>
              <a:ext cx="98578" cy="10631"/>
            </a:xfrm>
            <a:custGeom>
              <a:rect b="b" l="l" r="r" t="t"/>
              <a:pathLst>
                <a:path extrusionOk="0" h="334" w="3097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0" name="Google Shape;13120;p62"/>
            <p:cNvSpPr/>
            <p:nvPr/>
          </p:nvSpPr>
          <p:spPr>
            <a:xfrm>
              <a:off x="1493287" y="1583679"/>
              <a:ext cx="98578" cy="10249"/>
            </a:xfrm>
            <a:custGeom>
              <a:rect b="b" l="l" r="r" t="t"/>
              <a:pathLst>
                <a:path extrusionOk="0" h="322" w="3097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1" name="Google Shape;13121;p62"/>
            <p:cNvSpPr/>
            <p:nvPr/>
          </p:nvSpPr>
          <p:spPr>
            <a:xfrm>
              <a:off x="1449330" y="1632951"/>
              <a:ext cx="142535" cy="10249"/>
            </a:xfrm>
            <a:custGeom>
              <a:rect b="b" l="l" r="r" t="t"/>
              <a:pathLst>
                <a:path extrusionOk="0" h="322" w="4478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2" name="Google Shape;13122;p62"/>
            <p:cNvSpPr/>
            <p:nvPr/>
          </p:nvSpPr>
          <p:spPr>
            <a:xfrm>
              <a:off x="1493287" y="1605291"/>
              <a:ext cx="26928" cy="10631"/>
            </a:xfrm>
            <a:custGeom>
              <a:rect b="b" l="l" r="r" t="t"/>
              <a:pathLst>
                <a:path extrusionOk="0" h="334" w="846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3" name="Google Shape;13123;p62"/>
            <p:cNvSpPr/>
            <p:nvPr/>
          </p:nvSpPr>
          <p:spPr>
            <a:xfrm>
              <a:off x="1531579" y="1605291"/>
              <a:ext cx="26928" cy="10631"/>
            </a:xfrm>
            <a:custGeom>
              <a:rect b="b" l="l" r="r" t="t"/>
              <a:pathLst>
                <a:path extrusionOk="0" h="334" w="846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4" name="Google Shape;13124;p62"/>
            <p:cNvSpPr/>
            <p:nvPr/>
          </p:nvSpPr>
          <p:spPr>
            <a:xfrm>
              <a:off x="1449712" y="1583679"/>
              <a:ext cx="32244" cy="32244"/>
            </a:xfrm>
            <a:custGeom>
              <a:rect b="b" l="l" r="r" t="t"/>
              <a:pathLst>
                <a:path extrusionOk="0" h="1013" w="1013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25" name="Google Shape;13125;p62"/>
          <p:cNvGrpSpPr/>
          <p:nvPr/>
        </p:nvGrpSpPr>
        <p:grpSpPr>
          <a:xfrm>
            <a:off x="855096" y="1504485"/>
            <a:ext cx="380910" cy="339594"/>
            <a:chOff x="855096" y="1504485"/>
            <a:chExt cx="380910" cy="339594"/>
          </a:xfrm>
        </p:grpSpPr>
        <p:sp>
          <p:nvSpPr>
            <p:cNvPr id="13126" name="Google Shape;13126;p62"/>
            <p:cNvSpPr/>
            <p:nvPr/>
          </p:nvSpPr>
          <p:spPr>
            <a:xfrm>
              <a:off x="1092707" y="1504485"/>
              <a:ext cx="107299" cy="136837"/>
            </a:xfrm>
            <a:custGeom>
              <a:rect b="b" l="l" r="r" t="t"/>
              <a:pathLst>
                <a:path extrusionOk="0" h="4299" w="3371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7" name="Google Shape;13127;p62"/>
            <p:cNvSpPr/>
            <p:nvPr/>
          </p:nvSpPr>
          <p:spPr>
            <a:xfrm>
              <a:off x="855096" y="1521896"/>
              <a:ext cx="214152" cy="322183"/>
            </a:xfrm>
            <a:custGeom>
              <a:rect b="b" l="l" r="r" t="t"/>
              <a:pathLst>
                <a:path extrusionOk="0" h="10122" w="6728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8" name="Google Shape;13128;p62"/>
            <p:cNvSpPr/>
            <p:nvPr/>
          </p:nvSpPr>
          <p:spPr>
            <a:xfrm>
              <a:off x="896411" y="1808780"/>
              <a:ext cx="11395" cy="34918"/>
            </a:xfrm>
            <a:custGeom>
              <a:rect b="b" l="l" r="r" t="t"/>
              <a:pathLst>
                <a:path extrusionOk="0" h="1097" w="358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9" name="Google Shape;13129;p62"/>
            <p:cNvSpPr/>
            <p:nvPr/>
          </p:nvSpPr>
          <p:spPr>
            <a:xfrm>
              <a:off x="1015391" y="1808780"/>
              <a:ext cx="11395" cy="34918"/>
            </a:xfrm>
            <a:custGeom>
              <a:rect b="b" l="l" r="r" t="t"/>
              <a:pathLst>
                <a:path extrusionOk="0" h="1097" w="358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0" name="Google Shape;13130;p62"/>
            <p:cNvSpPr/>
            <p:nvPr/>
          </p:nvSpPr>
          <p:spPr>
            <a:xfrm>
              <a:off x="1057471" y="1522660"/>
              <a:ext cx="178534" cy="186110"/>
            </a:xfrm>
            <a:custGeom>
              <a:rect b="b" l="l" r="r" t="t"/>
              <a:pathLst>
                <a:path extrusionOk="0" h="5847" w="5609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31" name="Google Shape;13131;p62"/>
          <p:cNvGrpSpPr/>
          <p:nvPr/>
        </p:nvGrpSpPr>
        <p:grpSpPr>
          <a:xfrm>
            <a:off x="1819576" y="1511679"/>
            <a:ext cx="352103" cy="352103"/>
            <a:chOff x="1819576" y="1511679"/>
            <a:chExt cx="352103" cy="352103"/>
          </a:xfrm>
        </p:grpSpPr>
        <p:sp>
          <p:nvSpPr>
            <p:cNvPr id="13132" name="Google Shape;13132;p62"/>
            <p:cNvSpPr/>
            <p:nvPr/>
          </p:nvSpPr>
          <p:spPr>
            <a:xfrm>
              <a:off x="1819576" y="1511679"/>
              <a:ext cx="352103" cy="352103"/>
            </a:xfrm>
            <a:custGeom>
              <a:rect b="b" l="l" r="r" t="t"/>
              <a:pathLst>
                <a:path extrusionOk="0" h="11062" w="11062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3" name="Google Shape;13133;p62"/>
            <p:cNvSpPr/>
            <p:nvPr/>
          </p:nvSpPr>
          <p:spPr>
            <a:xfrm>
              <a:off x="1885146" y="1578204"/>
              <a:ext cx="182322" cy="180603"/>
            </a:xfrm>
            <a:custGeom>
              <a:rect b="b" l="l" r="r" t="t"/>
              <a:pathLst>
                <a:path extrusionOk="0" h="5674" w="5728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4" name="Google Shape;13134;p62"/>
            <p:cNvSpPr/>
            <p:nvPr/>
          </p:nvSpPr>
          <p:spPr>
            <a:xfrm>
              <a:off x="1923820" y="1610193"/>
              <a:ext cx="183054" cy="186874"/>
            </a:xfrm>
            <a:custGeom>
              <a:rect b="b" l="l" r="r" t="t"/>
              <a:pathLst>
                <a:path extrusionOk="0" h="5871" w="5751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5" name="Google Shape;13135;p62"/>
            <p:cNvSpPr/>
            <p:nvPr/>
          </p:nvSpPr>
          <p:spPr>
            <a:xfrm>
              <a:off x="1974207" y="1638617"/>
              <a:ext cx="43989" cy="15597"/>
            </a:xfrm>
            <a:custGeom>
              <a:rect b="b" l="l" r="r" t="t"/>
              <a:pathLst>
                <a:path extrusionOk="0" h="490" w="1382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36" name="Google Shape;13136;p62"/>
          <p:cNvGrpSpPr/>
          <p:nvPr/>
        </p:nvGrpSpPr>
        <p:grpSpPr>
          <a:xfrm>
            <a:off x="5621097" y="1500761"/>
            <a:ext cx="371424" cy="355446"/>
            <a:chOff x="5621097" y="1500761"/>
            <a:chExt cx="371424" cy="355446"/>
          </a:xfrm>
        </p:grpSpPr>
        <p:sp>
          <p:nvSpPr>
            <p:cNvPr id="13137" name="Google Shape;13137;p62"/>
            <p:cNvSpPr/>
            <p:nvPr/>
          </p:nvSpPr>
          <p:spPr>
            <a:xfrm>
              <a:off x="5621097" y="1539721"/>
              <a:ext cx="324061" cy="316486"/>
            </a:xfrm>
            <a:custGeom>
              <a:rect b="b" l="l" r="r" t="t"/>
              <a:pathLst>
                <a:path extrusionOk="0" h="9943" w="10181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8" name="Google Shape;13138;p62"/>
            <p:cNvSpPr/>
            <p:nvPr/>
          </p:nvSpPr>
          <p:spPr>
            <a:xfrm>
              <a:off x="5669606" y="1500761"/>
              <a:ext cx="322915" cy="316390"/>
            </a:xfrm>
            <a:custGeom>
              <a:rect b="b" l="l" r="r" t="t"/>
              <a:pathLst>
                <a:path extrusionOk="0" h="9940" w="10145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39" name="Google Shape;13139;p62"/>
          <p:cNvGrpSpPr/>
          <p:nvPr/>
        </p:nvGrpSpPr>
        <p:grpSpPr>
          <a:xfrm>
            <a:off x="4670239" y="1541599"/>
            <a:ext cx="359679" cy="321833"/>
            <a:chOff x="4670239" y="1541599"/>
            <a:chExt cx="359679" cy="321833"/>
          </a:xfrm>
        </p:grpSpPr>
        <p:sp>
          <p:nvSpPr>
            <p:cNvPr id="13140" name="Google Shape;13140;p62"/>
            <p:cNvSpPr/>
            <p:nvPr/>
          </p:nvSpPr>
          <p:spPr>
            <a:xfrm>
              <a:off x="4818790" y="1606787"/>
              <a:ext cx="28838" cy="49687"/>
            </a:xfrm>
            <a:custGeom>
              <a:rect b="b" l="l" r="r" t="t"/>
              <a:pathLst>
                <a:path extrusionOk="0" h="1561" w="906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1" name="Google Shape;13141;p62"/>
            <p:cNvSpPr/>
            <p:nvPr/>
          </p:nvSpPr>
          <p:spPr>
            <a:xfrm>
              <a:off x="4875256" y="1557896"/>
              <a:ext cx="82281" cy="82663"/>
            </a:xfrm>
            <a:custGeom>
              <a:rect b="b" l="l" r="r" t="t"/>
              <a:pathLst>
                <a:path extrusionOk="0" h="2597" w="2585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2" name="Google Shape;13142;p62"/>
            <p:cNvSpPr/>
            <p:nvPr/>
          </p:nvSpPr>
          <p:spPr>
            <a:xfrm>
              <a:off x="4775215" y="1541599"/>
              <a:ext cx="199001" cy="147850"/>
            </a:xfrm>
            <a:custGeom>
              <a:rect b="b" l="l" r="r" t="t"/>
              <a:pathLst>
                <a:path extrusionOk="0" h="4645" w="6252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3" name="Google Shape;13143;p62"/>
            <p:cNvSpPr/>
            <p:nvPr/>
          </p:nvSpPr>
          <p:spPr>
            <a:xfrm>
              <a:off x="4901803" y="1574957"/>
              <a:ext cx="28838" cy="50069"/>
            </a:xfrm>
            <a:custGeom>
              <a:rect b="b" l="l" r="r" t="t"/>
              <a:pathLst>
                <a:path extrusionOk="0" h="1573" w="906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4" name="Google Shape;13144;p62"/>
            <p:cNvSpPr/>
            <p:nvPr/>
          </p:nvSpPr>
          <p:spPr>
            <a:xfrm>
              <a:off x="4670239" y="1657269"/>
              <a:ext cx="359679" cy="206163"/>
            </a:xfrm>
            <a:custGeom>
              <a:rect b="b" l="l" r="r" t="t"/>
              <a:pathLst>
                <a:path extrusionOk="0" h="6477" w="1130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45" name="Google Shape;13145;p62"/>
          <p:cNvGrpSpPr/>
          <p:nvPr/>
        </p:nvGrpSpPr>
        <p:grpSpPr>
          <a:xfrm>
            <a:off x="4212429" y="1502385"/>
            <a:ext cx="321037" cy="353822"/>
            <a:chOff x="4212429" y="1502385"/>
            <a:chExt cx="321037" cy="353822"/>
          </a:xfrm>
        </p:grpSpPr>
        <p:sp>
          <p:nvSpPr>
            <p:cNvPr id="13146" name="Google Shape;13146;p62"/>
            <p:cNvSpPr/>
            <p:nvPr/>
          </p:nvSpPr>
          <p:spPr>
            <a:xfrm>
              <a:off x="4310592" y="1585938"/>
              <a:ext cx="125092" cy="163001"/>
            </a:xfrm>
            <a:custGeom>
              <a:rect b="b" l="l" r="r" t="t"/>
              <a:pathLst>
                <a:path extrusionOk="0" h="5121" w="393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7" name="Google Shape;13147;p62"/>
            <p:cNvSpPr/>
            <p:nvPr/>
          </p:nvSpPr>
          <p:spPr>
            <a:xfrm>
              <a:off x="4248428" y="1536124"/>
              <a:ext cx="253972" cy="152179"/>
            </a:xfrm>
            <a:custGeom>
              <a:rect b="b" l="l" r="r" t="t"/>
              <a:pathLst>
                <a:path extrusionOk="0" h="4781" w="7979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8" name="Google Shape;13148;p62"/>
            <p:cNvSpPr/>
            <p:nvPr/>
          </p:nvSpPr>
          <p:spPr>
            <a:xfrm>
              <a:off x="4248428" y="1633270"/>
              <a:ext cx="238407" cy="187288"/>
            </a:xfrm>
            <a:custGeom>
              <a:rect b="b" l="l" r="r" t="t"/>
              <a:pathLst>
                <a:path extrusionOk="0" h="5884" w="749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9" name="Google Shape;13149;p62"/>
            <p:cNvSpPr/>
            <p:nvPr/>
          </p:nvSpPr>
          <p:spPr>
            <a:xfrm>
              <a:off x="4212429" y="1502385"/>
              <a:ext cx="321037" cy="353822"/>
            </a:xfrm>
            <a:custGeom>
              <a:rect b="b" l="l" r="r" t="t"/>
              <a:pathLst>
                <a:path extrusionOk="0" h="11116" w="10086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50" name="Google Shape;13150;p62"/>
          <p:cNvGrpSpPr/>
          <p:nvPr/>
        </p:nvGrpSpPr>
        <p:grpSpPr>
          <a:xfrm>
            <a:off x="2302788" y="1505981"/>
            <a:ext cx="336188" cy="335425"/>
            <a:chOff x="2302788" y="1505981"/>
            <a:chExt cx="336188" cy="335425"/>
          </a:xfrm>
        </p:grpSpPr>
        <p:sp>
          <p:nvSpPr>
            <p:cNvPr id="13151" name="Google Shape;13151;p62"/>
            <p:cNvSpPr/>
            <p:nvPr/>
          </p:nvSpPr>
          <p:spPr>
            <a:xfrm>
              <a:off x="2302788" y="1505981"/>
              <a:ext cx="336188" cy="335425"/>
            </a:xfrm>
            <a:custGeom>
              <a:rect b="b" l="l" r="r" t="t"/>
              <a:pathLst>
                <a:path extrusionOk="0" h="10538" w="10562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2" name="Google Shape;13152;p62"/>
            <p:cNvSpPr/>
            <p:nvPr/>
          </p:nvSpPr>
          <p:spPr>
            <a:xfrm>
              <a:off x="2327806" y="1530618"/>
              <a:ext cx="287266" cy="286916"/>
            </a:xfrm>
            <a:custGeom>
              <a:rect b="b" l="l" r="r" t="t"/>
              <a:pathLst>
                <a:path extrusionOk="0" h="9014" w="9025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3" name="Google Shape;13153;p62"/>
            <p:cNvSpPr/>
            <p:nvPr/>
          </p:nvSpPr>
          <p:spPr>
            <a:xfrm>
              <a:off x="2352061" y="1669333"/>
              <a:ext cx="16679" cy="9485"/>
            </a:xfrm>
            <a:custGeom>
              <a:rect b="b" l="l" r="r" t="t"/>
              <a:pathLst>
                <a:path extrusionOk="0" h="298" w="524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4" name="Google Shape;13154;p62"/>
            <p:cNvSpPr/>
            <p:nvPr/>
          </p:nvSpPr>
          <p:spPr>
            <a:xfrm>
              <a:off x="2466871" y="1554490"/>
              <a:ext cx="123946" cy="124328"/>
            </a:xfrm>
            <a:custGeom>
              <a:rect b="b" l="l" r="r" t="t"/>
              <a:pathLst>
                <a:path extrusionOk="0" h="3906" w="3894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5" name="Google Shape;13155;p62"/>
            <p:cNvSpPr/>
            <p:nvPr/>
          </p:nvSpPr>
          <p:spPr>
            <a:xfrm>
              <a:off x="2466107" y="1776950"/>
              <a:ext cx="9517" cy="16711"/>
            </a:xfrm>
            <a:custGeom>
              <a:rect b="b" l="l" r="r" t="t"/>
              <a:pathLst>
                <a:path extrusionOk="0" h="525" w="299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6" name="Google Shape;13156;p62"/>
            <p:cNvSpPr/>
            <p:nvPr/>
          </p:nvSpPr>
          <p:spPr>
            <a:xfrm>
              <a:off x="2384272" y="1587944"/>
              <a:ext cx="16329" cy="15087"/>
            </a:xfrm>
            <a:custGeom>
              <a:rect b="b" l="l" r="r" t="t"/>
              <a:pathLst>
                <a:path extrusionOk="0" h="474" w="513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7" name="Google Shape;13157;p62"/>
            <p:cNvSpPr/>
            <p:nvPr/>
          </p:nvSpPr>
          <p:spPr>
            <a:xfrm>
              <a:off x="2541544" y="1745216"/>
              <a:ext cx="15565" cy="15087"/>
            </a:xfrm>
            <a:custGeom>
              <a:rect b="b" l="l" r="r" t="t"/>
              <a:pathLst>
                <a:path extrusionOk="0" h="474" w="489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8" name="Google Shape;13158;p62"/>
            <p:cNvSpPr/>
            <p:nvPr/>
          </p:nvSpPr>
          <p:spPr>
            <a:xfrm>
              <a:off x="2541544" y="1587944"/>
              <a:ext cx="16329" cy="15087"/>
            </a:xfrm>
            <a:custGeom>
              <a:rect b="b" l="l" r="r" t="t"/>
              <a:pathLst>
                <a:path extrusionOk="0" h="474" w="513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9" name="Google Shape;13159;p62"/>
            <p:cNvSpPr/>
            <p:nvPr/>
          </p:nvSpPr>
          <p:spPr>
            <a:xfrm>
              <a:off x="2384654" y="1744452"/>
              <a:ext cx="15947" cy="15469"/>
            </a:xfrm>
            <a:custGeom>
              <a:rect b="b" l="l" r="r" t="t"/>
              <a:pathLst>
                <a:path extrusionOk="0" h="486" w="501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0" name="Google Shape;13160;p62"/>
            <p:cNvSpPr/>
            <p:nvPr/>
          </p:nvSpPr>
          <p:spPr>
            <a:xfrm>
              <a:off x="2360018" y="1624548"/>
              <a:ext cx="18207" cy="12605"/>
            </a:xfrm>
            <a:custGeom>
              <a:rect b="b" l="l" r="r" t="t"/>
              <a:pathLst>
                <a:path extrusionOk="0" h="396" w="572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1" name="Google Shape;13161;p62"/>
            <p:cNvSpPr/>
            <p:nvPr/>
          </p:nvSpPr>
          <p:spPr>
            <a:xfrm>
              <a:off x="2564271" y="1711126"/>
              <a:ext cx="17475" cy="12796"/>
            </a:xfrm>
            <a:custGeom>
              <a:rect b="b" l="l" r="r" t="t"/>
              <a:pathLst>
                <a:path extrusionOk="0" h="402" w="549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2" name="Google Shape;13162;p62"/>
            <p:cNvSpPr/>
            <p:nvPr/>
          </p:nvSpPr>
          <p:spPr>
            <a:xfrm>
              <a:off x="2507805" y="1563912"/>
              <a:ext cx="14069" cy="16392"/>
            </a:xfrm>
            <a:custGeom>
              <a:rect b="b" l="l" r="r" t="t"/>
              <a:pathLst>
                <a:path extrusionOk="0" h="515" w="442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3" name="Google Shape;13163;p62"/>
            <p:cNvSpPr/>
            <p:nvPr/>
          </p:nvSpPr>
          <p:spPr>
            <a:xfrm>
              <a:off x="2420654" y="1767974"/>
              <a:ext cx="14419" cy="16583"/>
            </a:xfrm>
            <a:custGeom>
              <a:rect b="b" l="l" r="r" t="t"/>
              <a:pathLst>
                <a:path extrusionOk="0" h="521" w="453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4" name="Google Shape;13164;p62"/>
            <p:cNvSpPr/>
            <p:nvPr/>
          </p:nvSpPr>
          <p:spPr>
            <a:xfrm>
              <a:off x="2422532" y="1562448"/>
              <a:ext cx="14451" cy="17093"/>
            </a:xfrm>
            <a:custGeom>
              <a:rect b="b" l="l" r="r" t="t"/>
              <a:pathLst>
                <a:path extrusionOk="0" h="537" w="454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5" name="Google Shape;13165;p62"/>
            <p:cNvSpPr/>
            <p:nvPr/>
          </p:nvSpPr>
          <p:spPr>
            <a:xfrm>
              <a:off x="2505545" y="1768770"/>
              <a:ext cx="14037" cy="16552"/>
            </a:xfrm>
            <a:custGeom>
              <a:rect b="b" l="l" r="r" t="t"/>
              <a:pathLst>
                <a:path extrusionOk="0" h="520" w="441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6" name="Google Shape;13166;p62"/>
            <p:cNvSpPr/>
            <p:nvPr/>
          </p:nvSpPr>
          <p:spPr>
            <a:xfrm>
              <a:off x="2565417" y="1625885"/>
              <a:ext cx="17825" cy="13146"/>
            </a:xfrm>
            <a:custGeom>
              <a:rect b="b" l="l" r="r" t="t"/>
              <a:pathLst>
                <a:path extrusionOk="0" h="413" w="56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7" name="Google Shape;13167;p62"/>
            <p:cNvSpPr/>
            <p:nvPr/>
          </p:nvSpPr>
          <p:spPr>
            <a:xfrm>
              <a:off x="2359254" y="1709312"/>
              <a:ext cx="17825" cy="12732"/>
            </a:xfrm>
            <a:custGeom>
              <a:rect b="b" l="l" r="r" t="t"/>
              <a:pathLst>
                <a:path extrusionOk="0" h="400" w="56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68" name="Google Shape;13168;p62"/>
          <p:cNvGrpSpPr/>
          <p:nvPr/>
        </p:nvGrpSpPr>
        <p:grpSpPr>
          <a:xfrm>
            <a:off x="2780301" y="1521896"/>
            <a:ext cx="333133" cy="321037"/>
            <a:chOff x="2780301" y="1521896"/>
            <a:chExt cx="333133" cy="321037"/>
          </a:xfrm>
        </p:grpSpPr>
        <p:sp>
          <p:nvSpPr>
            <p:cNvPr id="13169" name="Google Shape;13169;p62"/>
            <p:cNvSpPr/>
            <p:nvPr/>
          </p:nvSpPr>
          <p:spPr>
            <a:xfrm>
              <a:off x="3009573" y="1542745"/>
              <a:ext cx="72031" cy="9517"/>
            </a:xfrm>
            <a:custGeom>
              <a:rect b="b" l="l" r="r" t="t"/>
              <a:pathLst>
                <a:path extrusionOk="0" h="299" w="2263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0" name="Google Shape;13170;p62"/>
            <p:cNvSpPr/>
            <p:nvPr/>
          </p:nvSpPr>
          <p:spPr>
            <a:xfrm>
              <a:off x="2967876" y="1542745"/>
              <a:ext cx="30366" cy="9517"/>
            </a:xfrm>
            <a:custGeom>
              <a:rect b="b" l="l" r="r" t="t"/>
              <a:pathLst>
                <a:path extrusionOk="0" h="299" w="954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1" name="Google Shape;13171;p62"/>
            <p:cNvSpPr/>
            <p:nvPr/>
          </p:nvSpPr>
          <p:spPr>
            <a:xfrm>
              <a:off x="3061870" y="1563594"/>
              <a:ext cx="19735" cy="9517"/>
            </a:xfrm>
            <a:custGeom>
              <a:rect b="b" l="l" r="r" t="t"/>
              <a:pathLst>
                <a:path extrusionOk="0" h="299" w="62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2" name="Google Shape;13172;p62"/>
            <p:cNvSpPr/>
            <p:nvPr/>
          </p:nvSpPr>
          <p:spPr>
            <a:xfrm>
              <a:off x="2967876" y="1563594"/>
              <a:ext cx="82663" cy="9517"/>
            </a:xfrm>
            <a:custGeom>
              <a:rect b="b" l="l" r="r" t="t"/>
              <a:pathLst>
                <a:path extrusionOk="0" h="299" w="2597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3" name="Google Shape;13173;p62"/>
            <p:cNvSpPr/>
            <p:nvPr/>
          </p:nvSpPr>
          <p:spPr>
            <a:xfrm>
              <a:off x="2936809" y="1521896"/>
              <a:ext cx="176625" cy="96286"/>
            </a:xfrm>
            <a:custGeom>
              <a:rect b="b" l="l" r="r" t="t"/>
              <a:pathLst>
                <a:path extrusionOk="0" h="3025" w="5549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4" name="Google Shape;13174;p62"/>
            <p:cNvSpPr/>
            <p:nvPr/>
          </p:nvSpPr>
          <p:spPr>
            <a:xfrm>
              <a:off x="2811367" y="1767115"/>
              <a:ext cx="72413" cy="9485"/>
            </a:xfrm>
            <a:custGeom>
              <a:rect b="b" l="l" r="r" t="t"/>
              <a:pathLst>
                <a:path extrusionOk="0" h="298" w="2275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5" name="Google Shape;13175;p62"/>
            <p:cNvSpPr/>
            <p:nvPr/>
          </p:nvSpPr>
          <p:spPr>
            <a:xfrm>
              <a:off x="2894730" y="1767115"/>
              <a:ext cx="20117" cy="9485"/>
            </a:xfrm>
            <a:custGeom>
              <a:rect b="b" l="l" r="r" t="t"/>
              <a:pathLst>
                <a:path extrusionOk="0" h="298" w="632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6" name="Google Shape;13176;p62"/>
            <p:cNvSpPr/>
            <p:nvPr/>
          </p:nvSpPr>
          <p:spPr>
            <a:xfrm>
              <a:off x="2811367" y="1787932"/>
              <a:ext cx="20117" cy="9517"/>
            </a:xfrm>
            <a:custGeom>
              <a:rect b="b" l="l" r="r" t="t"/>
              <a:pathLst>
                <a:path extrusionOk="0" h="299" w="632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7" name="Google Shape;13177;p62"/>
            <p:cNvSpPr/>
            <p:nvPr/>
          </p:nvSpPr>
          <p:spPr>
            <a:xfrm>
              <a:off x="2842815" y="1787932"/>
              <a:ext cx="72031" cy="9517"/>
            </a:xfrm>
            <a:custGeom>
              <a:rect b="b" l="l" r="r" t="t"/>
              <a:pathLst>
                <a:path extrusionOk="0" h="299" w="2263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8" name="Google Shape;13178;p62"/>
            <p:cNvSpPr/>
            <p:nvPr/>
          </p:nvSpPr>
          <p:spPr>
            <a:xfrm>
              <a:off x="2780301" y="1746266"/>
              <a:ext cx="166375" cy="96668"/>
            </a:xfrm>
            <a:custGeom>
              <a:rect b="b" l="l" r="r" t="t"/>
              <a:pathLst>
                <a:path extrusionOk="0" h="3037" w="5227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9" name="Google Shape;13179;p62"/>
            <p:cNvSpPr/>
            <p:nvPr/>
          </p:nvSpPr>
          <p:spPr>
            <a:xfrm>
              <a:off x="3020172" y="1720102"/>
              <a:ext cx="61432" cy="9517"/>
            </a:xfrm>
            <a:custGeom>
              <a:rect b="b" l="l" r="r" t="t"/>
              <a:pathLst>
                <a:path extrusionOk="0" h="299" w="193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0" name="Google Shape;13180;p62"/>
            <p:cNvSpPr/>
            <p:nvPr/>
          </p:nvSpPr>
          <p:spPr>
            <a:xfrm>
              <a:off x="2988724" y="1720102"/>
              <a:ext cx="19735" cy="9517"/>
            </a:xfrm>
            <a:custGeom>
              <a:rect b="b" l="l" r="r" t="t"/>
              <a:pathLst>
                <a:path extrusionOk="0" h="299" w="62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1" name="Google Shape;13181;p62"/>
            <p:cNvSpPr/>
            <p:nvPr/>
          </p:nvSpPr>
          <p:spPr>
            <a:xfrm>
              <a:off x="2957658" y="1699253"/>
              <a:ext cx="155776" cy="75087"/>
            </a:xfrm>
            <a:custGeom>
              <a:rect b="b" l="l" r="r" t="t"/>
              <a:pathLst>
                <a:path extrusionOk="0" h="2359" w="4894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2" name="Google Shape;13182;p62"/>
            <p:cNvSpPr/>
            <p:nvPr/>
          </p:nvSpPr>
          <p:spPr>
            <a:xfrm>
              <a:off x="2811367" y="1626108"/>
              <a:ext cx="72413" cy="9517"/>
            </a:xfrm>
            <a:custGeom>
              <a:rect b="b" l="l" r="r" t="t"/>
              <a:pathLst>
                <a:path extrusionOk="0" h="299" w="2275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3" name="Google Shape;13183;p62"/>
            <p:cNvSpPr/>
            <p:nvPr/>
          </p:nvSpPr>
          <p:spPr>
            <a:xfrm>
              <a:off x="2895112" y="1626108"/>
              <a:ext cx="30366" cy="9517"/>
            </a:xfrm>
            <a:custGeom>
              <a:rect b="b" l="l" r="r" t="t"/>
              <a:pathLst>
                <a:path extrusionOk="0" h="299" w="954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4" name="Google Shape;13184;p62"/>
            <p:cNvSpPr/>
            <p:nvPr/>
          </p:nvSpPr>
          <p:spPr>
            <a:xfrm>
              <a:off x="2811367" y="1667805"/>
              <a:ext cx="72413" cy="9517"/>
            </a:xfrm>
            <a:custGeom>
              <a:rect b="b" l="l" r="r" t="t"/>
              <a:pathLst>
                <a:path extrusionOk="0" h="299" w="2275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5" name="Google Shape;13185;p62"/>
            <p:cNvSpPr/>
            <p:nvPr/>
          </p:nvSpPr>
          <p:spPr>
            <a:xfrm>
              <a:off x="2895112" y="1667805"/>
              <a:ext cx="30366" cy="9517"/>
            </a:xfrm>
            <a:custGeom>
              <a:rect b="b" l="l" r="r" t="t"/>
              <a:pathLst>
                <a:path extrusionOk="0" h="299" w="954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6" name="Google Shape;13186;p62"/>
            <p:cNvSpPr/>
            <p:nvPr/>
          </p:nvSpPr>
          <p:spPr>
            <a:xfrm>
              <a:off x="2811367" y="1646957"/>
              <a:ext cx="20117" cy="9517"/>
            </a:xfrm>
            <a:custGeom>
              <a:rect b="b" l="l" r="r" t="t"/>
              <a:pathLst>
                <a:path extrusionOk="0" h="299" w="632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7" name="Google Shape;13187;p62"/>
            <p:cNvSpPr/>
            <p:nvPr/>
          </p:nvSpPr>
          <p:spPr>
            <a:xfrm>
              <a:off x="2842815" y="1646957"/>
              <a:ext cx="82663" cy="9517"/>
            </a:xfrm>
            <a:custGeom>
              <a:rect b="b" l="l" r="r" t="t"/>
              <a:pathLst>
                <a:path extrusionOk="0" h="299" w="2597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8" name="Google Shape;13188;p62"/>
            <p:cNvSpPr/>
            <p:nvPr/>
          </p:nvSpPr>
          <p:spPr>
            <a:xfrm>
              <a:off x="2780301" y="1605291"/>
              <a:ext cx="176625" cy="117516"/>
            </a:xfrm>
            <a:custGeom>
              <a:rect b="b" l="l" r="r" t="t"/>
              <a:pathLst>
                <a:path extrusionOk="0" h="3692" w="5549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189" name="Google Shape;13189;p62"/>
          <p:cNvSpPr/>
          <p:nvPr/>
        </p:nvSpPr>
        <p:spPr>
          <a:xfrm>
            <a:off x="3358621" y="1823199"/>
            <a:ext cx="15183" cy="9485"/>
          </a:xfrm>
          <a:custGeom>
            <a:rect b="b" l="l" r="r" t="t"/>
            <a:pathLst>
              <a:path extrusionOk="0" h="298" w="477">
                <a:moveTo>
                  <a:pt x="155" y="0"/>
                </a:moveTo>
                <a:cubicBezTo>
                  <a:pt x="60" y="0"/>
                  <a:pt x="0" y="84"/>
                  <a:pt x="0" y="155"/>
                </a:cubicBezTo>
                <a:cubicBezTo>
                  <a:pt x="0" y="238"/>
                  <a:pt x="83" y="298"/>
                  <a:pt x="155" y="298"/>
                </a:cubicBezTo>
                <a:lnTo>
                  <a:pt x="322" y="298"/>
                </a:lnTo>
                <a:cubicBezTo>
                  <a:pt x="405" y="298"/>
                  <a:pt x="464" y="226"/>
                  <a:pt x="464" y="155"/>
                </a:cubicBezTo>
                <a:cubicBezTo>
                  <a:pt x="476" y="84"/>
                  <a:pt x="405" y="0"/>
                  <a:pt x="3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90" name="Google Shape;13190;p62"/>
          <p:cNvSpPr/>
          <p:nvPr/>
        </p:nvSpPr>
        <p:spPr>
          <a:xfrm>
            <a:off x="3427946" y="1823199"/>
            <a:ext cx="15215" cy="9485"/>
          </a:xfrm>
          <a:custGeom>
            <a:rect b="b" l="l" r="r" t="t"/>
            <a:pathLst>
              <a:path extrusionOk="0" h="298" w="478">
                <a:moveTo>
                  <a:pt x="144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72" y="298"/>
                  <a:pt x="144" y="298"/>
                </a:cubicBezTo>
                <a:lnTo>
                  <a:pt x="310" y="298"/>
                </a:lnTo>
                <a:cubicBezTo>
                  <a:pt x="406" y="298"/>
                  <a:pt x="465" y="226"/>
                  <a:pt x="465" y="155"/>
                </a:cubicBezTo>
                <a:cubicBezTo>
                  <a:pt x="477" y="84"/>
                  <a:pt x="406" y="0"/>
                  <a:pt x="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91" name="Google Shape;13191;p62"/>
          <p:cNvSpPr/>
          <p:nvPr/>
        </p:nvSpPr>
        <p:spPr>
          <a:xfrm>
            <a:off x="3385135" y="1823199"/>
            <a:ext cx="31480" cy="9485"/>
          </a:xfrm>
          <a:custGeom>
            <a:rect b="b" l="l" r="r" t="t"/>
            <a:pathLst>
              <a:path extrusionOk="0" h="298" w="989">
                <a:moveTo>
                  <a:pt x="155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84" y="298"/>
                  <a:pt x="155" y="298"/>
                </a:cubicBezTo>
                <a:lnTo>
                  <a:pt x="822" y="298"/>
                </a:lnTo>
                <a:cubicBezTo>
                  <a:pt x="917" y="298"/>
                  <a:pt x="977" y="226"/>
                  <a:pt x="977" y="155"/>
                </a:cubicBezTo>
                <a:cubicBezTo>
                  <a:pt x="989" y="84"/>
                  <a:pt x="917" y="0"/>
                  <a:pt x="8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192" name="Google Shape;13192;p62"/>
          <p:cNvGrpSpPr/>
          <p:nvPr/>
        </p:nvGrpSpPr>
        <p:grpSpPr>
          <a:xfrm>
            <a:off x="3316159" y="1515085"/>
            <a:ext cx="211892" cy="339594"/>
            <a:chOff x="3316159" y="1515085"/>
            <a:chExt cx="211892" cy="339594"/>
          </a:xfrm>
        </p:grpSpPr>
        <p:sp>
          <p:nvSpPr>
            <p:cNvPr id="13193" name="Google Shape;13193;p62"/>
            <p:cNvSpPr/>
            <p:nvPr/>
          </p:nvSpPr>
          <p:spPr>
            <a:xfrm>
              <a:off x="3316159" y="1557514"/>
              <a:ext cx="169049" cy="297165"/>
            </a:xfrm>
            <a:custGeom>
              <a:rect b="b" l="l" r="r" t="t"/>
              <a:pathLst>
                <a:path extrusionOk="0" h="9336" w="5311">
                  <a:moveTo>
                    <a:pt x="4656" y="310"/>
                  </a:moveTo>
                  <a:cubicBezTo>
                    <a:pt x="4846" y="310"/>
                    <a:pt x="5001" y="477"/>
                    <a:pt x="5001" y="668"/>
                  </a:cubicBezTo>
                  <a:lnTo>
                    <a:pt x="298" y="668"/>
                  </a:lnTo>
                  <a:lnTo>
                    <a:pt x="298" y="656"/>
                  </a:lnTo>
                  <a:cubicBezTo>
                    <a:pt x="298" y="465"/>
                    <a:pt x="441" y="310"/>
                    <a:pt x="632" y="310"/>
                  </a:cubicBezTo>
                  <a:close/>
                  <a:moveTo>
                    <a:pt x="5001" y="989"/>
                  </a:moveTo>
                  <a:lnTo>
                    <a:pt x="5001" y="7680"/>
                  </a:lnTo>
                  <a:lnTo>
                    <a:pt x="298" y="7680"/>
                  </a:lnTo>
                  <a:lnTo>
                    <a:pt x="298" y="989"/>
                  </a:lnTo>
                  <a:close/>
                  <a:moveTo>
                    <a:pt x="5013" y="7990"/>
                  </a:moveTo>
                  <a:lnTo>
                    <a:pt x="5013" y="8681"/>
                  </a:lnTo>
                  <a:lnTo>
                    <a:pt x="5001" y="8681"/>
                  </a:lnTo>
                  <a:cubicBezTo>
                    <a:pt x="5001" y="8871"/>
                    <a:pt x="4846" y="9026"/>
                    <a:pt x="4656" y="9026"/>
                  </a:cubicBezTo>
                  <a:lnTo>
                    <a:pt x="655" y="9026"/>
                  </a:lnTo>
                  <a:cubicBezTo>
                    <a:pt x="465" y="9026"/>
                    <a:pt x="310" y="8871"/>
                    <a:pt x="310" y="8681"/>
                  </a:cubicBezTo>
                  <a:lnTo>
                    <a:pt x="310" y="7990"/>
                  </a:lnTo>
                  <a:close/>
                  <a:moveTo>
                    <a:pt x="655" y="1"/>
                  </a:moveTo>
                  <a:cubicBezTo>
                    <a:pt x="298" y="1"/>
                    <a:pt x="1" y="299"/>
                    <a:pt x="1" y="656"/>
                  </a:cubicBezTo>
                  <a:lnTo>
                    <a:pt x="1" y="8681"/>
                  </a:lnTo>
                  <a:cubicBezTo>
                    <a:pt x="1" y="9038"/>
                    <a:pt x="298" y="9335"/>
                    <a:pt x="655" y="9335"/>
                  </a:cubicBezTo>
                  <a:lnTo>
                    <a:pt x="4656" y="9335"/>
                  </a:lnTo>
                  <a:cubicBezTo>
                    <a:pt x="5013" y="9335"/>
                    <a:pt x="5311" y="9038"/>
                    <a:pt x="5311" y="8681"/>
                  </a:cubicBezTo>
                  <a:lnTo>
                    <a:pt x="5311" y="656"/>
                  </a:lnTo>
                  <a:cubicBezTo>
                    <a:pt x="5311" y="299"/>
                    <a:pt x="5025" y="1"/>
                    <a:pt x="4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4" name="Google Shape;13194;p62"/>
            <p:cNvSpPr/>
            <p:nvPr/>
          </p:nvSpPr>
          <p:spPr>
            <a:xfrm>
              <a:off x="3337772" y="1610161"/>
              <a:ext cx="132667" cy="127415"/>
            </a:xfrm>
            <a:custGeom>
              <a:rect b="b" l="l" r="r" t="t"/>
              <a:pathLst>
                <a:path extrusionOk="0" h="4003" w="4168">
                  <a:moveTo>
                    <a:pt x="2131" y="1014"/>
                  </a:moveTo>
                  <a:cubicBezTo>
                    <a:pt x="2322" y="1014"/>
                    <a:pt x="2477" y="1157"/>
                    <a:pt x="2477" y="1359"/>
                  </a:cubicBezTo>
                  <a:lnTo>
                    <a:pt x="2477" y="1681"/>
                  </a:lnTo>
                  <a:cubicBezTo>
                    <a:pt x="2477" y="1966"/>
                    <a:pt x="2251" y="2181"/>
                    <a:pt x="1965" y="2181"/>
                  </a:cubicBezTo>
                  <a:cubicBezTo>
                    <a:pt x="1958" y="2181"/>
                    <a:pt x="1952" y="2181"/>
                    <a:pt x="1945" y="2181"/>
                  </a:cubicBezTo>
                  <a:cubicBezTo>
                    <a:pt x="1691" y="2181"/>
                    <a:pt x="1465" y="1959"/>
                    <a:pt x="1465" y="1681"/>
                  </a:cubicBezTo>
                  <a:lnTo>
                    <a:pt x="1465" y="1359"/>
                  </a:lnTo>
                  <a:cubicBezTo>
                    <a:pt x="1465" y="1157"/>
                    <a:pt x="1608" y="1014"/>
                    <a:pt x="1810" y="1014"/>
                  </a:cubicBezTo>
                  <a:close/>
                  <a:moveTo>
                    <a:pt x="2143" y="2478"/>
                  </a:moveTo>
                  <a:lnTo>
                    <a:pt x="2143" y="2574"/>
                  </a:lnTo>
                  <a:cubicBezTo>
                    <a:pt x="2167" y="2633"/>
                    <a:pt x="2179" y="2693"/>
                    <a:pt x="2191" y="2740"/>
                  </a:cubicBezTo>
                  <a:lnTo>
                    <a:pt x="1989" y="2943"/>
                  </a:lnTo>
                  <a:lnTo>
                    <a:pt x="1953" y="2943"/>
                  </a:lnTo>
                  <a:lnTo>
                    <a:pt x="1750" y="2740"/>
                  </a:lnTo>
                  <a:cubicBezTo>
                    <a:pt x="1774" y="2693"/>
                    <a:pt x="1786" y="2633"/>
                    <a:pt x="1786" y="2574"/>
                  </a:cubicBezTo>
                  <a:lnTo>
                    <a:pt x="1786" y="2478"/>
                  </a:lnTo>
                  <a:cubicBezTo>
                    <a:pt x="1846" y="2502"/>
                    <a:pt x="1905" y="2502"/>
                    <a:pt x="1965" y="2502"/>
                  </a:cubicBezTo>
                  <a:cubicBezTo>
                    <a:pt x="2024" y="2502"/>
                    <a:pt x="2084" y="2502"/>
                    <a:pt x="2143" y="2478"/>
                  </a:cubicBezTo>
                  <a:close/>
                  <a:moveTo>
                    <a:pt x="2441" y="2931"/>
                  </a:moveTo>
                  <a:lnTo>
                    <a:pt x="2715" y="3062"/>
                  </a:lnTo>
                  <a:cubicBezTo>
                    <a:pt x="2774" y="3098"/>
                    <a:pt x="2822" y="3157"/>
                    <a:pt x="2822" y="3228"/>
                  </a:cubicBezTo>
                  <a:lnTo>
                    <a:pt x="2822" y="3467"/>
                  </a:lnTo>
                  <a:cubicBezTo>
                    <a:pt x="2560" y="3609"/>
                    <a:pt x="2262" y="3693"/>
                    <a:pt x="1965" y="3693"/>
                  </a:cubicBezTo>
                  <a:cubicBezTo>
                    <a:pt x="1667" y="3693"/>
                    <a:pt x="1369" y="3609"/>
                    <a:pt x="1119" y="3467"/>
                  </a:cubicBezTo>
                  <a:lnTo>
                    <a:pt x="1119" y="3228"/>
                  </a:lnTo>
                  <a:cubicBezTo>
                    <a:pt x="1119" y="3157"/>
                    <a:pt x="1167" y="3098"/>
                    <a:pt x="1227" y="3062"/>
                  </a:cubicBezTo>
                  <a:lnTo>
                    <a:pt x="1489" y="2931"/>
                  </a:lnTo>
                  <a:lnTo>
                    <a:pt x="1750" y="3181"/>
                  </a:lnTo>
                  <a:cubicBezTo>
                    <a:pt x="1810" y="3240"/>
                    <a:pt x="1893" y="3276"/>
                    <a:pt x="1965" y="3276"/>
                  </a:cubicBezTo>
                  <a:cubicBezTo>
                    <a:pt x="2048" y="3276"/>
                    <a:pt x="2131" y="3240"/>
                    <a:pt x="2191" y="3181"/>
                  </a:cubicBezTo>
                  <a:lnTo>
                    <a:pt x="2441" y="2931"/>
                  </a:lnTo>
                  <a:close/>
                  <a:moveTo>
                    <a:pt x="2009" y="0"/>
                  </a:moveTo>
                  <a:cubicBezTo>
                    <a:pt x="1492" y="0"/>
                    <a:pt x="976" y="204"/>
                    <a:pt x="584" y="597"/>
                  </a:cubicBezTo>
                  <a:cubicBezTo>
                    <a:pt x="215" y="966"/>
                    <a:pt x="0" y="1466"/>
                    <a:pt x="0" y="2002"/>
                  </a:cubicBezTo>
                  <a:cubicBezTo>
                    <a:pt x="0" y="2550"/>
                    <a:pt x="215" y="3038"/>
                    <a:pt x="584" y="3419"/>
                  </a:cubicBezTo>
                  <a:cubicBezTo>
                    <a:pt x="977" y="3812"/>
                    <a:pt x="1477" y="4002"/>
                    <a:pt x="2000" y="4002"/>
                  </a:cubicBezTo>
                  <a:cubicBezTo>
                    <a:pt x="2501" y="4002"/>
                    <a:pt x="3024" y="3812"/>
                    <a:pt x="3417" y="3419"/>
                  </a:cubicBezTo>
                  <a:cubicBezTo>
                    <a:pt x="4072" y="2740"/>
                    <a:pt x="4167" y="1681"/>
                    <a:pt x="3620" y="883"/>
                  </a:cubicBezTo>
                  <a:cubicBezTo>
                    <a:pt x="3590" y="832"/>
                    <a:pt x="3543" y="807"/>
                    <a:pt x="3492" y="807"/>
                  </a:cubicBezTo>
                  <a:cubicBezTo>
                    <a:pt x="3459" y="807"/>
                    <a:pt x="3426" y="817"/>
                    <a:pt x="3394" y="835"/>
                  </a:cubicBezTo>
                  <a:cubicBezTo>
                    <a:pt x="3322" y="883"/>
                    <a:pt x="3310" y="978"/>
                    <a:pt x="3358" y="1062"/>
                  </a:cubicBezTo>
                  <a:cubicBezTo>
                    <a:pt x="3810" y="1728"/>
                    <a:pt x="3727" y="2621"/>
                    <a:pt x="3155" y="3193"/>
                  </a:cubicBezTo>
                  <a:lnTo>
                    <a:pt x="3132" y="3228"/>
                  </a:lnTo>
                  <a:lnTo>
                    <a:pt x="3132" y="3217"/>
                  </a:lnTo>
                  <a:cubicBezTo>
                    <a:pt x="3132" y="3014"/>
                    <a:pt x="3024" y="2859"/>
                    <a:pt x="2858" y="2776"/>
                  </a:cubicBezTo>
                  <a:lnTo>
                    <a:pt x="2477" y="2586"/>
                  </a:lnTo>
                  <a:lnTo>
                    <a:pt x="2477" y="2574"/>
                  </a:lnTo>
                  <a:lnTo>
                    <a:pt x="2477" y="2336"/>
                  </a:lnTo>
                  <a:cubicBezTo>
                    <a:pt x="2679" y="2181"/>
                    <a:pt x="2798" y="1943"/>
                    <a:pt x="2798" y="1681"/>
                  </a:cubicBezTo>
                  <a:lnTo>
                    <a:pt x="2798" y="1347"/>
                  </a:lnTo>
                  <a:cubicBezTo>
                    <a:pt x="2798" y="990"/>
                    <a:pt x="2501" y="692"/>
                    <a:pt x="2143" y="692"/>
                  </a:cubicBezTo>
                  <a:lnTo>
                    <a:pt x="1822" y="692"/>
                  </a:lnTo>
                  <a:cubicBezTo>
                    <a:pt x="1465" y="692"/>
                    <a:pt x="1167" y="990"/>
                    <a:pt x="1167" y="1347"/>
                  </a:cubicBezTo>
                  <a:lnTo>
                    <a:pt x="1167" y="1681"/>
                  </a:lnTo>
                  <a:cubicBezTo>
                    <a:pt x="1167" y="1943"/>
                    <a:pt x="1298" y="2181"/>
                    <a:pt x="1489" y="2336"/>
                  </a:cubicBezTo>
                  <a:lnTo>
                    <a:pt x="1489" y="2574"/>
                  </a:lnTo>
                  <a:lnTo>
                    <a:pt x="1489" y="2586"/>
                  </a:lnTo>
                  <a:lnTo>
                    <a:pt x="1108" y="2776"/>
                  </a:lnTo>
                  <a:cubicBezTo>
                    <a:pt x="941" y="2871"/>
                    <a:pt x="834" y="3038"/>
                    <a:pt x="834" y="3217"/>
                  </a:cubicBezTo>
                  <a:lnTo>
                    <a:pt x="834" y="3228"/>
                  </a:lnTo>
                  <a:lnTo>
                    <a:pt x="810" y="3193"/>
                  </a:lnTo>
                  <a:cubicBezTo>
                    <a:pt x="500" y="2883"/>
                    <a:pt x="322" y="2455"/>
                    <a:pt x="322" y="2002"/>
                  </a:cubicBezTo>
                  <a:cubicBezTo>
                    <a:pt x="322" y="1562"/>
                    <a:pt x="500" y="1133"/>
                    <a:pt x="810" y="812"/>
                  </a:cubicBezTo>
                  <a:cubicBezTo>
                    <a:pt x="1139" y="489"/>
                    <a:pt x="1566" y="326"/>
                    <a:pt x="1996" y="326"/>
                  </a:cubicBezTo>
                  <a:cubicBezTo>
                    <a:pt x="2328" y="326"/>
                    <a:pt x="2662" y="424"/>
                    <a:pt x="2953" y="621"/>
                  </a:cubicBezTo>
                  <a:cubicBezTo>
                    <a:pt x="2980" y="639"/>
                    <a:pt x="3012" y="649"/>
                    <a:pt x="3043" y="649"/>
                  </a:cubicBezTo>
                  <a:cubicBezTo>
                    <a:pt x="3092" y="649"/>
                    <a:pt x="3143" y="625"/>
                    <a:pt x="3179" y="573"/>
                  </a:cubicBezTo>
                  <a:cubicBezTo>
                    <a:pt x="3215" y="502"/>
                    <a:pt x="3203" y="419"/>
                    <a:pt x="3132" y="359"/>
                  </a:cubicBezTo>
                  <a:cubicBezTo>
                    <a:pt x="2793" y="118"/>
                    <a:pt x="2401" y="0"/>
                    <a:pt x="2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5" name="Google Shape;13195;p62"/>
            <p:cNvSpPr/>
            <p:nvPr/>
          </p:nvSpPr>
          <p:spPr>
            <a:xfrm>
              <a:off x="3343056" y="1749290"/>
              <a:ext cx="41729" cy="41729"/>
            </a:xfrm>
            <a:custGeom>
              <a:rect b="b" l="l" r="r" t="t"/>
              <a:pathLst>
                <a:path extrusionOk="0" h="1311" w="1311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3"/>
                    <a:pt x="299" y="1310"/>
                    <a:pt x="656" y="1310"/>
                  </a:cubicBezTo>
                  <a:cubicBezTo>
                    <a:pt x="1013" y="1310"/>
                    <a:pt x="1311" y="1013"/>
                    <a:pt x="1311" y="655"/>
                  </a:cubicBezTo>
                  <a:cubicBezTo>
                    <a:pt x="1299" y="560"/>
                    <a:pt x="1227" y="501"/>
                    <a:pt x="1144" y="501"/>
                  </a:cubicBezTo>
                  <a:cubicBezTo>
                    <a:pt x="1061" y="501"/>
                    <a:pt x="1001" y="572"/>
                    <a:pt x="1001" y="643"/>
                  </a:cubicBezTo>
                  <a:cubicBezTo>
                    <a:pt x="1001" y="834"/>
                    <a:pt x="846" y="989"/>
                    <a:pt x="656" y="989"/>
                  </a:cubicBezTo>
                  <a:cubicBezTo>
                    <a:pt x="465" y="989"/>
                    <a:pt x="310" y="834"/>
                    <a:pt x="310" y="643"/>
                  </a:cubicBezTo>
                  <a:cubicBezTo>
                    <a:pt x="310" y="453"/>
                    <a:pt x="465" y="298"/>
                    <a:pt x="656" y="298"/>
                  </a:cubicBezTo>
                  <a:cubicBezTo>
                    <a:pt x="751" y="298"/>
                    <a:pt x="811" y="227"/>
                    <a:pt x="811" y="155"/>
                  </a:cubicBezTo>
                  <a:cubicBezTo>
                    <a:pt x="811" y="84"/>
                    <a:pt x="727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6" name="Google Shape;13196;p62"/>
            <p:cNvSpPr/>
            <p:nvPr/>
          </p:nvSpPr>
          <p:spPr>
            <a:xfrm>
              <a:off x="3417347" y="1749290"/>
              <a:ext cx="41729" cy="41729"/>
            </a:xfrm>
            <a:custGeom>
              <a:rect b="b" l="l" r="r" t="t"/>
              <a:pathLst>
                <a:path extrusionOk="0" h="1311" w="1311"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298" y="560"/>
                    <a:pt x="1239" y="501"/>
                    <a:pt x="1155" y="501"/>
                  </a:cubicBezTo>
                  <a:cubicBezTo>
                    <a:pt x="1060" y="501"/>
                    <a:pt x="1001" y="572"/>
                    <a:pt x="1001" y="643"/>
                  </a:cubicBezTo>
                  <a:cubicBezTo>
                    <a:pt x="1001" y="834"/>
                    <a:pt x="858" y="989"/>
                    <a:pt x="655" y="989"/>
                  </a:cubicBezTo>
                  <a:cubicBezTo>
                    <a:pt x="465" y="989"/>
                    <a:pt x="322" y="834"/>
                    <a:pt x="322" y="643"/>
                  </a:cubicBezTo>
                  <a:cubicBezTo>
                    <a:pt x="322" y="453"/>
                    <a:pt x="465" y="298"/>
                    <a:pt x="655" y="298"/>
                  </a:cubicBezTo>
                  <a:cubicBezTo>
                    <a:pt x="751" y="298"/>
                    <a:pt x="810" y="227"/>
                    <a:pt x="810" y="155"/>
                  </a:cubicBezTo>
                  <a:cubicBezTo>
                    <a:pt x="810" y="84"/>
                    <a:pt x="739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7" name="Google Shape;13197;p62"/>
            <p:cNvSpPr/>
            <p:nvPr/>
          </p:nvSpPr>
          <p:spPr>
            <a:xfrm>
              <a:off x="3464710" y="1536315"/>
              <a:ext cx="41729" cy="41315"/>
            </a:xfrm>
            <a:custGeom>
              <a:rect b="b" l="l" r="r" t="t"/>
              <a:pathLst>
                <a:path extrusionOk="0" h="1298" w="1311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cubicBezTo>
                    <a:pt x="620" y="298"/>
                    <a:pt x="1001" y="667"/>
                    <a:pt x="1001" y="1143"/>
                  </a:cubicBezTo>
                  <a:cubicBezTo>
                    <a:pt x="1001" y="1238"/>
                    <a:pt x="1072" y="1298"/>
                    <a:pt x="1156" y="1298"/>
                  </a:cubicBezTo>
                  <a:cubicBezTo>
                    <a:pt x="1239" y="1298"/>
                    <a:pt x="1299" y="1215"/>
                    <a:pt x="1299" y="1143"/>
                  </a:cubicBezTo>
                  <a:cubicBezTo>
                    <a:pt x="1311" y="524"/>
                    <a:pt x="799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8" name="Google Shape;13198;p62"/>
            <p:cNvSpPr/>
            <p:nvPr/>
          </p:nvSpPr>
          <p:spPr>
            <a:xfrm>
              <a:off x="3464710" y="1515085"/>
              <a:ext cx="63342" cy="62546"/>
            </a:xfrm>
            <a:custGeom>
              <a:rect b="b" l="l" r="r" t="t"/>
              <a:pathLst>
                <a:path extrusionOk="0" h="1965" w="199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9"/>
                    <a:pt x="84" y="298"/>
                    <a:pt x="156" y="298"/>
                  </a:cubicBezTo>
                  <a:cubicBezTo>
                    <a:pt x="989" y="298"/>
                    <a:pt x="1668" y="977"/>
                    <a:pt x="1668" y="1810"/>
                  </a:cubicBezTo>
                  <a:cubicBezTo>
                    <a:pt x="1668" y="1905"/>
                    <a:pt x="1751" y="1965"/>
                    <a:pt x="1822" y="1965"/>
                  </a:cubicBezTo>
                  <a:cubicBezTo>
                    <a:pt x="1894" y="1965"/>
                    <a:pt x="1965" y="1882"/>
                    <a:pt x="1965" y="1810"/>
                  </a:cubicBezTo>
                  <a:cubicBezTo>
                    <a:pt x="1989" y="810"/>
                    <a:pt x="1168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99" name="Google Shape;13199;p62"/>
          <p:cNvGrpSpPr/>
          <p:nvPr/>
        </p:nvGrpSpPr>
        <p:grpSpPr>
          <a:xfrm>
            <a:off x="3716358" y="1544655"/>
            <a:ext cx="361971" cy="314958"/>
            <a:chOff x="3716358" y="1544655"/>
            <a:chExt cx="361971" cy="314958"/>
          </a:xfrm>
        </p:grpSpPr>
        <p:sp>
          <p:nvSpPr>
            <p:cNvPr id="13200" name="Google Shape;13200;p62"/>
            <p:cNvSpPr/>
            <p:nvPr/>
          </p:nvSpPr>
          <p:spPr>
            <a:xfrm>
              <a:off x="3767509" y="1646957"/>
              <a:ext cx="231213" cy="10663"/>
            </a:xfrm>
            <a:custGeom>
              <a:rect b="b" l="l" r="r" t="t"/>
              <a:pathLst>
                <a:path extrusionOk="0" h="335" w="7264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1" name="Google Shape;13201;p62"/>
            <p:cNvSpPr/>
            <p:nvPr/>
          </p:nvSpPr>
          <p:spPr>
            <a:xfrm>
              <a:off x="3767509" y="1618532"/>
              <a:ext cx="152020" cy="10663"/>
            </a:xfrm>
            <a:custGeom>
              <a:rect b="b" l="l" r="r" t="t"/>
              <a:pathLst>
                <a:path extrusionOk="0" h="335" w="4776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2" name="Google Shape;13202;p62"/>
            <p:cNvSpPr/>
            <p:nvPr/>
          </p:nvSpPr>
          <p:spPr>
            <a:xfrm>
              <a:off x="3931624" y="1618532"/>
              <a:ext cx="67098" cy="10663"/>
            </a:xfrm>
            <a:custGeom>
              <a:rect b="b" l="l" r="r" t="t"/>
              <a:pathLst>
                <a:path extrusionOk="0" h="335" w="2108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3" name="Google Shape;13203;p62"/>
            <p:cNvSpPr/>
            <p:nvPr/>
          </p:nvSpPr>
          <p:spPr>
            <a:xfrm>
              <a:off x="3767509" y="1590108"/>
              <a:ext cx="39087" cy="10663"/>
            </a:xfrm>
            <a:custGeom>
              <a:rect b="b" l="l" r="r" t="t"/>
              <a:pathLst>
                <a:path extrusionOk="0" h="335" w="1228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4" name="Google Shape;13204;p62"/>
            <p:cNvSpPr/>
            <p:nvPr/>
          </p:nvSpPr>
          <p:spPr>
            <a:xfrm>
              <a:off x="3818309" y="1590108"/>
              <a:ext cx="180412" cy="10663"/>
            </a:xfrm>
            <a:custGeom>
              <a:rect b="b" l="l" r="r" t="t"/>
              <a:pathLst>
                <a:path extrusionOk="0" h="335" w="5668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205" name="Google Shape;13205;p6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</p:grpSpPr>
          <p:sp>
            <p:nvSpPr>
              <p:cNvPr id="13206" name="Google Shape;13206;p6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rect b="b" l="l" r="r" t="t"/>
                <a:pathLst>
                  <a:path extrusionOk="0" h="335" w="2656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7" name="Google Shape;13207;p6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rect b="b" l="l" r="r" t="t"/>
                <a:pathLst>
                  <a:path extrusionOk="0" h="335" w="3882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8" name="Google Shape;13208;p6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rect b="b" l="l" r="r" t="t"/>
                <a:pathLst>
                  <a:path extrusionOk="0" h="335" w="549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9" name="Google Shape;13209;p6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rect b="b" l="l" r="r" t="t"/>
                <a:pathLst>
                  <a:path extrusionOk="0" h="335" w="1394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0" name="Google Shape;13210;p6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rect b="b" l="l" r="r" t="t"/>
                <a:pathLst>
                  <a:path extrusionOk="0" h="9895" w="11372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3211" name="Google Shape;13211;p62"/>
          <p:cNvGrpSpPr/>
          <p:nvPr/>
        </p:nvGrpSpPr>
        <p:grpSpPr>
          <a:xfrm>
            <a:off x="7011924" y="1557552"/>
            <a:ext cx="499533" cy="305136"/>
            <a:chOff x="7009649" y="1541981"/>
            <a:chExt cx="524940" cy="320655"/>
          </a:xfrm>
        </p:grpSpPr>
        <p:sp>
          <p:nvSpPr>
            <p:cNvPr id="13212" name="Google Shape;13212;p62"/>
            <p:cNvSpPr/>
            <p:nvPr/>
          </p:nvSpPr>
          <p:spPr>
            <a:xfrm>
              <a:off x="7009649" y="1541981"/>
              <a:ext cx="524940" cy="320655"/>
            </a:xfrm>
            <a:custGeom>
              <a:rect b="b" l="l" r="r" t="t"/>
              <a:pathLst>
                <a:path extrusionOk="0" h="10074" w="16492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3" name="Google Shape;13213;p62"/>
            <p:cNvSpPr/>
            <p:nvPr/>
          </p:nvSpPr>
          <p:spPr>
            <a:xfrm>
              <a:off x="7110104" y="1604909"/>
              <a:ext cx="61782" cy="41697"/>
            </a:xfrm>
            <a:custGeom>
              <a:rect b="b" l="l" r="r" t="t"/>
              <a:pathLst>
                <a:path extrusionOk="0" h="1310" w="1941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4" name="Google Shape;13214;p62"/>
            <p:cNvSpPr/>
            <p:nvPr/>
          </p:nvSpPr>
          <p:spPr>
            <a:xfrm>
              <a:off x="7110455" y="1655296"/>
              <a:ext cx="96700" cy="15183"/>
            </a:xfrm>
            <a:custGeom>
              <a:rect b="b" l="l" r="r" t="t"/>
              <a:pathLst>
                <a:path extrusionOk="0" h="477" w="3038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5" name="Google Shape;13215;p62"/>
            <p:cNvSpPr/>
            <p:nvPr/>
          </p:nvSpPr>
          <p:spPr>
            <a:xfrm>
              <a:off x="7146104" y="1676909"/>
              <a:ext cx="61050" cy="41729"/>
            </a:xfrm>
            <a:custGeom>
              <a:rect b="b" l="l" r="r" t="t"/>
              <a:pathLst>
                <a:path extrusionOk="0" h="1311" w="1918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6" name="Google Shape;13216;p62"/>
            <p:cNvSpPr/>
            <p:nvPr/>
          </p:nvSpPr>
          <p:spPr>
            <a:xfrm>
              <a:off x="7110455" y="1726563"/>
              <a:ext cx="96700" cy="15183"/>
            </a:xfrm>
            <a:custGeom>
              <a:rect b="b" l="l" r="r" t="t"/>
              <a:pathLst>
                <a:path extrusionOk="0" h="477" w="3038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7" name="Google Shape;13217;p62"/>
            <p:cNvSpPr/>
            <p:nvPr/>
          </p:nvSpPr>
          <p:spPr>
            <a:xfrm>
              <a:off x="7262825" y="1636739"/>
              <a:ext cx="48541" cy="80371"/>
            </a:xfrm>
            <a:custGeom>
              <a:rect b="b" l="l" r="r" t="t"/>
              <a:pathLst>
                <a:path extrusionOk="0" h="2525" w="1525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8" name="Google Shape;13218;p62"/>
            <p:cNvSpPr/>
            <p:nvPr/>
          </p:nvSpPr>
          <p:spPr>
            <a:xfrm>
              <a:off x="7380691" y="1636357"/>
              <a:ext cx="48891" cy="80371"/>
            </a:xfrm>
            <a:custGeom>
              <a:rect b="b" l="l" r="r" t="t"/>
              <a:pathLst>
                <a:path extrusionOk="0" h="2525" w="1536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9" name="Google Shape;13219;p62"/>
            <p:cNvSpPr/>
            <p:nvPr/>
          </p:nvSpPr>
          <p:spPr>
            <a:xfrm>
              <a:off x="7321933" y="1626744"/>
              <a:ext cx="48923" cy="99851"/>
            </a:xfrm>
            <a:custGeom>
              <a:rect b="b" l="l" r="r" t="t"/>
              <a:pathLst>
                <a:path extrusionOk="0" h="3137" w="1537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20" name="Google Shape;13220;p62"/>
          <p:cNvGrpSpPr/>
          <p:nvPr/>
        </p:nvGrpSpPr>
        <p:grpSpPr>
          <a:xfrm>
            <a:off x="8034034" y="1518109"/>
            <a:ext cx="282746" cy="340358"/>
            <a:chOff x="8034034" y="1518109"/>
            <a:chExt cx="282746" cy="340358"/>
          </a:xfrm>
        </p:grpSpPr>
        <p:sp>
          <p:nvSpPr>
            <p:cNvPr id="13221" name="Google Shape;13221;p62"/>
            <p:cNvSpPr/>
            <p:nvPr/>
          </p:nvSpPr>
          <p:spPr>
            <a:xfrm>
              <a:off x="8034034" y="1518109"/>
              <a:ext cx="282746" cy="340358"/>
            </a:xfrm>
            <a:custGeom>
              <a:rect b="b" l="l" r="r" t="t"/>
              <a:pathLst>
                <a:path extrusionOk="0" h="10693" w="8883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2" name="Google Shape;13222;p62"/>
            <p:cNvSpPr/>
            <p:nvPr/>
          </p:nvSpPr>
          <p:spPr>
            <a:xfrm>
              <a:off x="8161736" y="1632569"/>
              <a:ext cx="28456" cy="173601"/>
            </a:xfrm>
            <a:custGeom>
              <a:rect b="b" l="l" r="r" t="t"/>
              <a:pathLst>
                <a:path extrusionOk="0" h="5454" w="894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3" name="Google Shape;13223;p62"/>
            <p:cNvSpPr/>
            <p:nvPr/>
          </p:nvSpPr>
          <p:spPr>
            <a:xfrm>
              <a:off x="8214796" y="1632951"/>
              <a:ext cx="33008" cy="173601"/>
            </a:xfrm>
            <a:custGeom>
              <a:rect b="b" l="l" r="r" t="t"/>
              <a:pathLst>
                <a:path extrusionOk="0" h="5454" w="1037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4" name="Google Shape;13224;p62"/>
            <p:cNvSpPr/>
            <p:nvPr/>
          </p:nvSpPr>
          <p:spPr>
            <a:xfrm>
              <a:off x="8103391" y="1632569"/>
              <a:ext cx="33390" cy="173601"/>
            </a:xfrm>
            <a:custGeom>
              <a:rect b="b" l="l" r="r" t="t"/>
              <a:pathLst>
                <a:path extrusionOk="0" h="5454" w="1049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25" name="Google Shape;13225;p62"/>
          <p:cNvGrpSpPr/>
          <p:nvPr/>
        </p:nvGrpSpPr>
        <p:grpSpPr>
          <a:xfrm>
            <a:off x="7582302" y="1499934"/>
            <a:ext cx="369133" cy="360411"/>
            <a:chOff x="7582302" y="1499934"/>
            <a:chExt cx="369133" cy="360411"/>
          </a:xfrm>
        </p:grpSpPr>
        <p:sp>
          <p:nvSpPr>
            <p:cNvPr id="13226" name="Google Shape;13226;p62"/>
            <p:cNvSpPr/>
            <p:nvPr/>
          </p:nvSpPr>
          <p:spPr>
            <a:xfrm>
              <a:off x="7582302" y="1499934"/>
              <a:ext cx="369133" cy="360411"/>
            </a:xfrm>
            <a:custGeom>
              <a:rect b="b" l="l" r="r" t="t"/>
              <a:pathLst>
                <a:path extrusionOk="0" h="11323" w="11597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7" name="Google Shape;13227;p62"/>
            <p:cNvSpPr/>
            <p:nvPr/>
          </p:nvSpPr>
          <p:spPr>
            <a:xfrm>
              <a:off x="7850598" y="1634829"/>
              <a:ext cx="77729" cy="51214"/>
            </a:xfrm>
            <a:custGeom>
              <a:rect b="b" l="l" r="r" t="t"/>
              <a:pathLst>
                <a:path extrusionOk="0" h="1609" w="2442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8" name="Google Shape;13228;p62"/>
            <p:cNvSpPr/>
            <p:nvPr/>
          </p:nvSpPr>
          <p:spPr>
            <a:xfrm>
              <a:off x="7753962" y="1635593"/>
              <a:ext cx="70917" cy="48541"/>
            </a:xfrm>
            <a:custGeom>
              <a:rect b="b" l="l" r="r" t="t"/>
              <a:pathLst>
                <a:path extrusionOk="0" h="1525" w="2228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9" name="Google Shape;13229;p62"/>
            <p:cNvSpPr/>
            <p:nvPr/>
          </p:nvSpPr>
          <p:spPr>
            <a:xfrm>
              <a:off x="7750174" y="1695465"/>
              <a:ext cx="180794" cy="31862"/>
            </a:xfrm>
            <a:custGeom>
              <a:rect b="b" l="l" r="r" t="t"/>
              <a:pathLst>
                <a:path extrusionOk="0" h="1001" w="568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0" name="Google Shape;13230;p62"/>
            <p:cNvSpPr/>
            <p:nvPr/>
          </p:nvSpPr>
          <p:spPr>
            <a:xfrm>
              <a:off x="7613750" y="1535424"/>
              <a:ext cx="43225" cy="32371"/>
            </a:xfrm>
            <a:custGeom>
              <a:rect b="b" l="l" r="r" t="t"/>
              <a:pathLst>
                <a:path extrusionOk="0" h="1017" w="1358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9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Google Shape;150;p27"/>
          <p:cNvSpPr txBox="1"/>
          <p:nvPr>
            <p:ph type="title"/>
          </p:nvPr>
        </p:nvSpPr>
        <p:spPr>
          <a:xfrm>
            <a:off x="4889025" y="1138050"/>
            <a:ext cx="2808000" cy="75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Us</a:t>
            </a:r>
            <a:endParaRPr/>
          </a:p>
        </p:txBody>
      </p:sp>
      <p:sp>
        <p:nvSpPr>
          <p:cNvPr id="151" name="Google Shape;151;p27"/>
          <p:cNvSpPr txBox="1"/>
          <p:nvPr>
            <p:ph idx="1" type="body"/>
          </p:nvPr>
        </p:nvSpPr>
        <p:spPr>
          <a:xfrm>
            <a:off x="4889025" y="2122350"/>
            <a:ext cx="2808000" cy="195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This </a:t>
            </a:r>
            <a:r>
              <a:rPr lang="en"/>
              <a:t>could be the part of the presentation where you can introduce your studio or agency. Keep it short and go straight to the point. Your audience will appreciate that</a:t>
            </a:r>
            <a:endParaRPr/>
          </a:p>
        </p:txBody>
      </p:sp>
      <p:cxnSp>
        <p:nvCxnSpPr>
          <p:cNvPr id="152" name="Google Shape;152;p27"/>
          <p:cNvCxnSpPr/>
          <p:nvPr/>
        </p:nvCxnSpPr>
        <p:spPr>
          <a:xfrm>
            <a:off x="4992475" y="1997225"/>
            <a:ext cx="4254900" cy="138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grpSp>
        <p:nvGrpSpPr>
          <p:cNvPr id="153" name="Google Shape;153;p27"/>
          <p:cNvGrpSpPr/>
          <p:nvPr/>
        </p:nvGrpSpPr>
        <p:grpSpPr>
          <a:xfrm>
            <a:off x="1163785" y="1402298"/>
            <a:ext cx="2662837" cy="2206727"/>
            <a:chOff x="648825" y="238325"/>
            <a:chExt cx="6320525" cy="5237900"/>
          </a:xfrm>
        </p:grpSpPr>
        <p:sp>
          <p:nvSpPr>
            <p:cNvPr id="154" name="Google Shape;154;p27"/>
            <p:cNvSpPr/>
            <p:nvPr/>
          </p:nvSpPr>
          <p:spPr>
            <a:xfrm>
              <a:off x="3658975" y="914225"/>
              <a:ext cx="283450" cy="1911225"/>
            </a:xfrm>
            <a:custGeom>
              <a:rect b="b" l="l" r="r" t="t"/>
              <a:pathLst>
                <a:path extrusionOk="0" h="76449" w="11338">
                  <a:moveTo>
                    <a:pt x="439" y="1"/>
                  </a:moveTo>
                  <a:cubicBezTo>
                    <a:pt x="422" y="1"/>
                    <a:pt x="406" y="2"/>
                    <a:pt x="389" y="4"/>
                  </a:cubicBezTo>
                  <a:cubicBezTo>
                    <a:pt x="160" y="35"/>
                    <a:pt x="0" y="245"/>
                    <a:pt x="31" y="476"/>
                  </a:cubicBezTo>
                  <a:lnTo>
                    <a:pt x="10475" y="76086"/>
                  </a:lnTo>
                  <a:cubicBezTo>
                    <a:pt x="10503" y="76293"/>
                    <a:pt x="10681" y="76447"/>
                    <a:pt x="10890" y="76448"/>
                  </a:cubicBezTo>
                  <a:cubicBezTo>
                    <a:pt x="10910" y="76448"/>
                    <a:pt x="10929" y="76447"/>
                    <a:pt x="10947" y="76445"/>
                  </a:cubicBezTo>
                  <a:cubicBezTo>
                    <a:pt x="11177" y="76412"/>
                    <a:pt x="11338" y="76202"/>
                    <a:pt x="11305" y="75971"/>
                  </a:cubicBezTo>
                  <a:lnTo>
                    <a:pt x="863" y="361"/>
                  </a:lnTo>
                  <a:cubicBezTo>
                    <a:pt x="832" y="148"/>
                    <a:pt x="644" y="1"/>
                    <a:pt x="4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27"/>
            <p:cNvSpPr/>
            <p:nvPr/>
          </p:nvSpPr>
          <p:spPr>
            <a:xfrm>
              <a:off x="3588800" y="406175"/>
              <a:ext cx="78375" cy="426575"/>
            </a:xfrm>
            <a:custGeom>
              <a:rect b="b" l="l" r="r" t="t"/>
              <a:pathLst>
                <a:path extrusionOk="0" h="17063" w="3135">
                  <a:moveTo>
                    <a:pt x="426" y="0"/>
                  </a:moveTo>
                  <a:cubicBezTo>
                    <a:pt x="414" y="0"/>
                    <a:pt x="401" y="1"/>
                    <a:pt x="389" y="2"/>
                  </a:cubicBezTo>
                  <a:cubicBezTo>
                    <a:pt x="160" y="33"/>
                    <a:pt x="0" y="245"/>
                    <a:pt x="31" y="474"/>
                  </a:cubicBezTo>
                  <a:lnTo>
                    <a:pt x="2273" y="16700"/>
                  </a:lnTo>
                  <a:cubicBezTo>
                    <a:pt x="2300" y="16908"/>
                    <a:pt x="2478" y="17063"/>
                    <a:pt x="2687" y="17063"/>
                  </a:cubicBezTo>
                  <a:cubicBezTo>
                    <a:pt x="2706" y="17063"/>
                    <a:pt x="2726" y="17061"/>
                    <a:pt x="2745" y="17059"/>
                  </a:cubicBezTo>
                  <a:cubicBezTo>
                    <a:pt x="2974" y="17027"/>
                    <a:pt x="3134" y="16816"/>
                    <a:pt x="3103" y="16586"/>
                  </a:cubicBezTo>
                  <a:lnTo>
                    <a:pt x="862" y="361"/>
                  </a:lnTo>
                  <a:cubicBezTo>
                    <a:pt x="833" y="143"/>
                    <a:pt x="639" y="0"/>
                    <a:pt x="4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27"/>
            <p:cNvSpPr/>
            <p:nvPr/>
          </p:nvSpPr>
          <p:spPr>
            <a:xfrm>
              <a:off x="3232700" y="1186675"/>
              <a:ext cx="687475" cy="1638775"/>
            </a:xfrm>
            <a:custGeom>
              <a:rect b="b" l="l" r="r" t="t"/>
              <a:pathLst>
                <a:path extrusionOk="0" h="65551" w="27499">
                  <a:moveTo>
                    <a:pt x="475" y="1"/>
                  </a:moveTo>
                  <a:cubicBezTo>
                    <a:pt x="422" y="1"/>
                    <a:pt x="368" y="11"/>
                    <a:pt x="317" y="33"/>
                  </a:cubicBezTo>
                  <a:cubicBezTo>
                    <a:pt x="103" y="119"/>
                    <a:pt x="0" y="364"/>
                    <a:pt x="88" y="580"/>
                  </a:cubicBezTo>
                  <a:lnTo>
                    <a:pt x="26636" y="65291"/>
                  </a:lnTo>
                  <a:cubicBezTo>
                    <a:pt x="26700" y="65447"/>
                    <a:pt x="26853" y="65550"/>
                    <a:pt x="27023" y="65550"/>
                  </a:cubicBezTo>
                  <a:cubicBezTo>
                    <a:pt x="27077" y="65550"/>
                    <a:pt x="27133" y="65539"/>
                    <a:pt x="27182" y="65518"/>
                  </a:cubicBezTo>
                  <a:cubicBezTo>
                    <a:pt x="27397" y="65429"/>
                    <a:pt x="27498" y="65184"/>
                    <a:pt x="27412" y="64970"/>
                  </a:cubicBezTo>
                  <a:lnTo>
                    <a:pt x="864" y="260"/>
                  </a:lnTo>
                  <a:cubicBezTo>
                    <a:pt x="797" y="99"/>
                    <a:pt x="639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27"/>
            <p:cNvSpPr/>
            <p:nvPr/>
          </p:nvSpPr>
          <p:spPr>
            <a:xfrm>
              <a:off x="3117975" y="906975"/>
              <a:ext cx="98500" cy="203125"/>
            </a:xfrm>
            <a:custGeom>
              <a:rect b="b" l="l" r="r" t="t"/>
              <a:pathLst>
                <a:path extrusionOk="0" h="8125" w="3940">
                  <a:moveTo>
                    <a:pt x="476" y="1"/>
                  </a:moveTo>
                  <a:cubicBezTo>
                    <a:pt x="423" y="1"/>
                    <a:pt x="369" y="11"/>
                    <a:pt x="317" y="32"/>
                  </a:cubicBezTo>
                  <a:cubicBezTo>
                    <a:pt x="101" y="121"/>
                    <a:pt x="0" y="366"/>
                    <a:pt x="88" y="581"/>
                  </a:cubicBezTo>
                  <a:lnTo>
                    <a:pt x="3075" y="7865"/>
                  </a:lnTo>
                  <a:cubicBezTo>
                    <a:pt x="3141" y="8022"/>
                    <a:pt x="3292" y="8124"/>
                    <a:pt x="3464" y="8124"/>
                  </a:cubicBezTo>
                  <a:cubicBezTo>
                    <a:pt x="3518" y="8124"/>
                    <a:pt x="3572" y="8113"/>
                    <a:pt x="3622" y="8092"/>
                  </a:cubicBezTo>
                  <a:cubicBezTo>
                    <a:pt x="3838" y="8004"/>
                    <a:pt x="3939" y="7759"/>
                    <a:pt x="3851" y="7545"/>
                  </a:cubicBezTo>
                  <a:lnTo>
                    <a:pt x="864" y="261"/>
                  </a:lnTo>
                  <a:cubicBezTo>
                    <a:pt x="797" y="99"/>
                    <a:pt x="641" y="1"/>
                    <a:pt x="4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27"/>
            <p:cNvSpPr/>
            <p:nvPr/>
          </p:nvSpPr>
          <p:spPr>
            <a:xfrm>
              <a:off x="2956950" y="514625"/>
              <a:ext cx="145800" cy="318300"/>
            </a:xfrm>
            <a:custGeom>
              <a:rect b="b" l="l" r="r" t="t"/>
              <a:pathLst>
                <a:path extrusionOk="0" h="12732" w="5832">
                  <a:moveTo>
                    <a:pt x="477" y="0"/>
                  </a:moveTo>
                  <a:cubicBezTo>
                    <a:pt x="424" y="0"/>
                    <a:pt x="369" y="11"/>
                    <a:pt x="317" y="32"/>
                  </a:cubicBezTo>
                  <a:cubicBezTo>
                    <a:pt x="103" y="120"/>
                    <a:pt x="0" y="365"/>
                    <a:pt x="88" y="579"/>
                  </a:cubicBezTo>
                  <a:lnTo>
                    <a:pt x="4968" y="12472"/>
                  </a:lnTo>
                  <a:cubicBezTo>
                    <a:pt x="5033" y="12628"/>
                    <a:pt x="5185" y="12731"/>
                    <a:pt x="5355" y="12731"/>
                  </a:cubicBezTo>
                  <a:cubicBezTo>
                    <a:pt x="5411" y="12731"/>
                    <a:pt x="5464" y="12720"/>
                    <a:pt x="5515" y="12699"/>
                  </a:cubicBezTo>
                  <a:cubicBezTo>
                    <a:pt x="5729" y="12612"/>
                    <a:pt x="5832" y="12365"/>
                    <a:pt x="5744" y="12151"/>
                  </a:cubicBezTo>
                  <a:lnTo>
                    <a:pt x="864" y="259"/>
                  </a:lnTo>
                  <a:cubicBezTo>
                    <a:pt x="797" y="98"/>
                    <a:pt x="641" y="0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" name="Google Shape;159;p27"/>
            <p:cNvSpPr/>
            <p:nvPr/>
          </p:nvSpPr>
          <p:spPr>
            <a:xfrm>
              <a:off x="2224325" y="624050"/>
              <a:ext cx="1731175" cy="2192450"/>
            </a:xfrm>
            <a:custGeom>
              <a:rect b="b" l="l" r="r" t="t"/>
              <a:pathLst>
                <a:path extrusionOk="0" h="87698" w="69247">
                  <a:moveTo>
                    <a:pt x="474" y="0"/>
                  </a:moveTo>
                  <a:cubicBezTo>
                    <a:pt x="383" y="0"/>
                    <a:pt x="291" y="30"/>
                    <a:pt x="214" y="91"/>
                  </a:cubicBezTo>
                  <a:cubicBezTo>
                    <a:pt x="32" y="233"/>
                    <a:pt x="0" y="497"/>
                    <a:pt x="144" y="679"/>
                  </a:cubicBezTo>
                  <a:lnTo>
                    <a:pt x="68444" y="87537"/>
                  </a:lnTo>
                  <a:cubicBezTo>
                    <a:pt x="68524" y="87639"/>
                    <a:pt x="68645" y="87698"/>
                    <a:pt x="68774" y="87698"/>
                  </a:cubicBezTo>
                  <a:cubicBezTo>
                    <a:pt x="68867" y="87698"/>
                    <a:pt x="68959" y="87665"/>
                    <a:pt x="69034" y="87608"/>
                  </a:cubicBezTo>
                  <a:cubicBezTo>
                    <a:pt x="69215" y="87464"/>
                    <a:pt x="69246" y="87199"/>
                    <a:pt x="69102" y="87018"/>
                  </a:cubicBezTo>
                  <a:lnTo>
                    <a:pt x="802" y="159"/>
                  </a:lnTo>
                  <a:cubicBezTo>
                    <a:pt x="720" y="55"/>
                    <a:pt x="597" y="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" name="Google Shape;160;p27"/>
            <p:cNvSpPr/>
            <p:nvPr/>
          </p:nvSpPr>
          <p:spPr>
            <a:xfrm>
              <a:off x="1982300" y="1268550"/>
              <a:ext cx="1972750" cy="1547950"/>
            </a:xfrm>
            <a:custGeom>
              <a:rect b="b" l="l" r="r" t="t"/>
              <a:pathLst>
                <a:path extrusionOk="0" h="61918" w="78910">
                  <a:moveTo>
                    <a:pt x="473" y="0"/>
                  </a:moveTo>
                  <a:cubicBezTo>
                    <a:pt x="349" y="0"/>
                    <a:pt x="226" y="55"/>
                    <a:pt x="142" y="161"/>
                  </a:cubicBezTo>
                  <a:cubicBezTo>
                    <a:pt x="0" y="343"/>
                    <a:pt x="31" y="605"/>
                    <a:pt x="213" y="749"/>
                  </a:cubicBezTo>
                  <a:lnTo>
                    <a:pt x="78195" y="61828"/>
                  </a:lnTo>
                  <a:cubicBezTo>
                    <a:pt x="78269" y="61887"/>
                    <a:pt x="78360" y="61918"/>
                    <a:pt x="78455" y="61918"/>
                  </a:cubicBezTo>
                  <a:cubicBezTo>
                    <a:pt x="78633" y="61918"/>
                    <a:pt x="78792" y="61803"/>
                    <a:pt x="78850" y="61635"/>
                  </a:cubicBezTo>
                  <a:cubicBezTo>
                    <a:pt x="78909" y="61467"/>
                    <a:pt x="78854" y="61279"/>
                    <a:pt x="78713" y="61168"/>
                  </a:cubicBezTo>
                  <a:lnTo>
                    <a:pt x="730" y="89"/>
                  </a:lnTo>
                  <a:cubicBezTo>
                    <a:pt x="654" y="30"/>
                    <a:pt x="563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27"/>
            <p:cNvSpPr/>
            <p:nvPr/>
          </p:nvSpPr>
          <p:spPr>
            <a:xfrm>
              <a:off x="2115600" y="2041650"/>
              <a:ext cx="1867400" cy="764775"/>
            </a:xfrm>
            <a:custGeom>
              <a:rect b="b" l="l" r="r" t="t"/>
              <a:pathLst>
                <a:path extrusionOk="0" h="30591" w="74696">
                  <a:moveTo>
                    <a:pt x="475" y="0"/>
                  </a:moveTo>
                  <a:cubicBezTo>
                    <a:pt x="309" y="0"/>
                    <a:pt x="152" y="100"/>
                    <a:pt x="85" y="263"/>
                  </a:cubicBezTo>
                  <a:cubicBezTo>
                    <a:pt x="1" y="477"/>
                    <a:pt x="102" y="720"/>
                    <a:pt x="316" y="809"/>
                  </a:cubicBezTo>
                  <a:lnTo>
                    <a:pt x="74090" y="30561"/>
                  </a:lnTo>
                  <a:cubicBezTo>
                    <a:pt x="74139" y="30580"/>
                    <a:pt x="74193" y="30590"/>
                    <a:pt x="74247" y="30590"/>
                  </a:cubicBezTo>
                  <a:cubicBezTo>
                    <a:pt x="74448" y="30590"/>
                    <a:pt x="74619" y="30448"/>
                    <a:pt x="74658" y="30250"/>
                  </a:cubicBezTo>
                  <a:cubicBezTo>
                    <a:pt x="74696" y="30054"/>
                    <a:pt x="74590" y="29857"/>
                    <a:pt x="74403" y="29782"/>
                  </a:cubicBezTo>
                  <a:lnTo>
                    <a:pt x="629" y="30"/>
                  </a:lnTo>
                  <a:cubicBezTo>
                    <a:pt x="579" y="10"/>
                    <a:pt x="527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" name="Google Shape;162;p27"/>
            <p:cNvSpPr/>
            <p:nvPr/>
          </p:nvSpPr>
          <p:spPr>
            <a:xfrm>
              <a:off x="1451775" y="1759475"/>
              <a:ext cx="568100" cy="255200"/>
            </a:xfrm>
            <a:custGeom>
              <a:rect b="b" l="l" r="r" t="t"/>
              <a:pathLst>
                <a:path extrusionOk="0" h="10208" w="22724">
                  <a:moveTo>
                    <a:pt x="478" y="1"/>
                  </a:moveTo>
                  <a:cubicBezTo>
                    <a:pt x="315" y="1"/>
                    <a:pt x="160" y="96"/>
                    <a:pt x="92" y="256"/>
                  </a:cubicBezTo>
                  <a:cubicBezTo>
                    <a:pt x="1" y="468"/>
                    <a:pt x="100" y="714"/>
                    <a:pt x="313" y="806"/>
                  </a:cubicBezTo>
                  <a:lnTo>
                    <a:pt x="22107" y="10173"/>
                  </a:lnTo>
                  <a:cubicBezTo>
                    <a:pt x="22159" y="10196"/>
                    <a:pt x="22216" y="10208"/>
                    <a:pt x="22273" y="10208"/>
                  </a:cubicBezTo>
                  <a:cubicBezTo>
                    <a:pt x="22472" y="10208"/>
                    <a:pt x="22644" y="10067"/>
                    <a:pt x="22683" y="9873"/>
                  </a:cubicBezTo>
                  <a:cubicBezTo>
                    <a:pt x="22724" y="9677"/>
                    <a:pt x="22621" y="9481"/>
                    <a:pt x="22438" y="9403"/>
                  </a:cubicBezTo>
                  <a:lnTo>
                    <a:pt x="644" y="35"/>
                  </a:lnTo>
                  <a:cubicBezTo>
                    <a:pt x="590" y="12"/>
                    <a:pt x="533" y="1"/>
                    <a:pt x="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" name="Google Shape;163;p27"/>
            <p:cNvSpPr/>
            <p:nvPr/>
          </p:nvSpPr>
          <p:spPr>
            <a:xfrm>
              <a:off x="2223600" y="2572100"/>
              <a:ext cx="1696500" cy="239575"/>
            </a:xfrm>
            <a:custGeom>
              <a:rect b="b" l="l" r="r" t="t"/>
              <a:pathLst>
                <a:path extrusionOk="0" h="9583" w="67860">
                  <a:moveTo>
                    <a:pt x="452" y="0"/>
                  </a:moveTo>
                  <a:cubicBezTo>
                    <a:pt x="241" y="0"/>
                    <a:pt x="57" y="151"/>
                    <a:pt x="29" y="364"/>
                  </a:cubicBezTo>
                  <a:cubicBezTo>
                    <a:pt x="0" y="594"/>
                    <a:pt x="162" y="805"/>
                    <a:pt x="392" y="834"/>
                  </a:cubicBezTo>
                  <a:lnTo>
                    <a:pt x="67374" y="9580"/>
                  </a:lnTo>
                  <a:cubicBezTo>
                    <a:pt x="67392" y="9581"/>
                    <a:pt x="67410" y="9583"/>
                    <a:pt x="67430" y="9583"/>
                  </a:cubicBezTo>
                  <a:lnTo>
                    <a:pt x="67430" y="9581"/>
                  </a:lnTo>
                  <a:cubicBezTo>
                    <a:pt x="67649" y="9581"/>
                    <a:pt x="67831" y="9410"/>
                    <a:pt x="67844" y="9189"/>
                  </a:cubicBezTo>
                  <a:cubicBezTo>
                    <a:pt x="67859" y="8969"/>
                    <a:pt x="67701" y="8776"/>
                    <a:pt x="67482" y="8747"/>
                  </a:cubicBezTo>
                  <a:lnTo>
                    <a:pt x="500" y="3"/>
                  </a:lnTo>
                  <a:cubicBezTo>
                    <a:pt x="484" y="1"/>
                    <a:pt x="468" y="0"/>
                    <a:pt x="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27"/>
            <p:cNvSpPr/>
            <p:nvPr/>
          </p:nvSpPr>
          <p:spPr>
            <a:xfrm>
              <a:off x="1537025" y="2482475"/>
              <a:ext cx="544950" cy="89225"/>
            </a:xfrm>
            <a:custGeom>
              <a:rect b="b" l="l" r="r" t="t"/>
              <a:pathLst>
                <a:path extrusionOk="0" h="3569" w="21798">
                  <a:moveTo>
                    <a:pt x="446" y="0"/>
                  </a:moveTo>
                  <a:cubicBezTo>
                    <a:pt x="239" y="0"/>
                    <a:pt x="58" y="153"/>
                    <a:pt x="32" y="364"/>
                  </a:cubicBezTo>
                  <a:cubicBezTo>
                    <a:pt x="1" y="598"/>
                    <a:pt x="167" y="810"/>
                    <a:pt x="401" y="836"/>
                  </a:cubicBezTo>
                  <a:lnTo>
                    <a:pt x="21313" y="3565"/>
                  </a:lnTo>
                  <a:cubicBezTo>
                    <a:pt x="21332" y="3567"/>
                    <a:pt x="21350" y="3568"/>
                    <a:pt x="21368" y="3568"/>
                  </a:cubicBezTo>
                  <a:cubicBezTo>
                    <a:pt x="21589" y="3567"/>
                    <a:pt x="21770" y="3395"/>
                    <a:pt x="21785" y="3175"/>
                  </a:cubicBezTo>
                  <a:cubicBezTo>
                    <a:pt x="21798" y="2956"/>
                    <a:pt x="21639" y="2762"/>
                    <a:pt x="21421" y="2734"/>
                  </a:cubicBezTo>
                  <a:lnTo>
                    <a:pt x="509" y="5"/>
                  </a:lnTo>
                  <a:cubicBezTo>
                    <a:pt x="488" y="2"/>
                    <a:pt x="467" y="0"/>
                    <a:pt x="4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" name="Google Shape;165;p27"/>
            <p:cNvSpPr/>
            <p:nvPr/>
          </p:nvSpPr>
          <p:spPr>
            <a:xfrm>
              <a:off x="6263750" y="2473625"/>
              <a:ext cx="117400" cy="30800"/>
            </a:xfrm>
            <a:custGeom>
              <a:rect b="b" l="l" r="r" t="t"/>
              <a:pathLst>
                <a:path extrusionOk="0" h="1232" w="4696">
                  <a:moveTo>
                    <a:pt x="4252" y="1"/>
                  </a:moveTo>
                  <a:cubicBezTo>
                    <a:pt x="4239" y="1"/>
                    <a:pt x="4225" y="2"/>
                    <a:pt x="4212" y="3"/>
                  </a:cubicBezTo>
                  <a:lnTo>
                    <a:pt x="394" y="395"/>
                  </a:lnTo>
                  <a:cubicBezTo>
                    <a:pt x="170" y="414"/>
                    <a:pt x="0" y="607"/>
                    <a:pt x="12" y="833"/>
                  </a:cubicBezTo>
                  <a:cubicBezTo>
                    <a:pt x="23" y="1056"/>
                    <a:pt x="206" y="1231"/>
                    <a:pt x="429" y="1231"/>
                  </a:cubicBezTo>
                  <a:cubicBezTo>
                    <a:pt x="431" y="1231"/>
                    <a:pt x="433" y="1231"/>
                    <a:pt x="435" y="1231"/>
                  </a:cubicBezTo>
                  <a:cubicBezTo>
                    <a:pt x="449" y="1231"/>
                    <a:pt x="464" y="1231"/>
                    <a:pt x="479" y="1229"/>
                  </a:cubicBezTo>
                  <a:lnTo>
                    <a:pt x="4297" y="839"/>
                  </a:lnTo>
                  <a:cubicBezTo>
                    <a:pt x="4527" y="815"/>
                    <a:pt x="4696" y="609"/>
                    <a:pt x="4671" y="379"/>
                  </a:cubicBezTo>
                  <a:cubicBezTo>
                    <a:pt x="4648" y="162"/>
                    <a:pt x="4455" y="1"/>
                    <a:pt x="4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" name="Google Shape;166;p27"/>
            <p:cNvSpPr/>
            <p:nvPr/>
          </p:nvSpPr>
          <p:spPr>
            <a:xfrm>
              <a:off x="5960925" y="2501050"/>
              <a:ext cx="208825" cy="43625"/>
            </a:xfrm>
            <a:custGeom>
              <a:rect b="b" l="l" r="r" t="t"/>
              <a:pathLst>
                <a:path extrusionOk="0" h="1745" w="8353">
                  <a:moveTo>
                    <a:pt x="7933" y="0"/>
                  </a:moveTo>
                  <a:cubicBezTo>
                    <a:pt x="7908" y="0"/>
                    <a:pt x="7883" y="3"/>
                    <a:pt x="7857" y="8"/>
                  </a:cubicBezTo>
                  <a:lnTo>
                    <a:pt x="383" y="910"/>
                  </a:lnTo>
                  <a:cubicBezTo>
                    <a:pt x="162" y="936"/>
                    <a:pt x="1" y="1129"/>
                    <a:pt x="14" y="1351"/>
                  </a:cubicBezTo>
                  <a:cubicBezTo>
                    <a:pt x="27" y="1571"/>
                    <a:pt x="210" y="1744"/>
                    <a:pt x="432" y="1744"/>
                  </a:cubicBezTo>
                  <a:cubicBezTo>
                    <a:pt x="448" y="1744"/>
                    <a:pt x="466" y="1744"/>
                    <a:pt x="482" y="1741"/>
                  </a:cubicBezTo>
                  <a:lnTo>
                    <a:pt x="7957" y="840"/>
                  </a:lnTo>
                  <a:cubicBezTo>
                    <a:pt x="8187" y="813"/>
                    <a:pt x="8352" y="604"/>
                    <a:pt x="8325" y="374"/>
                  </a:cubicBezTo>
                  <a:cubicBezTo>
                    <a:pt x="8298" y="169"/>
                    <a:pt x="8132" y="0"/>
                    <a:pt x="79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" name="Google Shape;167;p27"/>
            <p:cNvSpPr/>
            <p:nvPr/>
          </p:nvSpPr>
          <p:spPr>
            <a:xfrm>
              <a:off x="3960925" y="2540550"/>
              <a:ext cx="1906125" cy="265875"/>
            </a:xfrm>
            <a:custGeom>
              <a:rect b="b" l="l" r="r" t="t"/>
              <a:pathLst>
                <a:path extrusionOk="0" h="10635" w="76245">
                  <a:moveTo>
                    <a:pt x="75788" y="1"/>
                  </a:moveTo>
                  <a:cubicBezTo>
                    <a:pt x="75773" y="1"/>
                    <a:pt x="75759" y="1"/>
                    <a:pt x="75745" y="3"/>
                  </a:cubicBezTo>
                  <a:lnTo>
                    <a:pt x="380" y="9800"/>
                  </a:lnTo>
                  <a:cubicBezTo>
                    <a:pt x="159" y="9827"/>
                    <a:pt x="1" y="10022"/>
                    <a:pt x="14" y="10242"/>
                  </a:cubicBezTo>
                  <a:cubicBezTo>
                    <a:pt x="29" y="10463"/>
                    <a:pt x="212" y="10634"/>
                    <a:pt x="432" y="10634"/>
                  </a:cubicBezTo>
                  <a:cubicBezTo>
                    <a:pt x="450" y="10634"/>
                    <a:pt x="470" y="10633"/>
                    <a:pt x="488" y="10633"/>
                  </a:cubicBezTo>
                  <a:lnTo>
                    <a:pt x="75852" y="835"/>
                  </a:lnTo>
                  <a:cubicBezTo>
                    <a:pt x="76083" y="806"/>
                    <a:pt x="76244" y="595"/>
                    <a:pt x="76215" y="365"/>
                  </a:cubicBezTo>
                  <a:cubicBezTo>
                    <a:pt x="76187" y="148"/>
                    <a:pt x="76001" y="1"/>
                    <a:pt x="757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" name="Google Shape;168;p27"/>
            <p:cNvSpPr/>
            <p:nvPr/>
          </p:nvSpPr>
          <p:spPr>
            <a:xfrm>
              <a:off x="3960475" y="1891100"/>
              <a:ext cx="2227100" cy="915325"/>
            </a:xfrm>
            <a:custGeom>
              <a:rect b="b" l="l" r="r" t="t"/>
              <a:pathLst>
                <a:path extrusionOk="0" h="36613" w="89084">
                  <a:moveTo>
                    <a:pt x="88610" y="0"/>
                  </a:moveTo>
                  <a:cubicBezTo>
                    <a:pt x="88560" y="0"/>
                    <a:pt x="88508" y="9"/>
                    <a:pt x="88459" y="29"/>
                  </a:cubicBezTo>
                  <a:lnTo>
                    <a:pt x="293" y="35804"/>
                  </a:lnTo>
                  <a:cubicBezTo>
                    <a:pt x="107" y="35879"/>
                    <a:pt x="1" y="36076"/>
                    <a:pt x="40" y="36274"/>
                  </a:cubicBezTo>
                  <a:cubicBezTo>
                    <a:pt x="78" y="36470"/>
                    <a:pt x="251" y="36612"/>
                    <a:pt x="452" y="36612"/>
                  </a:cubicBezTo>
                  <a:cubicBezTo>
                    <a:pt x="506" y="36612"/>
                    <a:pt x="560" y="36602"/>
                    <a:pt x="608" y="36584"/>
                  </a:cubicBezTo>
                  <a:lnTo>
                    <a:pt x="88774" y="806"/>
                  </a:lnTo>
                  <a:cubicBezTo>
                    <a:pt x="88984" y="716"/>
                    <a:pt x="89084" y="475"/>
                    <a:pt x="88997" y="262"/>
                  </a:cubicBezTo>
                  <a:cubicBezTo>
                    <a:pt x="88932" y="99"/>
                    <a:pt x="88776" y="0"/>
                    <a:pt x="88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" name="Google Shape;169;p27"/>
            <p:cNvSpPr/>
            <p:nvPr/>
          </p:nvSpPr>
          <p:spPr>
            <a:xfrm>
              <a:off x="5478250" y="1142700"/>
              <a:ext cx="638425" cy="486275"/>
            </a:xfrm>
            <a:custGeom>
              <a:rect b="b" l="l" r="r" t="t"/>
              <a:pathLst>
                <a:path extrusionOk="0" h="19451" w="25537">
                  <a:moveTo>
                    <a:pt x="25064" y="0"/>
                  </a:moveTo>
                  <a:cubicBezTo>
                    <a:pt x="24979" y="0"/>
                    <a:pt x="24892" y="26"/>
                    <a:pt x="24818" y="80"/>
                  </a:cubicBezTo>
                  <a:lnTo>
                    <a:pt x="321" y="18698"/>
                  </a:lnTo>
                  <a:cubicBezTo>
                    <a:pt x="1" y="18940"/>
                    <a:pt x="172" y="19451"/>
                    <a:pt x="574" y="19451"/>
                  </a:cubicBezTo>
                  <a:cubicBezTo>
                    <a:pt x="666" y="19451"/>
                    <a:pt x="755" y="19421"/>
                    <a:pt x="827" y="19366"/>
                  </a:cubicBezTo>
                  <a:lnTo>
                    <a:pt x="25324" y="748"/>
                  </a:lnTo>
                  <a:cubicBezTo>
                    <a:pt x="25504" y="606"/>
                    <a:pt x="25536" y="348"/>
                    <a:pt x="25397" y="165"/>
                  </a:cubicBezTo>
                  <a:cubicBezTo>
                    <a:pt x="25316" y="57"/>
                    <a:pt x="25191" y="0"/>
                    <a:pt x="25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" name="Google Shape;170;p27"/>
            <p:cNvSpPr/>
            <p:nvPr/>
          </p:nvSpPr>
          <p:spPr>
            <a:xfrm>
              <a:off x="3893950" y="1671825"/>
              <a:ext cx="1528025" cy="1176775"/>
            </a:xfrm>
            <a:custGeom>
              <a:rect b="b" l="l" r="r" t="t"/>
              <a:pathLst>
                <a:path extrusionOk="0" h="47071" w="61121">
                  <a:moveTo>
                    <a:pt x="60648" y="1"/>
                  </a:moveTo>
                  <a:cubicBezTo>
                    <a:pt x="60558" y="1"/>
                    <a:pt x="60468" y="30"/>
                    <a:pt x="60391" y="89"/>
                  </a:cubicBezTo>
                  <a:lnTo>
                    <a:pt x="317" y="46317"/>
                  </a:lnTo>
                  <a:cubicBezTo>
                    <a:pt x="0" y="46562"/>
                    <a:pt x="173" y="47070"/>
                    <a:pt x="573" y="47070"/>
                  </a:cubicBezTo>
                  <a:cubicBezTo>
                    <a:pt x="666" y="47070"/>
                    <a:pt x="756" y="47039"/>
                    <a:pt x="830" y="46984"/>
                  </a:cubicBezTo>
                  <a:lnTo>
                    <a:pt x="60904" y="753"/>
                  </a:lnTo>
                  <a:cubicBezTo>
                    <a:pt x="61087" y="611"/>
                    <a:pt x="61121" y="348"/>
                    <a:pt x="60980" y="164"/>
                  </a:cubicBezTo>
                  <a:cubicBezTo>
                    <a:pt x="60898" y="57"/>
                    <a:pt x="60773" y="1"/>
                    <a:pt x="606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" name="Google Shape;171;p27"/>
            <p:cNvSpPr/>
            <p:nvPr/>
          </p:nvSpPr>
          <p:spPr>
            <a:xfrm>
              <a:off x="5279050" y="689675"/>
              <a:ext cx="275450" cy="360075"/>
            </a:xfrm>
            <a:custGeom>
              <a:rect b="b" l="l" r="r" t="t"/>
              <a:pathLst>
                <a:path extrusionOk="0" h="14403" w="11018">
                  <a:moveTo>
                    <a:pt x="10544" y="0"/>
                  </a:moveTo>
                  <a:cubicBezTo>
                    <a:pt x="10415" y="0"/>
                    <a:pt x="10288" y="59"/>
                    <a:pt x="10206" y="170"/>
                  </a:cubicBezTo>
                  <a:lnTo>
                    <a:pt x="140" y="13735"/>
                  </a:lnTo>
                  <a:cubicBezTo>
                    <a:pt x="1" y="13919"/>
                    <a:pt x="40" y="14182"/>
                    <a:pt x="228" y="14319"/>
                  </a:cubicBezTo>
                  <a:cubicBezTo>
                    <a:pt x="298" y="14373"/>
                    <a:pt x="386" y="14403"/>
                    <a:pt x="476" y="14403"/>
                  </a:cubicBezTo>
                  <a:cubicBezTo>
                    <a:pt x="610" y="14403"/>
                    <a:pt x="734" y="14341"/>
                    <a:pt x="813" y="14233"/>
                  </a:cubicBezTo>
                  <a:lnTo>
                    <a:pt x="10879" y="668"/>
                  </a:lnTo>
                  <a:cubicBezTo>
                    <a:pt x="11018" y="482"/>
                    <a:pt x="10979" y="219"/>
                    <a:pt x="10793" y="82"/>
                  </a:cubicBezTo>
                  <a:cubicBezTo>
                    <a:pt x="10718" y="27"/>
                    <a:pt x="10630" y="0"/>
                    <a:pt x="105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" name="Google Shape;172;p27"/>
            <p:cNvSpPr/>
            <p:nvPr/>
          </p:nvSpPr>
          <p:spPr>
            <a:xfrm>
              <a:off x="3930075" y="1114550"/>
              <a:ext cx="1309850" cy="1701950"/>
            </a:xfrm>
            <a:custGeom>
              <a:rect b="b" l="l" r="r" t="t"/>
              <a:pathLst>
                <a:path extrusionOk="0" h="68078" w="52394">
                  <a:moveTo>
                    <a:pt x="51920" y="0"/>
                  </a:moveTo>
                  <a:cubicBezTo>
                    <a:pt x="51793" y="0"/>
                    <a:pt x="51668" y="57"/>
                    <a:pt x="51585" y="164"/>
                  </a:cubicBezTo>
                  <a:lnTo>
                    <a:pt x="211" y="67403"/>
                  </a:lnTo>
                  <a:cubicBezTo>
                    <a:pt x="0" y="67679"/>
                    <a:pt x="196" y="68076"/>
                    <a:pt x="544" y="68078"/>
                  </a:cubicBezTo>
                  <a:cubicBezTo>
                    <a:pt x="675" y="68078"/>
                    <a:pt x="797" y="68015"/>
                    <a:pt x="877" y="67913"/>
                  </a:cubicBezTo>
                  <a:lnTo>
                    <a:pt x="52253" y="674"/>
                  </a:lnTo>
                  <a:cubicBezTo>
                    <a:pt x="52394" y="489"/>
                    <a:pt x="52358" y="226"/>
                    <a:pt x="52173" y="86"/>
                  </a:cubicBezTo>
                  <a:cubicBezTo>
                    <a:pt x="52098" y="28"/>
                    <a:pt x="52009" y="0"/>
                    <a:pt x="519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" name="Google Shape;173;p27"/>
            <p:cNvSpPr/>
            <p:nvPr/>
          </p:nvSpPr>
          <p:spPr>
            <a:xfrm>
              <a:off x="3919325" y="590975"/>
              <a:ext cx="932425" cy="2245175"/>
            </a:xfrm>
            <a:custGeom>
              <a:rect b="b" l="l" r="r" t="t"/>
              <a:pathLst>
                <a:path extrusionOk="0" h="89807" w="37297">
                  <a:moveTo>
                    <a:pt x="36824" y="1"/>
                  </a:moveTo>
                  <a:cubicBezTo>
                    <a:pt x="36664" y="1"/>
                    <a:pt x="36512" y="93"/>
                    <a:pt x="36444" y="248"/>
                  </a:cubicBezTo>
                  <a:lnTo>
                    <a:pt x="89" y="89230"/>
                  </a:lnTo>
                  <a:cubicBezTo>
                    <a:pt x="1" y="89444"/>
                    <a:pt x="104" y="89688"/>
                    <a:pt x="318" y="89775"/>
                  </a:cubicBezTo>
                  <a:cubicBezTo>
                    <a:pt x="368" y="89796"/>
                    <a:pt x="422" y="89806"/>
                    <a:pt x="476" y="89806"/>
                  </a:cubicBezTo>
                  <a:cubicBezTo>
                    <a:pt x="648" y="89806"/>
                    <a:pt x="801" y="89703"/>
                    <a:pt x="865" y="89545"/>
                  </a:cubicBezTo>
                  <a:lnTo>
                    <a:pt x="37218" y="563"/>
                  </a:lnTo>
                  <a:cubicBezTo>
                    <a:pt x="37296" y="352"/>
                    <a:pt x="37192" y="117"/>
                    <a:pt x="36983" y="32"/>
                  </a:cubicBezTo>
                  <a:cubicBezTo>
                    <a:pt x="36931" y="11"/>
                    <a:pt x="36877" y="1"/>
                    <a:pt x="36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" name="Google Shape;174;p27"/>
            <p:cNvSpPr/>
            <p:nvPr/>
          </p:nvSpPr>
          <p:spPr>
            <a:xfrm>
              <a:off x="4181500" y="238325"/>
              <a:ext cx="80725" cy="422750"/>
            </a:xfrm>
            <a:custGeom>
              <a:rect b="b" l="l" r="r" t="t"/>
              <a:pathLst>
                <a:path extrusionOk="0" h="16910" w="3229">
                  <a:moveTo>
                    <a:pt x="2783" y="1"/>
                  </a:moveTo>
                  <a:cubicBezTo>
                    <a:pt x="2581" y="1"/>
                    <a:pt x="2404" y="146"/>
                    <a:pt x="2371" y="351"/>
                  </a:cubicBezTo>
                  <a:lnTo>
                    <a:pt x="34" y="16431"/>
                  </a:lnTo>
                  <a:cubicBezTo>
                    <a:pt x="0" y="16660"/>
                    <a:pt x="160" y="16872"/>
                    <a:pt x="389" y="16905"/>
                  </a:cubicBezTo>
                  <a:cubicBezTo>
                    <a:pt x="408" y="16908"/>
                    <a:pt x="430" y="16909"/>
                    <a:pt x="451" y="16909"/>
                  </a:cubicBezTo>
                  <a:cubicBezTo>
                    <a:pt x="658" y="16909"/>
                    <a:pt x="835" y="16756"/>
                    <a:pt x="864" y="16550"/>
                  </a:cubicBezTo>
                  <a:lnTo>
                    <a:pt x="3201" y="471"/>
                  </a:lnTo>
                  <a:cubicBezTo>
                    <a:pt x="3229" y="245"/>
                    <a:pt x="3070" y="38"/>
                    <a:pt x="2843" y="5"/>
                  </a:cubicBezTo>
                  <a:cubicBezTo>
                    <a:pt x="2823" y="2"/>
                    <a:pt x="2803" y="1"/>
                    <a:pt x="2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" name="Google Shape;175;p27"/>
            <p:cNvSpPr/>
            <p:nvPr/>
          </p:nvSpPr>
          <p:spPr>
            <a:xfrm>
              <a:off x="3898150" y="759850"/>
              <a:ext cx="286300" cy="2051825"/>
            </a:xfrm>
            <a:custGeom>
              <a:rect b="b" l="l" r="r" t="t"/>
              <a:pathLst>
                <a:path extrusionOk="0" h="82073" w="11452">
                  <a:moveTo>
                    <a:pt x="11017" y="0"/>
                  </a:moveTo>
                  <a:cubicBezTo>
                    <a:pt x="10807" y="0"/>
                    <a:pt x="10619" y="147"/>
                    <a:pt x="10591" y="365"/>
                  </a:cubicBezTo>
                  <a:lnTo>
                    <a:pt x="31" y="81599"/>
                  </a:lnTo>
                  <a:cubicBezTo>
                    <a:pt x="0" y="81829"/>
                    <a:pt x="162" y="82039"/>
                    <a:pt x="392" y="82070"/>
                  </a:cubicBezTo>
                  <a:cubicBezTo>
                    <a:pt x="410" y="82071"/>
                    <a:pt x="428" y="82073"/>
                    <a:pt x="448" y="82073"/>
                  </a:cubicBezTo>
                  <a:cubicBezTo>
                    <a:pt x="658" y="82071"/>
                    <a:pt x="836" y="81916"/>
                    <a:pt x="862" y="81707"/>
                  </a:cubicBezTo>
                  <a:lnTo>
                    <a:pt x="11422" y="473"/>
                  </a:lnTo>
                  <a:cubicBezTo>
                    <a:pt x="11452" y="242"/>
                    <a:pt x="11290" y="32"/>
                    <a:pt x="11060" y="2"/>
                  </a:cubicBezTo>
                  <a:cubicBezTo>
                    <a:pt x="11045" y="1"/>
                    <a:pt x="11031" y="0"/>
                    <a:pt x="1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" name="Google Shape;176;p27"/>
            <p:cNvSpPr/>
            <p:nvPr/>
          </p:nvSpPr>
          <p:spPr>
            <a:xfrm>
              <a:off x="3658975" y="2756050"/>
              <a:ext cx="283400" cy="1911175"/>
            </a:xfrm>
            <a:custGeom>
              <a:rect b="b" l="l" r="r" t="t"/>
              <a:pathLst>
                <a:path extrusionOk="0" h="76447" w="11336">
                  <a:moveTo>
                    <a:pt x="10911" y="1"/>
                  </a:moveTo>
                  <a:cubicBezTo>
                    <a:pt x="10703" y="1"/>
                    <a:pt x="10505" y="144"/>
                    <a:pt x="10475" y="361"/>
                  </a:cubicBezTo>
                  <a:lnTo>
                    <a:pt x="31" y="75971"/>
                  </a:lnTo>
                  <a:cubicBezTo>
                    <a:pt x="0" y="76200"/>
                    <a:pt x="160" y="76412"/>
                    <a:pt x="389" y="76443"/>
                  </a:cubicBezTo>
                  <a:cubicBezTo>
                    <a:pt x="409" y="76445"/>
                    <a:pt x="428" y="76447"/>
                    <a:pt x="448" y="76447"/>
                  </a:cubicBezTo>
                  <a:cubicBezTo>
                    <a:pt x="657" y="76447"/>
                    <a:pt x="833" y="76292"/>
                    <a:pt x="863" y="76084"/>
                  </a:cubicBezTo>
                  <a:lnTo>
                    <a:pt x="11305" y="474"/>
                  </a:lnTo>
                  <a:cubicBezTo>
                    <a:pt x="11336" y="245"/>
                    <a:pt x="11176" y="33"/>
                    <a:pt x="10947" y="2"/>
                  </a:cubicBezTo>
                  <a:cubicBezTo>
                    <a:pt x="10935" y="1"/>
                    <a:pt x="10923" y="1"/>
                    <a:pt x="10911" y="1"/>
                  </a:cubicBezTo>
                  <a:close/>
                </a:path>
              </a:pathLst>
            </a:custGeom>
            <a:solidFill>
              <a:srgbClr val="000B1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" name="Google Shape;177;p27"/>
            <p:cNvSpPr/>
            <p:nvPr/>
          </p:nvSpPr>
          <p:spPr>
            <a:xfrm>
              <a:off x="3588800" y="4748750"/>
              <a:ext cx="78375" cy="426575"/>
            </a:xfrm>
            <a:custGeom>
              <a:rect b="b" l="l" r="r" t="t"/>
              <a:pathLst>
                <a:path extrusionOk="0" h="17063" w="3135">
                  <a:moveTo>
                    <a:pt x="2711" y="0"/>
                  </a:moveTo>
                  <a:cubicBezTo>
                    <a:pt x="2501" y="0"/>
                    <a:pt x="2301" y="141"/>
                    <a:pt x="2273" y="361"/>
                  </a:cubicBezTo>
                  <a:lnTo>
                    <a:pt x="31" y="16588"/>
                  </a:lnTo>
                  <a:cubicBezTo>
                    <a:pt x="0" y="16816"/>
                    <a:pt x="160" y="17027"/>
                    <a:pt x="389" y="17060"/>
                  </a:cubicBezTo>
                  <a:cubicBezTo>
                    <a:pt x="408" y="17061"/>
                    <a:pt x="428" y="17063"/>
                    <a:pt x="448" y="17063"/>
                  </a:cubicBezTo>
                  <a:cubicBezTo>
                    <a:pt x="657" y="17063"/>
                    <a:pt x="833" y="16908"/>
                    <a:pt x="862" y="16700"/>
                  </a:cubicBezTo>
                  <a:lnTo>
                    <a:pt x="3103" y="474"/>
                  </a:lnTo>
                  <a:cubicBezTo>
                    <a:pt x="3134" y="245"/>
                    <a:pt x="2974" y="33"/>
                    <a:pt x="2745" y="2"/>
                  </a:cubicBezTo>
                  <a:cubicBezTo>
                    <a:pt x="2734" y="1"/>
                    <a:pt x="2722" y="0"/>
                    <a:pt x="2711" y="0"/>
                  </a:cubicBezTo>
                  <a:close/>
                </a:path>
              </a:pathLst>
            </a:custGeom>
            <a:solidFill>
              <a:srgbClr val="000B1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" name="Google Shape;178;p27"/>
            <p:cNvSpPr/>
            <p:nvPr/>
          </p:nvSpPr>
          <p:spPr>
            <a:xfrm>
              <a:off x="3232700" y="2755975"/>
              <a:ext cx="687475" cy="1638775"/>
            </a:xfrm>
            <a:custGeom>
              <a:rect b="b" l="l" r="r" t="t"/>
              <a:pathLst>
                <a:path extrusionOk="0" h="65551" w="27499">
                  <a:moveTo>
                    <a:pt x="27025" y="0"/>
                  </a:moveTo>
                  <a:cubicBezTo>
                    <a:pt x="26861" y="0"/>
                    <a:pt x="26703" y="101"/>
                    <a:pt x="26636" y="262"/>
                  </a:cubicBezTo>
                  <a:lnTo>
                    <a:pt x="88" y="64972"/>
                  </a:lnTo>
                  <a:cubicBezTo>
                    <a:pt x="0" y="65186"/>
                    <a:pt x="103" y="65431"/>
                    <a:pt x="317" y="65519"/>
                  </a:cubicBezTo>
                  <a:cubicBezTo>
                    <a:pt x="368" y="65540"/>
                    <a:pt x="421" y="65550"/>
                    <a:pt x="477" y="65550"/>
                  </a:cubicBezTo>
                  <a:cubicBezTo>
                    <a:pt x="645" y="65550"/>
                    <a:pt x="799" y="65449"/>
                    <a:pt x="864" y="65292"/>
                  </a:cubicBezTo>
                  <a:lnTo>
                    <a:pt x="27412" y="580"/>
                  </a:lnTo>
                  <a:cubicBezTo>
                    <a:pt x="27498" y="366"/>
                    <a:pt x="27397" y="121"/>
                    <a:pt x="27182" y="33"/>
                  </a:cubicBezTo>
                  <a:cubicBezTo>
                    <a:pt x="27131" y="11"/>
                    <a:pt x="27077" y="0"/>
                    <a:pt x="27025" y="0"/>
                  </a:cubicBezTo>
                  <a:close/>
                </a:path>
              </a:pathLst>
            </a:custGeom>
            <a:solidFill>
              <a:srgbClr val="000B1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" name="Google Shape;179;p27"/>
            <p:cNvSpPr/>
            <p:nvPr/>
          </p:nvSpPr>
          <p:spPr>
            <a:xfrm>
              <a:off x="3117975" y="4471350"/>
              <a:ext cx="98500" cy="203075"/>
            </a:xfrm>
            <a:custGeom>
              <a:rect b="b" l="l" r="r" t="t"/>
              <a:pathLst>
                <a:path extrusionOk="0" h="8123" w="3940">
                  <a:moveTo>
                    <a:pt x="3463" y="0"/>
                  </a:moveTo>
                  <a:cubicBezTo>
                    <a:pt x="3299" y="0"/>
                    <a:pt x="3142" y="98"/>
                    <a:pt x="3075" y="260"/>
                  </a:cubicBezTo>
                  <a:lnTo>
                    <a:pt x="88" y="7544"/>
                  </a:lnTo>
                  <a:cubicBezTo>
                    <a:pt x="0" y="7758"/>
                    <a:pt x="103" y="8003"/>
                    <a:pt x="317" y="8091"/>
                  </a:cubicBezTo>
                  <a:cubicBezTo>
                    <a:pt x="368" y="8112"/>
                    <a:pt x="421" y="8122"/>
                    <a:pt x="475" y="8122"/>
                  </a:cubicBezTo>
                  <a:cubicBezTo>
                    <a:pt x="645" y="8122"/>
                    <a:pt x="799" y="8021"/>
                    <a:pt x="862" y="7864"/>
                  </a:cubicBezTo>
                  <a:lnTo>
                    <a:pt x="3851" y="579"/>
                  </a:lnTo>
                  <a:cubicBezTo>
                    <a:pt x="3939" y="365"/>
                    <a:pt x="3838" y="120"/>
                    <a:pt x="3622" y="32"/>
                  </a:cubicBezTo>
                  <a:cubicBezTo>
                    <a:pt x="3570" y="10"/>
                    <a:pt x="3516" y="0"/>
                    <a:pt x="3463" y="0"/>
                  </a:cubicBezTo>
                  <a:close/>
                </a:path>
              </a:pathLst>
            </a:custGeom>
            <a:solidFill>
              <a:srgbClr val="000B1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" name="Google Shape;180;p27"/>
            <p:cNvSpPr/>
            <p:nvPr/>
          </p:nvSpPr>
          <p:spPr>
            <a:xfrm>
              <a:off x="2956975" y="4748525"/>
              <a:ext cx="145775" cy="318275"/>
            </a:xfrm>
            <a:custGeom>
              <a:rect b="b" l="l" r="r" t="t"/>
              <a:pathLst>
                <a:path extrusionOk="0" h="12731" w="5831">
                  <a:moveTo>
                    <a:pt x="5357" y="0"/>
                  </a:moveTo>
                  <a:cubicBezTo>
                    <a:pt x="5191" y="0"/>
                    <a:pt x="5034" y="99"/>
                    <a:pt x="4969" y="261"/>
                  </a:cubicBezTo>
                  <a:lnTo>
                    <a:pt x="89" y="12153"/>
                  </a:lnTo>
                  <a:cubicBezTo>
                    <a:pt x="1" y="12367"/>
                    <a:pt x="104" y="12612"/>
                    <a:pt x="318" y="12700"/>
                  </a:cubicBezTo>
                  <a:cubicBezTo>
                    <a:pt x="368" y="12720"/>
                    <a:pt x="422" y="12731"/>
                    <a:pt x="476" y="12731"/>
                  </a:cubicBezTo>
                  <a:cubicBezTo>
                    <a:pt x="646" y="12731"/>
                    <a:pt x="799" y="12628"/>
                    <a:pt x="865" y="12471"/>
                  </a:cubicBezTo>
                  <a:lnTo>
                    <a:pt x="5744" y="579"/>
                  </a:lnTo>
                  <a:cubicBezTo>
                    <a:pt x="5831" y="365"/>
                    <a:pt x="5730" y="120"/>
                    <a:pt x="5516" y="32"/>
                  </a:cubicBezTo>
                  <a:cubicBezTo>
                    <a:pt x="5464" y="10"/>
                    <a:pt x="5410" y="0"/>
                    <a:pt x="5357" y="0"/>
                  </a:cubicBezTo>
                  <a:close/>
                </a:path>
              </a:pathLst>
            </a:custGeom>
            <a:solidFill>
              <a:srgbClr val="000B1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" name="Google Shape;181;p27"/>
            <p:cNvSpPr/>
            <p:nvPr/>
          </p:nvSpPr>
          <p:spPr>
            <a:xfrm>
              <a:off x="2382950" y="2764800"/>
              <a:ext cx="1572750" cy="2007900"/>
            </a:xfrm>
            <a:custGeom>
              <a:rect b="b" l="l" r="r" t="t"/>
              <a:pathLst>
                <a:path extrusionOk="0" h="80316" w="62910">
                  <a:moveTo>
                    <a:pt x="62436" y="0"/>
                  </a:moveTo>
                  <a:cubicBezTo>
                    <a:pt x="62308" y="0"/>
                    <a:pt x="62182" y="58"/>
                    <a:pt x="62099" y="168"/>
                  </a:cubicBezTo>
                  <a:lnTo>
                    <a:pt x="142" y="79637"/>
                  </a:lnTo>
                  <a:cubicBezTo>
                    <a:pt x="0" y="79820"/>
                    <a:pt x="33" y="80083"/>
                    <a:pt x="216" y="80227"/>
                  </a:cubicBezTo>
                  <a:cubicBezTo>
                    <a:pt x="289" y="80284"/>
                    <a:pt x="381" y="80315"/>
                    <a:pt x="474" y="80315"/>
                  </a:cubicBezTo>
                  <a:cubicBezTo>
                    <a:pt x="603" y="80315"/>
                    <a:pt x="725" y="80255"/>
                    <a:pt x="805" y="80153"/>
                  </a:cubicBezTo>
                  <a:lnTo>
                    <a:pt x="62761" y="683"/>
                  </a:lnTo>
                  <a:cubicBezTo>
                    <a:pt x="62909" y="501"/>
                    <a:pt x="62878" y="232"/>
                    <a:pt x="62692" y="88"/>
                  </a:cubicBezTo>
                  <a:cubicBezTo>
                    <a:pt x="62616" y="29"/>
                    <a:pt x="62525" y="0"/>
                    <a:pt x="624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27"/>
            <p:cNvSpPr/>
            <p:nvPr/>
          </p:nvSpPr>
          <p:spPr>
            <a:xfrm>
              <a:off x="2068800" y="4852075"/>
              <a:ext cx="259575" cy="321225"/>
            </a:xfrm>
            <a:custGeom>
              <a:rect b="b" l="l" r="r" t="t"/>
              <a:pathLst>
                <a:path extrusionOk="0" h="12849" w="10383">
                  <a:moveTo>
                    <a:pt x="9909" y="0"/>
                  </a:moveTo>
                  <a:cubicBezTo>
                    <a:pt x="9783" y="0"/>
                    <a:pt x="9659" y="56"/>
                    <a:pt x="9576" y="164"/>
                  </a:cubicBezTo>
                  <a:lnTo>
                    <a:pt x="217" y="12172"/>
                  </a:lnTo>
                  <a:cubicBezTo>
                    <a:pt x="1" y="12446"/>
                    <a:pt x="197" y="12848"/>
                    <a:pt x="546" y="12848"/>
                  </a:cubicBezTo>
                  <a:cubicBezTo>
                    <a:pt x="675" y="12848"/>
                    <a:pt x="798" y="12789"/>
                    <a:pt x="878" y="12686"/>
                  </a:cubicBezTo>
                  <a:lnTo>
                    <a:pt x="10237" y="680"/>
                  </a:lnTo>
                  <a:cubicBezTo>
                    <a:pt x="10383" y="497"/>
                    <a:pt x="10350" y="232"/>
                    <a:pt x="10167" y="89"/>
                  </a:cubicBezTo>
                  <a:cubicBezTo>
                    <a:pt x="10090" y="29"/>
                    <a:pt x="9999" y="0"/>
                    <a:pt x="9909" y="0"/>
                  </a:cubicBezTo>
                  <a:close/>
                </a:path>
              </a:pathLst>
            </a:custGeom>
            <a:solidFill>
              <a:srgbClr val="000B1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27"/>
            <p:cNvSpPr/>
            <p:nvPr/>
          </p:nvSpPr>
          <p:spPr>
            <a:xfrm>
              <a:off x="1813200" y="2765075"/>
              <a:ext cx="2142075" cy="1683900"/>
            </a:xfrm>
            <a:custGeom>
              <a:rect b="b" l="l" r="r" t="t"/>
              <a:pathLst>
                <a:path extrusionOk="0" h="67356" w="85683">
                  <a:moveTo>
                    <a:pt x="85212" y="1"/>
                  </a:moveTo>
                  <a:cubicBezTo>
                    <a:pt x="85124" y="1"/>
                    <a:pt x="85035" y="28"/>
                    <a:pt x="84959" y="85"/>
                  </a:cubicBezTo>
                  <a:lnTo>
                    <a:pt x="314" y="66607"/>
                  </a:lnTo>
                  <a:cubicBezTo>
                    <a:pt x="0" y="66854"/>
                    <a:pt x="175" y="67355"/>
                    <a:pt x="573" y="67355"/>
                  </a:cubicBezTo>
                  <a:cubicBezTo>
                    <a:pt x="666" y="67355"/>
                    <a:pt x="758" y="67324"/>
                    <a:pt x="831" y="67265"/>
                  </a:cubicBezTo>
                  <a:lnTo>
                    <a:pt x="85479" y="744"/>
                  </a:lnTo>
                  <a:cubicBezTo>
                    <a:pt x="85655" y="598"/>
                    <a:pt x="85683" y="340"/>
                    <a:pt x="85541" y="160"/>
                  </a:cubicBezTo>
                  <a:cubicBezTo>
                    <a:pt x="85459" y="55"/>
                    <a:pt x="85336" y="1"/>
                    <a:pt x="852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27"/>
            <p:cNvSpPr/>
            <p:nvPr/>
          </p:nvSpPr>
          <p:spPr>
            <a:xfrm>
              <a:off x="2116125" y="2775075"/>
              <a:ext cx="1867325" cy="764725"/>
            </a:xfrm>
            <a:custGeom>
              <a:rect b="b" l="l" r="r" t="t"/>
              <a:pathLst>
                <a:path extrusionOk="0" h="30589" w="74693">
                  <a:moveTo>
                    <a:pt x="74217" y="1"/>
                  </a:moveTo>
                  <a:cubicBezTo>
                    <a:pt x="74167" y="1"/>
                    <a:pt x="74117" y="9"/>
                    <a:pt x="74067" y="28"/>
                  </a:cubicBezTo>
                  <a:lnTo>
                    <a:pt x="295" y="29780"/>
                  </a:lnTo>
                  <a:cubicBezTo>
                    <a:pt x="109" y="29856"/>
                    <a:pt x="1" y="30052"/>
                    <a:pt x="40" y="30249"/>
                  </a:cubicBezTo>
                  <a:cubicBezTo>
                    <a:pt x="78" y="30447"/>
                    <a:pt x="251" y="30589"/>
                    <a:pt x="451" y="30589"/>
                  </a:cubicBezTo>
                  <a:cubicBezTo>
                    <a:pt x="505" y="30589"/>
                    <a:pt x="558" y="30579"/>
                    <a:pt x="608" y="30559"/>
                  </a:cubicBezTo>
                  <a:lnTo>
                    <a:pt x="74382" y="806"/>
                  </a:lnTo>
                  <a:cubicBezTo>
                    <a:pt x="74593" y="716"/>
                    <a:pt x="74693" y="474"/>
                    <a:pt x="74608" y="262"/>
                  </a:cubicBezTo>
                  <a:cubicBezTo>
                    <a:pt x="74541" y="100"/>
                    <a:pt x="74384" y="1"/>
                    <a:pt x="742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27"/>
            <p:cNvSpPr/>
            <p:nvPr/>
          </p:nvSpPr>
          <p:spPr>
            <a:xfrm>
              <a:off x="1663925" y="3566750"/>
              <a:ext cx="356600" cy="155425"/>
            </a:xfrm>
            <a:custGeom>
              <a:rect b="b" l="l" r="r" t="t"/>
              <a:pathLst>
                <a:path extrusionOk="0" h="6217" w="14264">
                  <a:moveTo>
                    <a:pt x="13784" y="0"/>
                  </a:moveTo>
                  <a:cubicBezTo>
                    <a:pt x="13733" y="0"/>
                    <a:pt x="13681" y="10"/>
                    <a:pt x="13630" y="29"/>
                  </a:cubicBezTo>
                  <a:lnTo>
                    <a:pt x="294" y="5409"/>
                  </a:lnTo>
                  <a:cubicBezTo>
                    <a:pt x="108" y="5484"/>
                    <a:pt x="0" y="5681"/>
                    <a:pt x="40" y="5877"/>
                  </a:cubicBezTo>
                  <a:cubicBezTo>
                    <a:pt x="77" y="6075"/>
                    <a:pt x="250" y="6217"/>
                    <a:pt x="451" y="6217"/>
                  </a:cubicBezTo>
                  <a:cubicBezTo>
                    <a:pt x="505" y="6217"/>
                    <a:pt x="559" y="6207"/>
                    <a:pt x="608" y="6188"/>
                  </a:cubicBezTo>
                  <a:lnTo>
                    <a:pt x="13946" y="808"/>
                  </a:lnTo>
                  <a:cubicBezTo>
                    <a:pt x="14159" y="722"/>
                    <a:pt x="14264" y="477"/>
                    <a:pt x="14177" y="263"/>
                  </a:cubicBezTo>
                  <a:cubicBezTo>
                    <a:pt x="14109" y="99"/>
                    <a:pt x="13951" y="0"/>
                    <a:pt x="13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27"/>
            <p:cNvSpPr/>
            <p:nvPr/>
          </p:nvSpPr>
          <p:spPr>
            <a:xfrm>
              <a:off x="2223950" y="2769725"/>
              <a:ext cx="1696725" cy="239600"/>
            </a:xfrm>
            <a:custGeom>
              <a:rect b="b" l="l" r="r" t="t"/>
              <a:pathLst>
                <a:path extrusionOk="0" h="9584" w="67869">
                  <a:moveTo>
                    <a:pt x="67423" y="1"/>
                  </a:moveTo>
                  <a:cubicBezTo>
                    <a:pt x="67403" y="1"/>
                    <a:pt x="67383" y="2"/>
                    <a:pt x="67362" y="6"/>
                  </a:cubicBezTo>
                  <a:lnTo>
                    <a:pt x="378" y="8749"/>
                  </a:lnTo>
                  <a:cubicBezTo>
                    <a:pt x="159" y="8779"/>
                    <a:pt x="1" y="8971"/>
                    <a:pt x="14" y="9192"/>
                  </a:cubicBezTo>
                  <a:cubicBezTo>
                    <a:pt x="29" y="9411"/>
                    <a:pt x="210" y="9582"/>
                    <a:pt x="430" y="9584"/>
                  </a:cubicBezTo>
                  <a:cubicBezTo>
                    <a:pt x="448" y="9584"/>
                    <a:pt x="468" y="9584"/>
                    <a:pt x="486" y="9582"/>
                  </a:cubicBezTo>
                  <a:lnTo>
                    <a:pt x="67470" y="837"/>
                  </a:lnTo>
                  <a:cubicBezTo>
                    <a:pt x="67701" y="811"/>
                    <a:pt x="67868" y="598"/>
                    <a:pt x="67839" y="366"/>
                  </a:cubicBezTo>
                  <a:cubicBezTo>
                    <a:pt x="67810" y="155"/>
                    <a:pt x="67630" y="1"/>
                    <a:pt x="674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27"/>
            <p:cNvSpPr/>
            <p:nvPr/>
          </p:nvSpPr>
          <p:spPr>
            <a:xfrm>
              <a:off x="1296275" y="3009750"/>
              <a:ext cx="786075" cy="123525"/>
            </a:xfrm>
            <a:custGeom>
              <a:rect b="b" l="l" r="r" t="t"/>
              <a:pathLst>
                <a:path extrusionOk="0" h="4941" w="31443">
                  <a:moveTo>
                    <a:pt x="30979" y="1"/>
                  </a:moveTo>
                  <a:cubicBezTo>
                    <a:pt x="30966" y="1"/>
                    <a:pt x="30954" y="1"/>
                    <a:pt x="30941" y="2"/>
                  </a:cubicBezTo>
                  <a:lnTo>
                    <a:pt x="379" y="4106"/>
                  </a:lnTo>
                  <a:cubicBezTo>
                    <a:pt x="160" y="4134"/>
                    <a:pt x="0" y="4328"/>
                    <a:pt x="15" y="4549"/>
                  </a:cubicBezTo>
                  <a:cubicBezTo>
                    <a:pt x="30" y="4769"/>
                    <a:pt x="213" y="4941"/>
                    <a:pt x="435" y="4941"/>
                  </a:cubicBezTo>
                  <a:cubicBezTo>
                    <a:pt x="454" y="4941"/>
                    <a:pt x="472" y="4939"/>
                    <a:pt x="492" y="4938"/>
                  </a:cubicBezTo>
                  <a:lnTo>
                    <a:pt x="31052" y="835"/>
                  </a:lnTo>
                  <a:cubicBezTo>
                    <a:pt x="31282" y="803"/>
                    <a:pt x="31443" y="592"/>
                    <a:pt x="31413" y="362"/>
                  </a:cubicBezTo>
                  <a:cubicBezTo>
                    <a:pt x="31384" y="145"/>
                    <a:pt x="31195" y="1"/>
                    <a:pt x="309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27"/>
            <p:cNvSpPr/>
            <p:nvPr/>
          </p:nvSpPr>
          <p:spPr>
            <a:xfrm>
              <a:off x="5960600" y="3036700"/>
              <a:ext cx="208775" cy="43600"/>
            </a:xfrm>
            <a:custGeom>
              <a:rect b="b" l="l" r="r" t="t"/>
              <a:pathLst>
                <a:path extrusionOk="0" h="1744" w="8351">
                  <a:moveTo>
                    <a:pt x="436" y="1"/>
                  </a:moveTo>
                  <a:cubicBezTo>
                    <a:pt x="240" y="1"/>
                    <a:pt x="54" y="163"/>
                    <a:pt x="28" y="371"/>
                  </a:cubicBezTo>
                  <a:cubicBezTo>
                    <a:pt x="1" y="602"/>
                    <a:pt x="165" y="811"/>
                    <a:pt x="396" y="838"/>
                  </a:cubicBezTo>
                  <a:lnTo>
                    <a:pt x="7870" y="1738"/>
                  </a:lnTo>
                  <a:cubicBezTo>
                    <a:pt x="7887" y="1741"/>
                    <a:pt x="7903" y="1743"/>
                    <a:pt x="7921" y="1743"/>
                  </a:cubicBezTo>
                  <a:lnTo>
                    <a:pt x="7919" y="1741"/>
                  </a:lnTo>
                  <a:lnTo>
                    <a:pt x="7919" y="1741"/>
                  </a:lnTo>
                  <a:cubicBezTo>
                    <a:pt x="7921" y="1741"/>
                    <a:pt x="7922" y="1741"/>
                    <a:pt x="7923" y="1741"/>
                  </a:cubicBezTo>
                  <a:cubicBezTo>
                    <a:pt x="8143" y="1741"/>
                    <a:pt x="8325" y="1569"/>
                    <a:pt x="8338" y="1348"/>
                  </a:cubicBezTo>
                  <a:cubicBezTo>
                    <a:pt x="8351" y="1126"/>
                    <a:pt x="8189" y="933"/>
                    <a:pt x="7968" y="907"/>
                  </a:cubicBezTo>
                  <a:lnTo>
                    <a:pt x="494" y="5"/>
                  </a:lnTo>
                  <a:cubicBezTo>
                    <a:pt x="475" y="2"/>
                    <a:pt x="455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27"/>
            <p:cNvSpPr/>
            <p:nvPr/>
          </p:nvSpPr>
          <p:spPr>
            <a:xfrm>
              <a:off x="3960600" y="2775025"/>
              <a:ext cx="1906075" cy="265900"/>
            </a:xfrm>
            <a:custGeom>
              <a:rect b="b" l="l" r="r" t="t"/>
              <a:pathLst>
                <a:path extrusionOk="0" h="10636" w="76243">
                  <a:moveTo>
                    <a:pt x="461" y="1"/>
                  </a:moveTo>
                  <a:cubicBezTo>
                    <a:pt x="249" y="1"/>
                    <a:pt x="58" y="148"/>
                    <a:pt x="30" y="365"/>
                  </a:cubicBezTo>
                  <a:cubicBezTo>
                    <a:pt x="1" y="595"/>
                    <a:pt x="163" y="804"/>
                    <a:pt x="393" y="835"/>
                  </a:cubicBezTo>
                  <a:lnTo>
                    <a:pt x="75758" y="10631"/>
                  </a:lnTo>
                  <a:cubicBezTo>
                    <a:pt x="75776" y="10633"/>
                    <a:pt x="75795" y="10634"/>
                    <a:pt x="75813" y="10634"/>
                  </a:cubicBezTo>
                  <a:lnTo>
                    <a:pt x="75813" y="10636"/>
                  </a:lnTo>
                  <a:cubicBezTo>
                    <a:pt x="76034" y="10634"/>
                    <a:pt x="76215" y="10463"/>
                    <a:pt x="76230" y="10242"/>
                  </a:cubicBezTo>
                  <a:cubicBezTo>
                    <a:pt x="76243" y="10023"/>
                    <a:pt x="76084" y="9829"/>
                    <a:pt x="75865" y="9801"/>
                  </a:cubicBezTo>
                  <a:lnTo>
                    <a:pt x="501" y="3"/>
                  </a:lnTo>
                  <a:cubicBezTo>
                    <a:pt x="487" y="1"/>
                    <a:pt x="474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27"/>
            <p:cNvSpPr/>
            <p:nvPr/>
          </p:nvSpPr>
          <p:spPr>
            <a:xfrm>
              <a:off x="3960075" y="2775075"/>
              <a:ext cx="2392500" cy="980350"/>
            </a:xfrm>
            <a:custGeom>
              <a:rect b="b" l="l" r="r" t="t"/>
              <a:pathLst>
                <a:path extrusionOk="0" h="39214" w="95700">
                  <a:moveTo>
                    <a:pt x="475" y="1"/>
                  </a:moveTo>
                  <a:cubicBezTo>
                    <a:pt x="310" y="1"/>
                    <a:pt x="152" y="100"/>
                    <a:pt x="86" y="262"/>
                  </a:cubicBezTo>
                  <a:cubicBezTo>
                    <a:pt x="1" y="474"/>
                    <a:pt x="100" y="716"/>
                    <a:pt x="311" y="806"/>
                  </a:cubicBezTo>
                  <a:lnTo>
                    <a:pt x="95092" y="39184"/>
                  </a:lnTo>
                  <a:cubicBezTo>
                    <a:pt x="95143" y="39204"/>
                    <a:pt x="95196" y="39213"/>
                    <a:pt x="95250" y="39213"/>
                  </a:cubicBezTo>
                  <a:cubicBezTo>
                    <a:pt x="95451" y="39213"/>
                    <a:pt x="95623" y="39071"/>
                    <a:pt x="95662" y="38874"/>
                  </a:cubicBezTo>
                  <a:cubicBezTo>
                    <a:pt x="95699" y="38676"/>
                    <a:pt x="95593" y="38480"/>
                    <a:pt x="95407" y="38405"/>
                  </a:cubicBezTo>
                  <a:lnTo>
                    <a:pt x="624" y="28"/>
                  </a:lnTo>
                  <a:cubicBezTo>
                    <a:pt x="576" y="9"/>
                    <a:pt x="525" y="1"/>
                    <a:pt x="4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27"/>
            <p:cNvSpPr/>
            <p:nvPr/>
          </p:nvSpPr>
          <p:spPr>
            <a:xfrm>
              <a:off x="5480550" y="3952325"/>
              <a:ext cx="370775" cy="288000"/>
            </a:xfrm>
            <a:custGeom>
              <a:rect b="b" l="l" r="r" t="t"/>
              <a:pathLst>
                <a:path extrusionOk="0" h="11520" w="14831">
                  <a:moveTo>
                    <a:pt x="476" y="1"/>
                  </a:moveTo>
                  <a:cubicBezTo>
                    <a:pt x="350" y="1"/>
                    <a:pt x="226" y="57"/>
                    <a:pt x="142" y="165"/>
                  </a:cubicBezTo>
                  <a:cubicBezTo>
                    <a:pt x="0" y="351"/>
                    <a:pt x="38" y="617"/>
                    <a:pt x="226" y="758"/>
                  </a:cubicBezTo>
                  <a:lnTo>
                    <a:pt x="14120" y="11433"/>
                  </a:lnTo>
                  <a:cubicBezTo>
                    <a:pt x="14192" y="11490"/>
                    <a:pt x="14282" y="11520"/>
                    <a:pt x="14375" y="11520"/>
                  </a:cubicBezTo>
                  <a:cubicBezTo>
                    <a:pt x="14376" y="11520"/>
                    <a:pt x="14378" y="11520"/>
                    <a:pt x="14379" y="11520"/>
                  </a:cubicBezTo>
                  <a:cubicBezTo>
                    <a:pt x="14557" y="11520"/>
                    <a:pt x="14715" y="11406"/>
                    <a:pt x="14772" y="11236"/>
                  </a:cubicBezTo>
                  <a:cubicBezTo>
                    <a:pt x="14831" y="11066"/>
                    <a:pt x="14774" y="10878"/>
                    <a:pt x="14630" y="10769"/>
                  </a:cubicBezTo>
                  <a:lnTo>
                    <a:pt x="737" y="91"/>
                  </a:lnTo>
                  <a:cubicBezTo>
                    <a:pt x="659" y="30"/>
                    <a:pt x="567" y="1"/>
                    <a:pt x="476" y="1"/>
                  </a:cubicBezTo>
                  <a:close/>
                </a:path>
              </a:pathLst>
            </a:custGeom>
            <a:solidFill>
              <a:srgbClr val="000B1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27"/>
            <p:cNvSpPr/>
            <p:nvPr/>
          </p:nvSpPr>
          <p:spPr>
            <a:xfrm>
              <a:off x="3896425" y="2732900"/>
              <a:ext cx="1525100" cy="1176675"/>
            </a:xfrm>
            <a:custGeom>
              <a:rect b="b" l="l" r="r" t="t"/>
              <a:pathLst>
                <a:path extrusionOk="0" h="47067" w="61004">
                  <a:moveTo>
                    <a:pt x="476" y="0"/>
                  </a:moveTo>
                  <a:cubicBezTo>
                    <a:pt x="350" y="0"/>
                    <a:pt x="226" y="56"/>
                    <a:pt x="143" y="162"/>
                  </a:cubicBezTo>
                  <a:cubicBezTo>
                    <a:pt x="1" y="345"/>
                    <a:pt x="35" y="608"/>
                    <a:pt x="218" y="750"/>
                  </a:cubicBezTo>
                  <a:lnTo>
                    <a:pt x="60292" y="46980"/>
                  </a:lnTo>
                  <a:cubicBezTo>
                    <a:pt x="60365" y="47038"/>
                    <a:pt x="60455" y="47067"/>
                    <a:pt x="60548" y="47067"/>
                  </a:cubicBezTo>
                  <a:lnTo>
                    <a:pt x="60550" y="47067"/>
                  </a:lnTo>
                  <a:cubicBezTo>
                    <a:pt x="60730" y="47067"/>
                    <a:pt x="60888" y="46953"/>
                    <a:pt x="60947" y="46783"/>
                  </a:cubicBezTo>
                  <a:cubicBezTo>
                    <a:pt x="61004" y="46613"/>
                    <a:pt x="60948" y="46424"/>
                    <a:pt x="60806" y="46314"/>
                  </a:cubicBezTo>
                  <a:lnTo>
                    <a:pt x="731" y="85"/>
                  </a:lnTo>
                  <a:cubicBezTo>
                    <a:pt x="654" y="28"/>
                    <a:pt x="565" y="0"/>
                    <a:pt x="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27"/>
            <p:cNvSpPr/>
            <p:nvPr/>
          </p:nvSpPr>
          <p:spPr>
            <a:xfrm>
              <a:off x="5279100" y="4531600"/>
              <a:ext cx="384675" cy="471725"/>
            </a:xfrm>
            <a:custGeom>
              <a:rect b="b" l="l" r="r" t="t"/>
              <a:pathLst>
                <a:path extrusionOk="0" h="18869" w="15387">
                  <a:moveTo>
                    <a:pt x="472" y="1"/>
                  </a:moveTo>
                  <a:cubicBezTo>
                    <a:pt x="381" y="1"/>
                    <a:pt x="289" y="30"/>
                    <a:pt x="211" y="91"/>
                  </a:cubicBezTo>
                  <a:cubicBezTo>
                    <a:pt x="30" y="236"/>
                    <a:pt x="1" y="502"/>
                    <a:pt x="148" y="684"/>
                  </a:cubicBezTo>
                  <a:lnTo>
                    <a:pt x="14512" y="18710"/>
                  </a:lnTo>
                  <a:cubicBezTo>
                    <a:pt x="14592" y="18811"/>
                    <a:pt x="14712" y="18868"/>
                    <a:pt x="14839" y="18868"/>
                  </a:cubicBezTo>
                  <a:lnTo>
                    <a:pt x="14842" y="18868"/>
                  </a:lnTo>
                  <a:cubicBezTo>
                    <a:pt x="15192" y="18867"/>
                    <a:pt x="15386" y="18462"/>
                    <a:pt x="15169" y="18189"/>
                  </a:cubicBezTo>
                  <a:lnTo>
                    <a:pt x="802" y="161"/>
                  </a:lnTo>
                  <a:cubicBezTo>
                    <a:pt x="720" y="56"/>
                    <a:pt x="597" y="1"/>
                    <a:pt x="472" y="1"/>
                  </a:cubicBezTo>
                  <a:close/>
                </a:path>
              </a:pathLst>
            </a:custGeom>
            <a:solidFill>
              <a:srgbClr val="000B1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27"/>
            <p:cNvSpPr/>
            <p:nvPr/>
          </p:nvSpPr>
          <p:spPr>
            <a:xfrm>
              <a:off x="3931825" y="2764925"/>
              <a:ext cx="1309875" cy="1701950"/>
            </a:xfrm>
            <a:custGeom>
              <a:rect b="b" l="l" r="r" t="t"/>
              <a:pathLst>
                <a:path extrusionOk="0" h="68078" w="52395">
                  <a:moveTo>
                    <a:pt x="473" y="1"/>
                  </a:moveTo>
                  <a:cubicBezTo>
                    <a:pt x="385" y="1"/>
                    <a:pt x="295" y="29"/>
                    <a:pt x="219" y="86"/>
                  </a:cubicBezTo>
                  <a:cubicBezTo>
                    <a:pt x="35" y="227"/>
                    <a:pt x="1" y="491"/>
                    <a:pt x="141" y="674"/>
                  </a:cubicBezTo>
                  <a:lnTo>
                    <a:pt x="51515" y="67913"/>
                  </a:lnTo>
                  <a:cubicBezTo>
                    <a:pt x="51595" y="68018"/>
                    <a:pt x="51718" y="68078"/>
                    <a:pt x="51850" y="68078"/>
                  </a:cubicBezTo>
                  <a:cubicBezTo>
                    <a:pt x="52196" y="68078"/>
                    <a:pt x="52394" y="67681"/>
                    <a:pt x="52183" y="67405"/>
                  </a:cubicBezTo>
                  <a:lnTo>
                    <a:pt x="807" y="166"/>
                  </a:lnTo>
                  <a:cubicBezTo>
                    <a:pt x="725" y="58"/>
                    <a:pt x="600" y="1"/>
                    <a:pt x="4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27"/>
            <p:cNvSpPr/>
            <p:nvPr/>
          </p:nvSpPr>
          <p:spPr>
            <a:xfrm>
              <a:off x="3919575" y="2745650"/>
              <a:ext cx="932450" cy="2245175"/>
            </a:xfrm>
            <a:custGeom>
              <a:rect b="b" l="l" r="r" t="t"/>
              <a:pathLst>
                <a:path extrusionOk="0" h="89807" w="37298">
                  <a:moveTo>
                    <a:pt x="473" y="0"/>
                  </a:moveTo>
                  <a:cubicBezTo>
                    <a:pt x="420" y="0"/>
                    <a:pt x="366" y="10"/>
                    <a:pt x="314" y="31"/>
                  </a:cubicBezTo>
                  <a:cubicBezTo>
                    <a:pt x="105" y="116"/>
                    <a:pt x="1" y="351"/>
                    <a:pt x="79" y="564"/>
                  </a:cubicBezTo>
                  <a:lnTo>
                    <a:pt x="36434" y="89545"/>
                  </a:lnTo>
                  <a:cubicBezTo>
                    <a:pt x="36497" y="89702"/>
                    <a:pt x="36651" y="89805"/>
                    <a:pt x="36821" y="89807"/>
                  </a:cubicBezTo>
                  <a:cubicBezTo>
                    <a:pt x="36876" y="89807"/>
                    <a:pt x="36930" y="89795"/>
                    <a:pt x="36981" y="89774"/>
                  </a:cubicBezTo>
                  <a:cubicBezTo>
                    <a:pt x="37195" y="89688"/>
                    <a:pt x="37298" y="89443"/>
                    <a:pt x="37209" y="89229"/>
                  </a:cubicBezTo>
                  <a:lnTo>
                    <a:pt x="855" y="247"/>
                  </a:lnTo>
                  <a:cubicBezTo>
                    <a:pt x="785" y="92"/>
                    <a:pt x="633" y="0"/>
                    <a:pt x="4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27"/>
            <p:cNvSpPr/>
            <p:nvPr/>
          </p:nvSpPr>
          <p:spPr>
            <a:xfrm>
              <a:off x="4181575" y="4920400"/>
              <a:ext cx="62850" cy="318125"/>
            </a:xfrm>
            <a:custGeom>
              <a:rect b="b" l="l" r="r" t="t"/>
              <a:pathLst>
                <a:path extrusionOk="0" h="12725" w="2514">
                  <a:moveTo>
                    <a:pt x="421" y="0"/>
                  </a:moveTo>
                  <a:cubicBezTo>
                    <a:pt x="411" y="0"/>
                    <a:pt x="401" y="1"/>
                    <a:pt x="391" y="1"/>
                  </a:cubicBezTo>
                  <a:cubicBezTo>
                    <a:pt x="160" y="32"/>
                    <a:pt x="0" y="245"/>
                    <a:pt x="31" y="473"/>
                  </a:cubicBezTo>
                  <a:lnTo>
                    <a:pt x="1651" y="12362"/>
                  </a:lnTo>
                  <a:cubicBezTo>
                    <a:pt x="1679" y="12570"/>
                    <a:pt x="1855" y="12725"/>
                    <a:pt x="2066" y="12725"/>
                  </a:cubicBezTo>
                  <a:cubicBezTo>
                    <a:pt x="2084" y="12725"/>
                    <a:pt x="2104" y="12725"/>
                    <a:pt x="2123" y="12722"/>
                  </a:cubicBezTo>
                  <a:cubicBezTo>
                    <a:pt x="2352" y="12691"/>
                    <a:pt x="2514" y="12478"/>
                    <a:pt x="2483" y="12250"/>
                  </a:cubicBezTo>
                  <a:lnTo>
                    <a:pt x="863" y="361"/>
                  </a:lnTo>
                  <a:cubicBezTo>
                    <a:pt x="833" y="144"/>
                    <a:pt x="634" y="0"/>
                    <a:pt x="421" y="0"/>
                  </a:cubicBezTo>
                  <a:close/>
                </a:path>
              </a:pathLst>
            </a:custGeom>
            <a:solidFill>
              <a:srgbClr val="000B1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27"/>
            <p:cNvSpPr/>
            <p:nvPr/>
          </p:nvSpPr>
          <p:spPr>
            <a:xfrm>
              <a:off x="3898025" y="2769525"/>
              <a:ext cx="286425" cy="2052075"/>
            </a:xfrm>
            <a:custGeom>
              <a:rect b="b" l="l" r="r" t="t"/>
              <a:pathLst>
                <a:path extrusionOk="0" h="82083" w="11457">
                  <a:moveTo>
                    <a:pt x="450" y="0"/>
                  </a:moveTo>
                  <a:cubicBezTo>
                    <a:pt x="433" y="0"/>
                    <a:pt x="415" y="1"/>
                    <a:pt x="397" y="4"/>
                  </a:cubicBezTo>
                  <a:cubicBezTo>
                    <a:pt x="164" y="35"/>
                    <a:pt x="0" y="249"/>
                    <a:pt x="36" y="482"/>
                  </a:cubicBezTo>
                  <a:lnTo>
                    <a:pt x="10596" y="81717"/>
                  </a:lnTo>
                  <a:cubicBezTo>
                    <a:pt x="10622" y="81924"/>
                    <a:pt x="10800" y="82081"/>
                    <a:pt x="11011" y="82082"/>
                  </a:cubicBezTo>
                  <a:cubicBezTo>
                    <a:pt x="11029" y="82082"/>
                    <a:pt x="11047" y="82082"/>
                    <a:pt x="11065" y="82079"/>
                  </a:cubicBezTo>
                  <a:cubicBezTo>
                    <a:pt x="11295" y="82050"/>
                    <a:pt x="11457" y="81839"/>
                    <a:pt x="11427" y="81609"/>
                  </a:cubicBezTo>
                  <a:lnTo>
                    <a:pt x="867" y="376"/>
                  </a:lnTo>
                  <a:cubicBezTo>
                    <a:pt x="843" y="160"/>
                    <a:pt x="662" y="0"/>
                    <a:pt x="450" y="0"/>
                  </a:cubicBezTo>
                  <a:close/>
                </a:path>
              </a:pathLst>
            </a:custGeom>
            <a:solidFill>
              <a:srgbClr val="000B1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27"/>
            <p:cNvSpPr/>
            <p:nvPr/>
          </p:nvSpPr>
          <p:spPr>
            <a:xfrm>
              <a:off x="2231625" y="1720950"/>
              <a:ext cx="3000425" cy="2652575"/>
            </a:xfrm>
            <a:custGeom>
              <a:rect b="b" l="l" r="r" t="t"/>
              <a:pathLst>
                <a:path extrusionOk="0" h="106103" w="120017">
                  <a:moveTo>
                    <a:pt x="24292" y="0"/>
                  </a:moveTo>
                  <a:cubicBezTo>
                    <a:pt x="15804" y="8518"/>
                    <a:pt x="7707" y="17404"/>
                    <a:pt x="1" y="26657"/>
                  </a:cubicBezTo>
                  <a:cubicBezTo>
                    <a:pt x="9635" y="40684"/>
                    <a:pt x="20503" y="53702"/>
                    <a:pt x="31464" y="66716"/>
                  </a:cubicBezTo>
                  <a:lnTo>
                    <a:pt x="64638" y="106102"/>
                  </a:lnTo>
                  <a:cubicBezTo>
                    <a:pt x="81554" y="78391"/>
                    <a:pt x="101518" y="54058"/>
                    <a:pt x="119556" y="27064"/>
                  </a:cubicBezTo>
                  <a:cubicBezTo>
                    <a:pt x="119556" y="27064"/>
                    <a:pt x="119556" y="27064"/>
                    <a:pt x="119556" y="27064"/>
                  </a:cubicBezTo>
                  <a:cubicBezTo>
                    <a:pt x="119558" y="27064"/>
                    <a:pt x="120016" y="26592"/>
                    <a:pt x="119816" y="26280"/>
                  </a:cubicBezTo>
                  <a:cubicBezTo>
                    <a:pt x="113662" y="16656"/>
                    <a:pt x="104917" y="10259"/>
                    <a:pt x="98884" y="559"/>
                  </a:cubicBezTo>
                  <a:cubicBezTo>
                    <a:pt x="74115" y="283"/>
                    <a:pt x="49061" y="276"/>
                    <a:pt x="24292" y="0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27"/>
            <p:cNvSpPr/>
            <p:nvPr/>
          </p:nvSpPr>
          <p:spPr>
            <a:xfrm>
              <a:off x="2197225" y="1689050"/>
              <a:ext cx="3067525" cy="2716425"/>
            </a:xfrm>
            <a:custGeom>
              <a:rect b="b" l="l" r="r" t="t"/>
              <a:pathLst>
                <a:path extrusionOk="0" h="108657" w="122701">
                  <a:moveTo>
                    <a:pt x="120114" y="28242"/>
                  </a:moveTo>
                  <a:lnTo>
                    <a:pt x="120114" y="28242"/>
                  </a:lnTo>
                  <a:cubicBezTo>
                    <a:pt x="120117" y="28245"/>
                    <a:pt x="120119" y="28244"/>
                    <a:pt x="120119" y="28249"/>
                  </a:cubicBezTo>
                  <a:cubicBezTo>
                    <a:pt x="120117" y="28247"/>
                    <a:pt x="120116" y="28245"/>
                    <a:pt x="120114" y="28242"/>
                  </a:cubicBezTo>
                  <a:close/>
                  <a:moveTo>
                    <a:pt x="26194" y="2561"/>
                  </a:moveTo>
                  <a:cubicBezTo>
                    <a:pt x="38401" y="2695"/>
                    <a:pt x="50679" y="2764"/>
                    <a:pt x="62957" y="2834"/>
                  </a:cubicBezTo>
                  <a:cubicBezTo>
                    <a:pt x="75177" y="2903"/>
                    <a:pt x="87398" y="2971"/>
                    <a:pt x="99551" y="3105"/>
                  </a:cubicBezTo>
                  <a:cubicBezTo>
                    <a:pt x="102613" y="7876"/>
                    <a:pt x="106330" y="11898"/>
                    <a:pt x="109928" y="15791"/>
                  </a:cubicBezTo>
                  <a:cubicBezTo>
                    <a:pt x="113351" y="19497"/>
                    <a:pt x="116887" y="23323"/>
                    <a:pt x="119794" y="27747"/>
                  </a:cubicBezTo>
                  <a:cubicBezTo>
                    <a:pt x="112394" y="38813"/>
                    <a:pt x="104547" y="49602"/>
                    <a:pt x="96958" y="60039"/>
                  </a:cubicBezTo>
                  <a:cubicBezTo>
                    <a:pt x="86446" y="74495"/>
                    <a:pt x="75585" y="89428"/>
                    <a:pt x="65850" y="105204"/>
                  </a:cubicBezTo>
                  <a:lnTo>
                    <a:pt x="33817" y="67169"/>
                  </a:lnTo>
                  <a:cubicBezTo>
                    <a:pt x="22361" y="53570"/>
                    <a:pt x="12113" y="41209"/>
                    <a:pt x="2979" y="28009"/>
                  </a:cubicBezTo>
                  <a:cubicBezTo>
                    <a:pt x="10333" y="19222"/>
                    <a:pt x="18134" y="10668"/>
                    <a:pt x="26194" y="2561"/>
                  </a:cubicBezTo>
                  <a:close/>
                  <a:moveTo>
                    <a:pt x="25681" y="1"/>
                  </a:moveTo>
                  <a:cubicBezTo>
                    <a:pt x="25339" y="30"/>
                    <a:pt x="25005" y="131"/>
                    <a:pt x="24763" y="376"/>
                  </a:cubicBezTo>
                  <a:cubicBezTo>
                    <a:pt x="16289" y="8878"/>
                    <a:pt x="8091" y="17875"/>
                    <a:pt x="395" y="27119"/>
                  </a:cubicBezTo>
                  <a:cubicBezTo>
                    <a:pt x="28" y="27558"/>
                    <a:pt x="0" y="28187"/>
                    <a:pt x="323" y="28659"/>
                  </a:cubicBezTo>
                  <a:cubicBezTo>
                    <a:pt x="9663" y="42254"/>
                    <a:pt x="20133" y="54888"/>
                    <a:pt x="31864" y="68817"/>
                  </a:cubicBezTo>
                  <a:lnTo>
                    <a:pt x="65036" y="108203"/>
                  </a:lnTo>
                  <a:cubicBezTo>
                    <a:pt x="65279" y="108490"/>
                    <a:pt x="65637" y="108657"/>
                    <a:pt x="66014" y="108657"/>
                  </a:cubicBezTo>
                  <a:cubicBezTo>
                    <a:pt x="66045" y="108657"/>
                    <a:pt x="66077" y="108655"/>
                    <a:pt x="66110" y="108654"/>
                  </a:cubicBezTo>
                  <a:cubicBezTo>
                    <a:pt x="66520" y="108622"/>
                    <a:pt x="66889" y="108395"/>
                    <a:pt x="67103" y="108044"/>
                  </a:cubicBezTo>
                  <a:cubicBezTo>
                    <a:pt x="77019" y="91801"/>
                    <a:pt x="88206" y="76417"/>
                    <a:pt x="99024" y="61541"/>
                  </a:cubicBezTo>
                  <a:cubicBezTo>
                    <a:pt x="106636" y="51076"/>
                    <a:pt x="114504" y="40252"/>
                    <a:pt x="121938" y="29134"/>
                  </a:cubicBezTo>
                  <a:cubicBezTo>
                    <a:pt x="122570" y="28420"/>
                    <a:pt x="122701" y="27542"/>
                    <a:pt x="122265" y="26865"/>
                  </a:cubicBezTo>
                  <a:cubicBezTo>
                    <a:pt x="119180" y="22040"/>
                    <a:pt x="115430" y="17981"/>
                    <a:pt x="111803" y="14059"/>
                  </a:cubicBezTo>
                  <a:cubicBezTo>
                    <a:pt x="108137" y="10092"/>
                    <a:pt x="104346" y="5989"/>
                    <a:pt x="101343" y="1162"/>
                  </a:cubicBezTo>
                  <a:cubicBezTo>
                    <a:pt x="101113" y="791"/>
                    <a:pt x="100709" y="564"/>
                    <a:pt x="100273" y="559"/>
                  </a:cubicBezTo>
                  <a:cubicBezTo>
                    <a:pt x="87886" y="420"/>
                    <a:pt x="75429" y="352"/>
                    <a:pt x="62970" y="280"/>
                  </a:cubicBezTo>
                  <a:cubicBezTo>
                    <a:pt x="50517" y="210"/>
                    <a:pt x="38063" y="138"/>
                    <a:pt x="256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27"/>
            <p:cNvSpPr/>
            <p:nvPr/>
          </p:nvSpPr>
          <p:spPr>
            <a:xfrm>
              <a:off x="2231625" y="2377950"/>
              <a:ext cx="2995400" cy="324200"/>
            </a:xfrm>
            <a:custGeom>
              <a:rect b="b" l="l" r="r" t="t"/>
              <a:pathLst>
                <a:path extrusionOk="0" h="12968" w="119816">
                  <a:moveTo>
                    <a:pt x="119816" y="0"/>
                  </a:moveTo>
                  <a:lnTo>
                    <a:pt x="1" y="379"/>
                  </a:lnTo>
                  <a:lnTo>
                    <a:pt x="36844" y="12967"/>
                  </a:lnTo>
                  <a:lnTo>
                    <a:pt x="90821" y="12967"/>
                  </a:lnTo>
                  <a:lnTo>
                    <a:pt x="119816" y="0"/>
                  </a:ln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27"/>
            <p:cNvSpPr/>
            <p:nvPr/>
          </p:nvSpPr>
          <p:spPr>
            <a:xfrm>
              <a:off x="2195825" y="2345650"/>
              <a:ext cx="3068575" cy="388425"/>
            </a:xfrm>
            <a:custGeom>
              <a:rect b="b" l="l" r="r" t="t"/>
              <a:pathLst>
                <a:path extrusionOk="0" h="15537" w="122743">
                  <a:moveTo>
                    <a:pt x="121282" y="0"/>
                  </a:moveTo>
                  <a:cubicBezTo>
                    <a:pt x="121096" y="0"/>
                    <a:pt x="120906" y="41"/>
                    <a:pt x="120727" y="128"/>
                  </a:cubicBezTo>
                  <a:lnTo>
                    <a:pt x="91982" y="12982"/>
                  </a:lnTo>
                  <a:lnTo>
                    <a:pt x="38487" y="12982"/>
                  </a:lnTo>
                  <a:lnTo>
                    <a:pt x="1846" y="463"/>
                  </a:lnTo>
                  <a:cubicBezTo>
                    <a:pt x="1710" y="417"/>
                    <a:pt x="1572" y="395"/>
                    <a:pt x="1437" y="395"/>
                  </a:cubicBezTo>
                  <a:cubicBezTo>
                    <a:pt x="906" y="395"/>
                    <a:pt x="410" y="729"/>
                    <a:pt x="229" y="1260"/>
                  </a:cubicBezTo>
                  <a:cubicBezTo>
                    <a:pt x="1" y="1924"/>
                    <a:pt x="355" y="2649"/>
                    <a:pt x="1020" y="2880"/>
                  </a:cubicBezTo>
                  <a:lnTo>
                    <a:pt x="37863" y="15469"/>
                  </a:lnTo>
                  <a:cubicBezTo>
                    <a:pt x="37995" y="15513"/>
                    <a:pt x="38135" y="15536"/>
                    <a:pt x="38276" y="15536"/>
                  </a:cubicBezTo>
                  <a:lnTo>
                    <a:pt x="92255" y="15536"/>
                  </a:lnTo>
                  <a:cubicBezTo>
                    <a:pt x="92435" y="15536"/>
                    <a:pt x="92611" y="15499"/>
                    <a:pt x="92776" y="15425"/>
                  </a:cubicBezTo>
                  <a:lnTo>
                    <a:pt x="121769" y="2458"/>
                  </a:lnTo>
                  <a:cubicBezTo>
                    <a:pt x="122435" y="2184"/>
                    <a:pt x="122742" y="1413"/>
                    <a:pt x="122450" y="757"/>
                  </a:cubicBezTo>
                  <a:cubicBezTo>
                    <a:pt x="122237" y="280"/>
                    <a:pt x="121770" y="0"/>
                    <a:pt x="1212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27"/>
            <p:cNvSpPr/>
            <p:nvPr/>
          </p:nvSpPr>
          <p:spPr>
            <a:xfrm>
              <a:off x="3847550" y="1749975"/>
              <a:ext cx="25" cy="2623575"/>
            </a:xfrm>
            <a:custGeom>
              <a:rect b="b" l="l" r="r" t="t"/>
              <a:pathLst>
                <a:path extrusionOk="0" h="104943" w="1">
                  <a:moveTo>
                    <a:pt x="1" y="104943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27"/>
            <p:cNvSpPr/>
            <p:nvPr/>
          </p:nvSpPr>
          <p:spPr>
            <a:xfrm>
              <a:off x="3815600" y="1718450"/>
              <a:ext cx="63900" cy="2687025"/>
            </a:xfrm>
            <a:custGeom>
              <a:rect b="b" l="l" r="r" t="t"/>
              <a:pathLst>
                <a:path extrusionOk="0" h="107481" w="2556">
                  <a:moveTo>
                    <a:pt x="1277" y="1"/>
                  </a:moveTo>
                  <a:cubicBezTo>
                    <a:pt x="578" y="1"/>
                    <a:pt x="10" y="562"/>
                    <a:pt x="0" y="1261"/>
                  </a:cubicBezTo>
                  <a:lnTo>
                    <a:pt x="0" y="106204"/>
                  </a:lnTo>
                  <a:cubicBezTo>
                    <a:pt x="2" y="106909"/>
                    <a:pt x="573" y="107481"/>
                    <a:pt x="1279" y="107481"/>
                  </a:cubicBezTo>
                  <a:cubicBezTo>
                    <a:pt x="1983" y="107481"/>
                    <a:pt x="2554" y="106909"/>
                    <a:pt x="2556" y="106204"/>
                  </a:cubicBezTo>
                  <a:lnTo>
                    <a:pt x="2556" y="1261"/>
                  </a:lnTo>
                  <a:cubicBezTo>
                    <a:pt x="2546" y="562"/>
                    <a:pt x="197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27"/>
            <p:cNvSpPr/>
            <p:nvPr/>
          </p:nvSpPr>
          <p:spPr>
            <a:xfrm>
              <a:off x="3163925" y="1732775"/>
              <a:ext cx="226750" cy="950025"/>
            </a:xfrm>
            <a:custGeom>
              <a:rect b="b" l="l" r="r" t="t"/>
              <a:pathLst>
                <a:path extrusionOk="0" h="38001" w="9070">
                  <a:moveTo>
                    <a:pt x="1" y="38000"/>
                  </a:moveTo>
                  <a:cubicBezTo>
                    <a:pt x="3024" y="25334"/>
                    <a:pt x="6047" y="12667"/>
                    <a:pt x="907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27"/>
            <p:cNvSpPr/>
            <p:nvPr/>
          </p:nvSpPr>
          <p:spPr>
            <a:xfrm>
              <a:off x="3128775" y="1700825"/>
              <a:ext cx="297025" cy="1013900"/>
            </a:xfrm>
            <a:custGeom>
              <a:rect b="b" l="l" r="r" t="t"/>
              <a:pathLst>
                <a:path extrusionOk="0" h="40556" w="11881">
                  <a:moveTo>
                    <a:pt x="10474" y="1"/>
                  </a:moveTo>
                  <a:cubicBezTo>
                    <a:pt x="9896" y="1"/>
                    <a:pt x="9372" y="395"/>
                    <a:pt x="9233" y="982"/>
                  </a:cubicBezTo>
                  <a:lnTo>
                    <a:pt x="164" y="38981"/>
                  </a:lnTo>
                  <a:cubicBezTo>
                    <a:pt x="1" y="39667"/>
                    <a:pt x="424" y="40356"/>
                    <a:pt x="1110" y="40519"/>
                  </a:cubicBezTo>
                  <a:cubicBezTo>
                    <a:pt x="1208" y="40542"/>
                    <a:pt x="1307" y="40555"/>
                    <a:pt x="1407" y="40555"/>
                  </a:cubicBezTo>
                  <a:cubicBezTo>
                    <a:pt x="1998" y="40555"/>
                    <a:pt x="2511" y="40149"/>
                    <a:pt x="2648" y="39574"/>
                  </a:cubicBezTo>
                  <a:lnTo>
                    <a:pt x="11717" y="1574"/>
                  </a:lnTo>
                  <a:cubicBezTo>
                    <a:pt x="11880" y="888"/>
                    <a:pt x="11457" y="199"/>
                    <a:pt x="10771" y="36"/>
                  </a:cubicBezTo>
                  <a:cubicBezTo>
                    <a:pt x="10672" y="12"/>
                    <a:pt x="10572" y="1"/>
                    <a:pt x="10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27"/>
            <p:cNvSpPr/>
            <p:nvPr/>
          </p:nvSpPr>
          <p:spPr>
            <a:xfrm>
              <a:off x="4245550" y="1750625"/>
              <a:ext cx="261150" cy="941350"/>
            </a:xfrm>
            <a:custGeom>
              <a:rect b="b" l="l" r="r" t="t"/>
              <a:pathLst>
                <a:path extrusionOk="0" h="37654" w="10446">
                  <a:moveTo>
                    <a:pt x="0" y="0"/>
                  </a:moveTo>
                  <a:lnTo>
                    <a:pt x="0" y="0"/>
                  </a:lnTo>
                  <a:cubicBezTo>
                    <a:pt x="3294" y="12603"/>
                    <a:pt x="6776" y="25154"/>
                    <a:pt x="10446" y="3765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27"/>
            <p:cNvSpPr/>
            <p:nvPr/>
          </p:nvSpPr>
          <p:spPr>
            <a:xfrm>
              <a:off x="4210850" y="1719650"/>
              <a:ext cx="331425" cy="1004250"/>
            </a:xfrm>
            <a:custGeom>
              <a:rect b="b" l="l" r="r" t="t"/>
              <a:pathLst>
                <a:path extrusionOk="0" h="40170" w="13257">
                  <a:moveTo>
                    <a:pt x="1399" y="1"/>
                  </a:moveTo>
                  <a:cubicBezTo>
                    <a:pt x="1293" y="1"/>
                    <a:pt x="1184" y="14"/>
                    <a:pt x="1076" y="42"/>
                  </a:cubicBezTo>
                  <a:cubicBezTo>
                    <a:pt x="409" y="217"/>
                    <a:pt x="0" y="890"/>
                    <a:pt x="154" y="1563"/>
                  </a:cubicBezTo>
                  <a:cubicBezTo>
                    <a:pt x="3431" y="14108"/>
                    <a:pt x="6949" y="26790"/>
                    <a:pt x="10607" y="39250"/>
                  </a:cubicBezTo>
                  <a:cubicBezTo>
                    <a:pt x="10767" y="39794"/>
                    <a:pt x="11265" y="40168"/>
                    <a:pt x="11832" y="40170"/>
                  </a:cubicBezTo>
                  <a:cubicBezTo>
                    <a:pt x="11955" y="40170"/>
                    <a:pt x="12075" y="40152"/>
                    <a:pt x="12193" y="40117"/>
                  </a:cubicBezTo>
                  <a:cubicBezTo>
                    <a:pt x="12869" y="39920"/>
                    <a:pt x="13256" y="39209"/>
                    <a:pt x="13059" y="38533"/>
                  </a:cubicBezTo>
                  <a:cubicBezTo>
                    <a:pt x="9407" y="26094"/>
                    <a:pt x="5896" y="13439"/>
                    <a:pt x="2625" y="918"/>
                  </a:cubicBezTo>
                  <a:cubicBezTo>
                    <a:pt x="2460" y="363"/>
                    <a:pt x="1952" y="1"/>
                    <a:pt x="1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27"/>
            <p:cNvSpPr/>
            <p:nvPr/>
          </p:nvSpPr>
          <p:spPr>
            <a:xfrm>
              <a:off x="3152700" y="2702125"/>
              <a:ext cx="694875" cy="1671425"/>
            </a:xfrm>
            <a:custGeom>
              <a:rect b="b" l="l" r="r" t="t"/>
              <a:pathLst>
                <a:path extrusionOk="0" h="66857" w="27795">
                  <a:moveTo>
                    <a:pt x="1" y="0"/>
                  </a:moveTo>
                  <a:lnTo>
                    <a:pt x="27795" y="6685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27"/>
            <p:cNvSpPr/>
            <p:nvPr/>
          </p:nvSpPr>
          <p:spPr>
            <a:xfrm>
              <a:off x="3116450" y="2670250"/>
              <a:ext cx="769350" cy="1735225"/>
            </a:xfrm>
            <a:custGeom>
              <a:rect b="b" l="l" r="r" t="t"/>
              <a:pathLst>
                <a:path extrusionOk="0" h="69409" w="30774">
                  <a:moveTo>
                    <a:pt x="1450" y="1"/>
                  </a:moveTo>
                  <a:cubicBezTo>
                    <a:pt x="1287" y="1"/>
                    <a:pt x="1120" y="32"/>
                    <a:pt x="959" y="98"/>
                  </a:cubicBezTo>
                  <a:cubicBezTo>
                    <a:pt x="309" y="367"/>
                    <a:pt x="1" y="1115"/>
                    <a:pt x="272" y="1767"/>
                  </a:cubicBezTo>
                  <a:lnTo>
                    <a:pt x="28066" y="68622"/>
                  </a:lnTo>
                  <a:cubicBezTo>
                    <a:pt x="28263" y="69098"/>
                    <a:pt x="28729" y="69409"/>
                    <a:pt x="29245" y="69409"/>
                  </a:cubicBezTo>
                  <a:cubicBezTo>
                    <a:pt x="30156" y="69409"/>
                    <a:pt x="30773" y="68481"/>
                    <a:pt x="30422" y="67642"/>
                  </a:cubicBezTo>
                  <a:lnTo>
                    <a:pt x="2630" y="785"/>
                  </a:lnTo>
                  <a:cubicBezTo>
                    <a:pt x="2427" y="295"/>
                    <a:pt x="1952" y="1"/>
                    <a:pt x="1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27"/>
            <p:cNvSpPr/>
            <p:nvPr/>
          </p:nvSpPr>
          <p:spPr>
            <a:xfrm>
              <a:off x="3851225" y="2676550"/>
              <a:ext cx="659725" cy="1632825"/>
            </a:xfrm>
            <a:custGeom>
              <a:rect b="b" l="l" r="r" t="t"/>
              <a:pathLst>
                <a:path extrusionOk="0" h="65313" w="26389">
                  <a:moveTo>
                    <a:pt x="26389" y="1"/>
                  </a:moveTo>
                  <a:lnTo>
                    <a:pt x="26389" y="1"/>
                  </a:lnTo>
                  <a:cubicBezTo>
                    <a:pt x="16229" y="21195"/>
                    <a:pt x="7415" y="43009"/>
                    <a:pt x="1" y="65312"/>
                  </a:cubicBezTo>
                  <a:lnTo>
                    <a:pt x="263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27"/>
            <p:cNvSpPr/>
            <p:nvPr/>
          </p:nvSpPr>
          <p:spPr>
            <a:xfrm>
              <a:off x="3815375" y="2644650"/>
              <a:ext cx="731950" cy="1696650"/>
            </a:xfrm>
            <a:custGeom>
              <a:rect b="b" l="l" r="r" t="t"/>
              <a:pathLst>
                <a:path extrusionOk="0" h="67866" w="29278">
                  <a:moveTo>
                    <a:pt x="27823" y="0"/>
                  </a:moveTo>
                  <a:cubicBezTo>
                    <a:pt x="27347" y="0"/>
                    <a:pt x="26890" y="268"/>
                    <a:pt x="26670" y="726"/>
                  </a:cubicBezTo>
                  <a:cubicBezTo>
                    <a:pt x="16492" y="21970"/>
                    <a:pt x="7659" y="43833"/>
                    <a:pt x="223" y="66185"/>
                  </a:cubicBezTo>
                  <a:cubicBezTo>
                    <a:pt x="1" y="66855"/>
                    <a:pt x="363" y="67578"/>
                    <a:pt x="1033" y="67800"/>
                  </a:cubicBezTo>
                  <a:cubicBezTo>
                    <a:pt x="1162" y="67844"/>
                    <a:pt x="1298" y="67866"/>
                    <a:pt x="1435" y="67866"/>
                  </a:cubicBezTo>
                  <a:cubicBezTo>
                    <a:pt x="1985" y="67864"/>
                    <a:pt x="2473" y="67511"/>
                    <a:pt x="2647" y="66990"/>
                  </a:cubicBezTo>
                  <a:cubicBezTo>
                    <a:pt x="10049" y="44739"/>
                    <a:pt x="18842" y="22976"/>
                    <a:pt x="28972" y="1830"/>
                  </a:cubicBezTo>
                  <a:cubicBezTo>
                    <a:pt x="29278" y="1194"/>
                    <a:pt x="29010" y="431"/>
                    <a:pt x="28373" y="126"/>
                  </a:cubicBezTo>
                  <a:cubicBezTo>
                    <a:pt x="28195" y="41"/>
                    <a:pt x="28008" y="0"/>
                    <a:pt x="278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27"/>
            <p:cNvSpPr/>
            <p:nvPr/>
          </p:nvSpPr>
          <p:spPr>
            <a:xfrm>
              <a:off x="2143725" y="1321400"/>
              <a:ext cx="432850" cy="449750"/>
            </a:xfrm>
            <a:custGeom>
              <a:rect b="b" l="l" r="r" t="t"/>
              <a:pathLst>
                <a:path extrusionOk="0" h="17990" w="17314">
                  <a:moveTo>
                    <a:pt x="8297" y="0"/>
                  </a:moveTo>
                  <a:cubicBezTo>
                    <a:pt x="7734" y="2685"/>
                    <a:pt x="7170" y="5370"/>
                    <a:pt x="6608" y="8053"/>
                  </a:cubicBezTo>
                  <a:cubicBezTo>
                    <a:pt x="4400" y="8130"/>
                    <a:pt x="2199" y="8272"/>
                    <a:pt x="1" y="8480"/>
                  </a:cubicBezTo>
                  <a:cubicBezTo>
                    <a:pt x="1823" y="9616"/>
                    <a:pt x="3678" y="10696"/>
                    <a:pt x="5568" y="11715"/>
                  </a:cubicBezTo>
                  <a:cubicBezTo>
                    <a:pt x="4880" y="13864"/>
                    <a:pt x="4039" y="15961"/>
                    <a:pt x="3053" y="17989"/>
                  </a:cubicBezTo>
                  <a:lnTo>
                    <a:pt x="8083" y="13794"/>
                  </a:lnTo>
                  <a:cubicBezTo>
                    <a:pt x="8290" y="13621"/>
                    <a:pt x="8514" y="13441"/>
                    <a:pt x="8784" y="13408"/>
                  </a:cubicBezTo>
                  <a:cubicBezTo>
                    <a:pt x="8813" y="13405"/>
                    <a:pt x="8842" y="13403"/>
                    <a:pt x="8871" y="13403"/>
                  </a:cubicBezTo>
                  <a:cubicBezTo>
                    <a:pt x="9299" y="13403"/>
                    <a:pt x="9651" y="13775"/>
                    <a:pt x="9951" y="14099"/>
                  </a:cubicBezTo>
                  <a:cubicBezTo>
                    <a:pt x="11194" y="15440"/>
                    <a:pt x="12741" y="16461"/>
                    <a:pt x="14460" y="17080"/>
                  </a:cubicBezTo>
                  <a:cubicBezTo>
                    <a:pt x="13724" y="15442"/>
                    <a:pt x="13030" y="13787"/>
                    <a:pt x="12375" y="12117"/>
                  </a:cubicBezTo>
                  <a:cubicBezTo>
                    <a:pt x="14021" y="11104"/>
                    <a:pt x="15667" y="10093"/>
                    <a:pt x="17313" y="9081"/>
                  </a:cubicBezTo>
                  <a:cubicBezTo>
                    <a:pt x="15550" y="8648"/>
                    <a:pt x="13743" y="8413"/>
                    <a:pt x="11927" y="8380"/>
                  </a:cubicBezTo>
                  <a:cubicBezTo>
                    <a:pt x="11697" y="8375"/>
                    <a:pt x="11447" y="8367"/>
                    <a:pt x="11276" y="8215"/>
                  </a:cubicBezTo>
                  <a:cubicBezTo>
                    <a:pt x="11122" y="8079"/>
                    <a:pt x="11072" y="7866"/>
                    <a:pt x="11028" y="7666"/>
                  </a:cubicBezTo>
                  <a:cubicBezTo>
                    <a:pt x="10443" y="5006"/>
                    <a:pt x="9527" y="2431"/>
                    <a:pt x="8297" y="0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27"/>
            <p:cNvSpPr/>
            <p:nvPr/>
          </p:nvSpPr>
          <p:spPr>
            <a:xfrm>
              <a:off x="2120900" y="1300075"/>
              <a:ext cx="478000" cy="492350"/>
            </a:xfrm>
            <a:custGeom>
              <a:rect b="b" l="l" r="r" t="t"/>
              <a:pathLst>
                <a:path extrusionOk="0" h="19694" w="19120">
                  <a:moveTo>
                    <a:pt x="9510" y="3564"/>
                  </a:moveTo>
                  <a:cubicBezTo>
                    <a:pt x="10188" y="5225"/>
                    <a:pt x="10724" y="6943"/>
                    <a:pt x="11109" y="8697"/>
                  </a:cubicBezTo>
                  <a:cubicBezTo>
                    <a:pt x="11165" y="8955"/>
                    <a:pt x="11258" y="9385"/>
                    <a:pt x="11625" y="9707"/>
                  </a:cubicBezTo>
                  <a:cubicBezTo>
                    <a:pt x="12042" y="10071"/>
                    <a:pt x="12553" y="10079"/>
                    <a:pt x="12824" y="10082"/>
                  </a:cubicBezTo>
                  <a:cubicBezTo>
                    <a:pt x="13863" y="10102"/>
                    <a:pt x="14900" y="10188"/>
                    <a:pt x="15927" y="10345"/>
                  </a:cubicBezTo>
                  <a:lnTo>
                    <a:pt x="12840" y="12243"/>
                  </a:lnTo>
                  <a:cubicBezTo>
                    <a:pt x="12489" y="12458"/>
                    <a:pt x="12344" y="12894"/>
                    <a:pt x="12494" y="13278"/>
                  </a:cubicBezTo>
                  <a:cubicBezTo>
                    <a:pt x="12871" y="14242"/>
                    <a:pt x="13267" y="15210"/>
                    <a:pt x="13677" y="16174"/>
                  </a:cubicBezTo>
                  <a:cubicBezTo>
                    <a:pt x="12870" y="15676"/>
                    <a:pt x="12133" y="15070"/>
                    <a:pt x="11488" y="14374"/>
                  </a:cubicBezTo>
                  <a:cubicBezTo>
                    <a:pt x="11148" y="14003"/>
                    <a:pt x="10593" y="13404"/>
                    <a:pt x="9793" y="13404"/>
                  </a:cubicBezTo>
                  <a:cubicBezTo>
                    <a:pt x="9726" y="13404"/>
                    <a:pt x="9661" y="13409"/>
                    <a:pt x="9595" y="13417"/>
                  </a:cubicBezTo>
                  <a:cubicBezTo>
                    <a:pt x="9068" y="13479"/>
                    <a:pt x="8697" y="13788"/>
                    <a:pt x="8451" y="13992"/>
                  </a:cubicBezTo>
                  <a:lnTo>
                    <a:pt x="6207" y="15863"/>
                  </a:lnTo>
                  <a:cubicBezTo>
                    <a:pt x="6603" y="14859"/>
                    <a:pt x="6964" y="13847"/>
                    <a:pt x="7291" y="12826"/>
                  </a:cubicBezTo>
                  <a:cubicBezTo>
                    <a:pt x="7415" y="12436"/>
                    <a:pt x="7245" y="12013"/>
                    <a:pt x="6884" y="11817"/>
                  </a:cubicBezTo>
                  <a:cubicBezTo>
                    <a:pt x="5784" y="11224"/>
                    <a:pt x="4683" y="10603"/>
                    <a:pt x="3599" y="9965"/>
                  </a:cubicBezTo>
                  <a:cubicBezTo>
                    <a:pt x="4913" y="9872"/>
                    <a:pt x="6234" y="9801"/>
                    <a:pt x="7549" y="9757"/>
                  </a:cubicBezTo>
                  <a:cubicBezTo>
                    <a:pt x="7941" y="9743"/>
                    <a:pt x="8273" y="9463"/>
                    <a:pt x="8353" y="9079"/>
                  </a:cubicBezTo>
                  <a:lnTo>
                    <a:pt x="9510" y="3564"/>
                  </a:lnTo>
                  <a:close/>
                  <a:moveTo>
                    <a:pt x="9208" y="1"/>
                  </a:moveTo>
                  <a:cubicBezTo>
                    <a:pt x="9172" y="1"/>
                    <a:pt x="9135" y="3"/>
                    <a:pt x="9099" y="8"/>
                  </a:cubicBezTo>
                  <a:cubicBezTo>
                    <a:pt x="8740" y="55"/>
                    <a:pt x="8451" y="324"/>
                    <a:pt x="8377" y="677"/>
                  </a:cubicBezTo>
                  <a:lnTo>
                    <a:pt x="6824" y="8078"/>
                  </a:lnTo>
                  <a:cubicBezTo>
                    <a:pt x="4820" y="8158"/>
                    <a:pt x="2807" y="8296"/>
                    <a:pt x="834" y="8482"/>
                  </a:cubicBezTo>
                  <a:cubicBezTo>
                    <a:pt x="471" y="8516"/>
                    <a:pt x="169" y="8777"/>
                    <a:pt x="84" y="9133"/>
                  </a:cubicBezTo>
                  <a:cubicBezTo>
                    <a:pt x="1" y="9489"/>
                    <a:pt x="153" y="9858"/>
                    <a:pt x="463" y="10051"/>
                  </a:cubicBezTo>
                  <a:cubicBezTo>
                    <a:pt x="2088" y="11067"/>
                    <a:pt x="3764" y="12048"/>
                    <a:pt x="5451" y="12974"/>
                  </a:cubicBezTo>
                  <a:cubicBezTo>
                    <a:pt x="4819" y="14853"/>
                    <a:pt x="4066" y="16687"/>
                    <a:pt x="3200" y="18468"/>
                  </a:cubicBezTo>
                  <a:cubicBezTo>
                    <a:pt x="2924" y="19033"/>
                    <a:pt x="3336" y="19693"/>
                    <a:pt x="3966" y="19693"/>
                  </a:cubicBezTo>
                  <a:cubicBezTo>
                    <a:pt x="4165" y="19693"/>
                    <a:pt x="4358" y="19623"/>
                    <a:pt x="4511" y="19495"/>
                  </a:cubicBezTo>
                  <a:lnTo>
                    <a:pt x="9540" y="15302"/>
                  </a:lnTo>
                  <a:cubicBezTo>
                    <a:pt x="9604" y="15248"/>
                    <a:pt x="9754" y="15124"/>
                    <a:pt x="9764" y="15104"/>
                  </a:cubicBezTo>
                  <a:cubicBezTo>
                    <a:pt x="9876" y="15138"/>
                    <a:pt x="10129" y="15413"/>
                    <a:pt x="10239" y="15530"/>
                  </a:cubicBezTo>
                  <a:cubicBezTo>
                    <a:pt x="11575" y="16971"/>
                    <a:pt x="13237" y="18070"/>
                    <a:pt x="15086" y="18733"/>
                  </a:cubicBezTo>
                  <a:cubicBezTo>
                    <a:pt x="15180" y="18767"/>
                    <a:pt x="15278" y="18783"/>
                    <a:pt x="15374" y="18783"/>
                  </a:cubicBezTo>
                  <a:cubicBezTo>
                    <a:pt x="15607" y="18783"/>
                    <a:pt x="15835" y="18687"/>
                    <a:pt x="15999" y="18511"/>
                  </a:cubicBezTo>
                  <a:cubicBezTo>
                    <a:pt x="16231" y="18259"/>
                    <a:pt x="16291" y="17893"/>
                    <a:pt x="16151" y="17583"/>
                  </a:cubicBezTo>
                  <a:cubicBezTo>
                    <a:pt x="15517" y="16174"/>
                    <a:pt x="14911" y="14741"/>
                    <a:pt x="14341" y="13319"/>
                  </a:cubicBezTo>
                  <a:lnTo>
                    <a:pt x="18672" y="10657"/>
                  </a:lnTo>
                  <a:cubicBezTo>
                    <a:pt x="18965" y="10477"/>
                    <a:pt x="19120" y="10139"/>
                    <a:pt x="19067" y="9801"/>
                  </a:cubicBezTo>
                  <a:cubicBezTo>
                    <a:pt x="19014" y="9462"/>
                    <a:pt x="18762" y="9187"/>
                    <a:pt x="18429" y="9106"/>
                  </a:cubicBezTo>
                  <a:cubicBezTo>
                    <a:pt x="16603" y="8658"/>
                    <a:pt x="14731" y="8415"/>
                    <a:pt x="12852" y="8380"/>
                  </a:cubicBezTo>
                  <a:cubicBezTo>
                    <a:pt x="12835" y="8380"/>
                    <a:pt x="12809" y="8380"/>
                    <a:pt x="12783" y="8377"/>
                  </a:cubicBezTo>
                  <a:cubicBezTo>
                    <a:pt x="12778" y="8361"/>
                    <a:pt x="12775" y="8346"/>
                    <a:pt x="12773" y="8335"/>
                  </a:cubicBezTo>
                  <a:cubicBezTo>
                    <a:pt x="12172" y="5604"/>
                    <a:pt x="11230" y="2962"/>
                    <a:pt x="9969" y="468"/>
                  </a:cubicBezTo>
                  <a:cubicBezTo>
                    <a:pt x="9823" y="178"/>
                    <a:pt x="9526" y="1"/>
                    <a:pt x="9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27"/>
            <p:cNvSpPr/>
            <p:nvPr/>
          </p:nvSpPr>
          <p:spPr>
            <a:xfrm>
              <a:off x="5442575" y="1903450"/>
              <a:ext cx="477425" cy="427150"/>
            </a:xfrm>
            <a:custGeom>
              <a:rect b="b" l="l" r="r" t="t"/>
              <a:pathLst>
                <a:path extrusionOk="0" h="17086" w="19097">
                  <a:moveTo>
                    <a:pt x="9641" y="0"/>
                  </a:moveTo>
                  <a:cubicBezTo>
                    <a:pt x="8774" y="2095"/>
                    <a:pt x="8112" y="4271"/>
                    <a:pt x="7668" y="6497"/>
                  </a:cubicBezTo>
                  <a:cubicBezTo>
                    <a:pt x="7614" y="6765"/>
                    <a:pt x="7544" y="7065"/>
                    <a:pt x="7310" y="7209"/>
                  </a:cubicBezTo>
                  <a:cubicBezTo>
                    <a:pt x="7176" y="7292"/>
                    <a:pt x="7013" y="7307"/>
                    <a:pt x="6856" y="7318"/>
                  </a:cubicBezTo>
                  <a:lnTo>
                    <a:pt x="1" y="7839"/>
                  </a:lnTo>
                  <a:cubicBezTo>
                    <a:pt x="1467" y="8791"/>
                    <a:pt x="3076" y="9502"/>
                    <a:pt x="4766" y="9946"/>
                  </a:cubicBezTo>
                  <a:cubicBezTo>
                    <a:pt x="4497" y="12325"/>
                    <a:pt x="4227" y="14706"/>
                    <a:pt x="3958" y="17086"/>
                  </a:cubicBezTo>
                  <a:cubicBezTo>
                    <a:pt x="5166" y="15267"/>
                    <a:pt x="6589" y="13601"/>
                    <a:pt x="8197" y="12123"/>
                  </a:cubicBezTo>
                  <a:cubicBezTo>
                    <a:pt x="8325" y="12004"/>
                    <a:pt x="8474" y="11879"/>
                    <a:pt x="8649" y="11879"/>
                  </a:cubicBezTo>
                  <a:cubicBezTo>
                    <a:pt x="8653" y="11879"/>
                    <a:pt x="8656" y="11879"/>
                    <a:pt x="8659" y="11879"/>
                  </a:cubicBezTo>
                  <a:cubicBezTo>
                    <a:pt x="8832" y="11884"/>
                    <a:pt x="8973" y="12012"/>
                    <a:pt x="9097" y="12131"/>
                  </a:cubicBezTo>
                  <a:lnTo>
                    <a:pt x="13827" y="16671"/>
                  </a:lnTo>
                  <a:cubicBezTo>
                    <a:pt x="13776" y="14563"/>
                    <a:pt x="13725" y="12454"/>
                    <a:pt x="13675" y="10346"/>
                  </a:cubicBezTo>
                  <a:cubicBezTo>
                    <a:pt x="15416" y="9461"/>
                    <a:pt x="17230" y="8726"/>
                    <a:pt x="19097" y="8149"/>
                  </a:cubicBezTo>
                  <a:cubicBezTo>
                    <a:pt x="17112" y="7781"/>
                    <a:pt x="15097" y="7597"/>
                    <a:pt x="13079" y="7597"/>
                  </a:cubicBezTo>
                  <a:cubicBezTo>
                    <a:pt x="12727" y="7597"/>
                    <a:pt x="12375" y="7603"/>
                    <a:pt x="12024" y="7614"/>
                  </a:cubicBezTo>
                  <a:cubicBezTo>
                    <a:pt x="11349" y="5037"/>
                    <a:pt x="10555" y="2499"/>
                    <a:pt x="9641" y="0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27"/>
            <p:cNvSpPr/>
            <p:nvPr/>
          </p:nvSpPr>
          <p:spPr>
            <a:xfrm>
              <a:off x="5419725" y="1882100"/>
              <a:ext cx="522075" cy="469775"/>
            </a:xfrm>
            <a:custGeom>
              <a:rect b="b" l="l" r="r" t="t"/>
              <a:pathLst>
                <a:path extrusionOk="0" h="18791" w="20883">
                  <a:moveTo>
                    <a:pt x="10530" y="3354"/>
                  </a:moveTo>
                  <a:cubicBezTo>
                    <a:pt x="11118" y="5113"/>
                    <a:pt x="11649" y="6898"/>
                    <a:pt x="12116" y="8685"/>
                  </a:cubicBezTo>
                  <a:cubicBezTo>
                    <a:pt x="12214" y="9056"/>
                    <a:pt x="12568" y="9321"/>
                    <a:pt x="12934" y="9321"/>
                  </a:cubicBezTo>
                  <a:cubicBezTo>
                    <a:pt x="12945" y="9321"/>
                    <a:pt x="12956" y="9321"/>
                    <a:pt x="12967" y="9320"/>
                  </a:cubicBezTo>
                  <a:cubicBezTo>
                    <a:pt x="13317" y="9308"/>
                    <a:pt x="13667" y="9303"/>
                    <a:pt x="14017" y="9303"/>
                  </a:cubicBezTo>
                  <a:cubicBezTo>
                    <a:pt x="14830" y="9303"/>
                    <a:pt x="15642" y="9334"/>
                    <a:pt x="16454" y="9397"/>
                  </a:cubicBezTo>
                  <a:cubicBezTo>
                    <a:pt x="15688" y="9720"/>
                    <a:pt x="14938" y="10068"/>
                    <a:pt x="14203" y="10442"/>
                  </a:cubicBezTo>
                  <a:cubicBezTo>
                    <a:pt x="13911" y="10591"/>
                    <a:pt x="13730" y="10895"/>
                    <a:pt x="13739" y="11223"/>
                  </a:cubicBezTo>
                  <a:lnTo>
                    <a:pt x="13841" y="15480"/>
                  </a:lnTo>
                  <a:lnTo>
                    <a:pt x="10597" y="12364"/>
                  </a:lnTo>
                  <a:cubicBezTo>
                    <a:pt x="10434" y="12214"/>
                    <a:pt x="10101" y="11896"/>
                    <a:pt x="9598" y="11881"/>
                  </a:cubicBezTo>
                  <a:lnTo>
                    <a:pt x="9564" y="11881"/>
                  </a:lnTo>
                  <a:cubicBezTo>
                    <a:pt x="9046" y="11881"/>
                    <a:pt x="8690" y="12209"/>
                    <a:pt x="8536" y="12350"/>
                  </a:cubicBezTo>
                  <a:cubicBezTo>
                    <a:pt x="7661" y="13153"/>
                    <a:pt x="6838" y="14012"/>
                    <a:pt x="6072" y="14922"/>
                  </a:cubicBezTo>
                  <a:lnTo>
                    <a:pt x="6528" y="10896"/>
                  </a:lnTo>
                  <a:cubicBezTo>
                    <a:pt x="6577" y="10475"/>
                    <a:pt x="6307" y="10085"/>
                    <a:pt x="5899" y="9977"/>
                  </a:cubicBezTo>
                  <a:cubicBezTo>
                    <a:pt x="5229" y="9802"/>
                    <a:pt x="4573" y="9582"/>
                    <a:pt x="3933" y="9319"/>
                  </a:cubicBezTo>
                  <a:lnTo>
                    <a:pt x="7847" y="9021"/>
                  </a:lnTo>
                  <a:cubicBezTo>
                    <a:pt x="8056" y="9003"/>
                    <a:pt x="8370" y="8976"/>
                    <a:pt x="8675" y="8786"/>
                  </a:cubicBezTo>
                  <a:cubicBezTo>
                    <a:pt x="9234" y="8438"/>
                    <a:pt x="9359" y="7816"/>
                    <a:pt x="9420" y="7516"/>
                  </a:cubicBezTo>
                  <a:cubicBezTo>
                    <a:pt x="9701" y="6106"/>
                    <a:pt x="10071" y="4716"/>
                    <a:pt x="10530" y="3354"/>
                  </a:cubicBezTo>
                  <a:close/>
                  <a:moveTo>
                    <a:pt x="10525" y="1"/>
                  </a:moveTo>
                  <a:cubicBezTo>
                    <a:pt x="10133" y="1"/>
                    <a:pt x="9898" y="217"/>
                    <a:pt x="9768" y="528"/>
                  </a:cubicBezTo>
                  <a:cubicBezTo>
                    <a:pt x="8879" y="2675"/>
                    <a:pt x="8203" y="4903"/>
                    <a:pt x="7748" y="7181"/>
                  </a:cubicBezTo>
                  <a:cubicBezTo>
                    <a:pt x="7739" y="7223"/>
                    <a:pt x="7717" y="7337"/>
                    <a:pt x="7709" y="7337"/>
                  </a:cubicBezTo>
                  <a:cubicBezTo>
                    <a:pt x="7708" y="7337"/>
                    <a:pt x="7707" y="7333"/>
                    <a:pt x="7707" y="7323"/>
                  </a:cubicBezTo>
                  <a:lnTo>
                    <a:pt x="849" y="7844"/>
                  </a:lnTo>
                  <a:cubicBezTo>
                    <a:pt x="485" y="7872"/>
                    <a:pt x="180" y="8128"/>
                    <a:pt x="90" y="8482"/>
                  </a:cubicBezTo>
                  <a:cubicBezTo>
                    <a:pt x="0" y="8835"/>
                    <a:pt x="145" y="9208"/>
                    <a:pt x="451" y="9407"/>
                  </a:cubicBezTo>
                  <a:cubicBezTo>
                    <a:pt x="1785" y="10274"/>
                    <a:pt x="3234" y="10952"/>
                    <a:pt x="4754" y="11420"/>
                  </a:cubicBezTo>
                  <a:lnTo>
                    <a:pt x="4026" y="17843"/>
                  </a:lnTo>
                  <a:cubicBezTo>
                    <a:pt x="3967" y="18348"/>
                    <a:pt x="4364" y="18791"/>
                    <a:pt x="4872" y="18791"/>
                  </a:cubicBezTo>
                  <a:cubicBezTo>
                    <a:pt x="5157" y="18791"/>
                    <a:pt x="5422" y="18647"/>
                    <a:pt x="5580" y="18410"/>
                  </a:cubicBezTo>
                  <a:cubicBezTo>
                    <a:pt x="6701" y="16723"/>
                    <a:pt x="8014" y="15170"/>
                    <a:pt x="9557" y="13730"/>
                  </a:cubicBezTo>
                  <a:lnTo>
                    <a:pt x="14151" y="18139"/>
                  </a:lnTo>
                  <a:cubicBezTo>
                    <a:pt x="14313" y="18294"/>
                    <a:pt x="14525" y="18376"/>
                    <a:pt x="14741" y="18376"/>
                  </a:cubicBezTo>
                  <a:cubicBezTo>
                    <a:pt x="14857" y="18376"/>
                    <a:pt x="14973" y="18352"/>
                    <a:pt x="15083" y="18304"/>
                  </a:cubicBezTo>
                  <a:cubicBezTo>
                    <a:pt x="15400" y="18165"/>
                    <a:pt x="15601" y="17850"/>
                    <a:pt x="15593" y="17505"/>
                  </a:cubicBezTo>
                  <a:lnTo>
                    <a:pt x="15453" y="11721"/>
                  </a:lnTo>
                  <a:cubicBezTo>
                    <a:pt x="17004" y="10963"/>
                    <a:pt x="18613" y="10326"/>
                    <a:pt x="20262" y="9815"/>
                  </a:cubicBezTo>
                  <a:cubicBezTo>
                    <a:pt x="20636" y="9701"/>
                    <a:pt x="20883" y="9343"/>
                    <a:pt x="20860" y="8953"/>
                  </a:cubicBezTo>
                  <a:cubicBezTo>
                    <a:pt x="20837" y="8562"/>
                    <a:pt x="20550" y="8237"/>
                    <a:pt x="20166" y="8166"/>
                  </a:cubicBezTo>
                  <a:cubicBezTo>
                    <a:pt x="18127" y="7790"/>
                    <a:pt x="16061" y="7600"/>
                    <a:pt x="13989" y="7600"/>
                  </a:cubicBezTo>
                  <a:cubicBezTo>
                    <a:pt x="13855" y="7600"/>
                    <a:pt x="13721" y="7601"/>
                    <a:pt x="13588" y="7602"/>
                  </a:cubicBezTo>
                  <a:cubicBezTo>
                    <a:pt x="12947" y="5231"/>
                    <a:pt x="12196" y="2865"/>
                    <a:pt x="11355" y="562"/>
                  </a:cubicBezTo>
                  <a:cubicBezTo>
                    <a:pt x="11234" y="232"/>
                    <a:pt x="10924" y="10"/>
                    <a:pt x="10573" y="2"/>
                  </a:cubicBezTo>
                  <a:cubicBezTo>
                    <a:pt x="10557" y="1"/>
                    <a:pt x="10541" y="1"/>
                    <a:pt x="10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27"/>
            <p:cNvSpPr/>
            <p:nvPr/>
          </p:nvSpPr>
          <p:spPr>
            <a:xfrm>
              <a:off x="2724250" y="1140725"/>
              <a:ext cx="367525" cy="328875"/>
            </a:xfrm>
            <a:custGeom>
              <a:rect b="b" l="l" r="r" t="t"/>
              <a:pathLst>
                <a:path extrusionOk="0" h="13155" w="14701">
                  <a:moveTo>
                    <a:pt x="7422" y="1"/>
                  </a:moveTo>
                  <a:cubicBezTo>
                    <a:pt x="6754" y="1614"/>
                    <a:pt x="6246" y="3290"/>
                    <a:pt x="5903" y="5002"/>
                  </a:cubicBezTo>
                  <a:cubicBezTo>
                    <a:pt x="5862" y="5209"/>
                    <a:pt x="5808" y="5439"/>
                    <a:pt x="5629" y="5550"/>
                  </a:cubicBezTo>
                  <a:cubicBezTo>
                    <a:pt x="5526" y="5614"/>
                    <a:pt x="5398" y="5625"/>
                    <a:pt x="5278" y="5635"/>
                  </a:cubicBezTo>
                  <a:lnTo>
                    <a:pt x="1" y="6035"/>
                  </a:lnTo>
                  <a:cubicBezTo>
                    <a:pt x="1129" y="6769"/>
                    <a:pt x="2367" y="7316"/>
                    <a:pt x="3669" y="7657"/>
                  </a:cubicBezTo>
                  <a:cubicBezTo>
                    <a:pt x="3462" y="9489"/>
                    <a:pt x="3254" y="11322"/>
                    <a:pt x="3047" y="13154"/>
                  </a:cubicBezTo>
                  <a:cubicBezTo>
                    <a:pt x="3978" y="11753"/>
                    <a:pt x="5073" y="10471"/>
                    <a:pt x="6310" y="9333"/>
                  </a:cubicBezTo>
                  <a:cubicBezTo>
                    <a:pt x="6408" y="9242"/>
                    <a:pt x="6523" y="9146"/>
                    <a:pt x="6656" y="9146"/>
                  </a:cubicBezTo>
                  <a:cubicBezTo>
                    <a:pt x="6659" y="9146"/>
                    <a:pt x="6662" y="9146"/>
                    <a:pt x="6666" y="9146"/>
                  </a:cubicBezTo>
                  <a:cubicBezTo>
                    <a:pt x="6800" y="9150"/>
                    <a:pt x="6907" y="9248"/>
                    <a:pt x="7004" y="9339"/>
                  </a:cubicBezTo>
                  <a:cubicBezTo>
                    <a:pt x="8217" y="10503"/>
                    <a:pt x="9431" y="11670"/>
                    <a:pt x="10644" y="12834"/>
                  </a:cubicBezTo>
                  <a:lnTo>
                    <a:pt x="10526" y="7966"/>
                  </a:lnTo>
                  <a:cubicBezTo>
                    <a:pt x="11867" y="7285"/>
                    <a:pt x="13263" y="6718"/>
                    <a:pt x="14701" y="6274"/>
                  </a:cubicBezTo>
                  <a:cubicBezTo>
                    <a:pt x="13173" y="5992"/>
                    <a:pt x="11624" y="5849"/>
                    <a:pt x="10072" y="5849"/>
                  </a:cubicBezTo>
                  <a:cubicBezTo>
                    <a:pt x="9801" y="5849"/>
                    <a:pt x="9529" y="5853"/>
                    <a:pt x="9257" y="5862"/>
                  </a:cubicBezTo>
                  <a:cubicBezTo>
                    <a:pt x="8738" y="3878"/>
                    <a:pt x="8126" y="1925"/>
                    <a:pt x="7422" y="1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27"/>
            <p:cNvSpPr/>
            <p:nvPr/>
          </p:nvSpPr>
          <p:spPr>
            <a:xfrm>
              <a:off x="2701400" y="1119475"/>
              <a:ext cx="412175" cy="371375"/>
            </a:xfrm>
            <a:custGeom>
              <a:rect b="b" l="l" r="r" t="t"/>
              <a:pathLst>
                <a:path extrusionOk="0" h="14855" w="16487">
                  <a:moveTo>
                    <a:pt x="8316" y="3407"/>
                  </a:moveTo>
                  <a:cubicBezTo>
                    <a:pt x="8693" y="4573"/>
                    <a:pt x="9040" y="5750"/>
                    <a:pt x="9347" y="6929"/>
                  </a:cubicBezTo>
                  <a:cubicBezTo>
                    <a:pt x="9448" y="7313"/>
                    <a:pt x="9763" y="7563"/>
                    <a:pt x="10199" y="7565"/>
                  </a:cubicBezTo>
                  <a:cubicBezTo>
                    <a:pt x="10472" y="7554"/>
                    <a:pt x="10745" y="7548"/>
                    <a:pt x="11018" y="7548"/>
                  </a:cubicBezTo>
                  <a:cubicBezTo>
                    <a:pt x="11364" y="7548"/>
                    <a:pt x="11709" y="7557"/>
                    <a:pt x="12054" y="7574"/>
                  </a:cubicBezTo>
                  <a:cubicBezTo>
                    <a:pt x="11718" y="7726"/>
                    <a:pt x="11385" y="7888"/>
                    <a:pt x="11055" y="8055"/>
                  </a:cubicBezTo>
                  <a:cubicBezTo>
                    <a:pt x="10763" y="8205"/>
                    <a:pt x="10581" y="8507"/>
                    <a:pt x="10590" y="8835"/>
                  </a:cubicBezTo>
                  <a:lnTo>
                    <a:pt x="10656" y="11639"/>
                  </a:lnTo>
                  <a:lnTo>
                    <a:pt x="8506" y="9573"/>
                  </a:lnTo>
                  <a:cubicBezTo>
                    <a:pt x="8375" y="9449"/>
                    <a:pt x="8070" y="9157"/>
                    <a:pt x="7611" y="9144"/>
                  </a:cubicBezTo>
                  <a:lnTo>
                    <a:pt x="7570" y="9144"/>
                  </a:lnTo>
                  <a:cubicBezTo>
                    <a:pt x="7096" y="9144"/>
                    <a:pt x="6773" y="9441"/>
                    <a:pt x="6647" y="9554"/>
                  </a:cubicBezTo>
                  <a:cubicBezTo>
                    <a:pt x="6123" y="10036"/>
                    <a:pt x="5623" y="10545"/>
                    <a:pt x="5150" y="11074"/>
                  </a:cubicBezTo>
                  <a:lnTo>
                    <a:pt x="5429" y="8603"/>
                  </a:lnTo>
                  <a:cubicBezTo>
                    <a:pt x="5478" y="8182"/>
                    <a:pt x="5208" y="7792"/>
                    <a:pt x="4800" y="7684"/>
                  </a:cubicBezTo>
                  <a:cubicBezTo>
                    <a:pt x="4581" y="7625"/>
                    <a:pt x="4364" y="7563"/>
                    <a:pt x="4150" y="7493"/>
                  </a:cubicBezTo>
                  <a:lnTo>
                    <a:pt x="6250" y="7333"/>
                  </a:lnTo>
                  <a:cubicBezTo>
                    <a:pt x="6409" y="7321"/>
                    <a:pt x="6701" y="7302"/>
                    <a:pt x="6992" y="7124"/>
                  </a:cubicBezTo>
                  <a:cubicBezTo>
                    <a:pt x="7492" y="6813"/>
                    <a:pt x="7599" y="6278"/>
                    <a:pt x="7652" y="6018"/>
                  </a:cubicBezTo>
                  <a:cubicBezTo>
                    <a:pt x="7828" y="5136"/>
                    <a:pt x="8050" y="4266"/>
                    <a:pt x="8316" y="3407"/>
                  </a:cubicBezTo>
                  <a:close/>
                  <a:moveTo>
                    <a:pt x="8355" y="0"/>
                  </a:moveTo>
                  <a:cubicBezTo>
                    <a:pt x="7932" y="7"/>
                    <a:pt x="7686" y="201"/>
                    <a:pt x="7550" y="526"/>
                  </a:cubicBezTo>
                  <a:cubicBezTo>
                    <a:pt x="6884" y="2131"/>
                    <a:pt x="6370" y="3810"/>
                    <a:pt x="5986" y="5646"/>
                  </a:cubicBezTo>
                  <a:lnTo>
                    <a:pt x="851" y="6036"/>
                  </a:lnTo>
                  <a:cubicBezTo>
                    <a:pt x="487" y="6064"/>
                    <a:pt x="182" y="6322"/>
                    <a:pt x="90" y="6675"/>
                  </a:cubicBezTo>
                  <a:cubicBezTo>
                    <a:pt x="0" y="7029"/>
                    <a:pt x="146" y="7400"/>
                    <a:pt x="451" y="7599"/>
                  </a:cubicBezTo>
                  <a:cubicBezTo>
                    <a:pt x="1447" y="8247"/>
                    <a:pt x="2525" y="8760"/>
                    <a:pt x="3657" y="9124"/>
                  </a:cubicBezTo>
                  <a:lnTo>
                    <a:pt x="3115" y="13908"/>
                  </a:lnTo>
                  <a:cubicBezTo>
                    <a:pt x="3058" y="14412"/>
                    <a:pt x="3453" y="14855"/>
                    <a:pt x="3961" y="14855"/>
                  </a:cubicBezTo>
                  <a:cubicBezTo>
                    <a:pt x="4247" y="14855"/>
                    <a:pt x="4513" y="14711"/>
                    <a:pt x="4669" y="14474"/>
                  </a:cubicBezTo>
                  <a:cubicBezTo>
                    <a:pt x="5504" y="13222"/>
                    <a:pt x="6474" y="12067"/>
                    <a:pt x="7565" y="11033"/>
                  </a:cubicBezTo>
                  <a:lnTo>
                    <a:pt x="10968" y="14300"/>
                  </a:lnTo>
                  <a:cubicBezTo>
                    <a:pt x="11130" y="14455"/>
                    <a:pt x="11343" y="14537"/>
                    <a:pt x="11558" y="14537"/>
                  </a:cubicBezTo>
                  <a:cubicBezTo>
                    <a:pt x="11674" y="14537"/>
                    <a:pt x="11791" y="14513"/>
                    <a:pt x="11901" y="14465"/>
                  </a:cubicBezTo>
                  <a:cubicBezTo>
                    <a:pt x="12218" y="14326"/>
                    <a:pt x="12419" y="14011"/>
                    <a:pt x="12410" y="13666"/>
                  </a:cubicBezTo>
                  <a:lnTo>
                    <a:pt x="12304" y="9338"/>
                  </a:lnTo>
                  <a:cubicBezTo>
                    <a:pt x="13456" y="8785"/>
                    <a:pt x="14646" y="8316"/>
                    <a:pt x="15866" y="7939"/>
                  </a:cubicBezTo>
                  <a:cubicBezTo>
                    <a:pt x="16240" y="7823"/>
                    <a:pt x="16487" y="7467"/>
                    <a:pt x="16464" y="7076"/>
                  </a:cubicBezTo>
                  <a:cubicBezTo>
                    <a:pt x="16441" y="6684"/>
                    <a:pt x="16155" y="6359"/>
                    <a:pt x="15770" y="6289"/>
                  </a:cubicBezTo>
                  <a:cubicBezTo>
                    <a:pt x="14197" y="5995"/>
                    <a:pt x="12600" y="5848"/>
                    <a:pt x="11001" y="5848"/>
                  </a:cubicBezTo>
                  <a:cubicBezTo>
                    <a:pt x="10941" y="5848"/>
                    <a:pt x="10881" y="5848"/>
                    <a:pt x="10821" y="5848"/>
                  </a:cubicBezTo>
                  <a:cubicBezTo>
                    <a:pt x="10335" y="4067"/>
                    <a:pt x="9770" y="2290"/>
                    <a:pt x="9138" y="559"/>
                  </a:cubicBezTo>
                  <a:cubicBezTo>
                    <a:pt x="9017" y="229"/>
                    <a:pt x="8707" y="8"/>
                    <a:pt x="8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27"/>
            <p:cNvSpPr/>
            <p:nvPr/>
          </p:nvSpPr>
          <p:spPr>
            <a:xfrm>
              <a:off x="5542525" y="2780425"/>
              <a:ext cx="481800" cy="458450"/>
            </a:xfrm>
            <a:custGeom>
              <a:rect b="b" l="l" r="r" t="t"/>
              <a:pathLst>
                <a:path extrusionOk="0" h="18338" w="19272">
                  <a:moveTo>
                    <a:pt x="13147" y="0"/>
                  </a:moveTo>
                  <a:cubicBezTo>
                    <a:pt x="11475" y="1898"/>
                    <a:pt x="9802" y="3794"/>
                    <a:pt x="8130" y="5692"/>
                  </a:cubicBezTo>
                  <a:cubicBezTo>
                    <a:pt x="5537" y="4191"/>
                    <a:pt x="2816" y="2922"/>
                    <a:pt x="0" y="1897"/>
                  </a:cubicBezTo>
                  <a:lnTo>
                    <a:pt x="0" y="1897"/>
                  </a:lnTo>
                  <a:cubicBezTo>
                    <a:pt x="1405" y="4222"/>
                    <a:pt x="3103" y="6358"/>
                    <a:pt x="5053" y="8253"/>
                  </a:cubicBezTo>
                  <a:cubicBezTo>
                    <a:pt x="3611" y="10095"/>
                    <a:pt x="2035" y="11831"/>
                    <a:pt x="339" y="13444"/>
                  </a:cubicBezTo>
                  <a:cubicBezTo>
                    <a:pt x="2819" y="12634"/>
                    <a:pt x="5324" y="11912"/>
                    <a:pt x="7854" y="11276"/>
                  </a:cubicBezTo>
                  <a:lnTo>
                    <a:pt x="10648" y="18337"/>
                  </a:lnTo>
                  <a:cubicBezTo>
                    <a:pt x="11060" y="16083"/>
                    <a:pt x="11369" y="13818"/>
                    <a:pt x="11574" y="11540"/>
                  </a:cubicBezTo>
                  <a:cubicBezTo>
                    <a:pt x="12359" y="11578"/>
                    <a:pt x="13144" y="11596"/>
                    <a:pt x="13929" y="11596"/>
                  </a:cubicBezTo>
                  <a:cubicBezTo>
                    <a:pt x="15713" y="11596"/>
                    <a:pt x="17497" y="11500"/>
                    <a:pt x="19271" y="11308"/>
                  </a:cubicBezTo>
                  <a:cubicBezTo>
                    <a:pt x="16957" y="9887"/>
                    <a:pt x="14548" y="8628"/>
                    <a:pt x="12063" y="7539"/>
                  </a:cubicBezTo>
                  <a:cubicBezTo>
                    <a:pt x="12685" y="5070"/>
                    <a:pt x="13049" y="2543"/>
                    <a:pt x="13147" y="0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27"/>
            <p:cNvSpPr/>
            <p:nvPr/>
          </p:nvSpPr>
          <p:spPr>
            <a:xfrm>
              <a:off x="5519625" y="2759150"/>
              <a:ext cx="527475" cy="501025"/>
            </a:xfrm>
            <a:custGeom>
              <a:rect b="b" l="l" r="r" t="t"/>
              <a:pathLst>
                <a:path extrusionOk="0" h="20041" w="21099">
                  <a:moveTo>
                    <a:pt x="13028" y="3314"/>
                  </a:moveTo>
                  <a:lnTo>
                    <a:pt x="13028" y="3314"/>
                  </a:lnTo>
                  <a:cubicBezTo>
                    <a:pt x="12848" y="4956"/>
                    <a:pt x="12556" y="6582"/>
                    <a:pt x="12152" y="8183"/>
                  </a:cubicBezTo>
                  <a:cubicBezTo>
                    <a:pt x="12049" y="8586"/>
                    <a:pt x="12255" y="9004"/>
                    <a:pt x="12636" y="9171"/>
                  </a:cubicBezTo>
                  <a:cubicBezTo>
                    <a:pt x="14257" y="9881"/>
                    <a:pt x="15856" y="10671"/>
                    <a:pt x="17413" y="11529"/>
                  </a:cubicBezTo>
                  <a:cubicBezTo>
                    <a:pt x="16554" y="11574"/>
                    <a:pt x="15695" y="11596"/>
                    <a:pt x="14836" y="11596"/>
                  </a:cubicBezTo>
                  <a:cubicBezTo>
                    <a:pt x="14068" y="11596"/>
                    <a:pt x="13299" y="11578"/>
                    <a:pt x="12531" y="11542"/>
                  </a:cubicBezTo>
                  <a:cubicBezTo>
                    <a:pt x="12503" y="11539"/>
                    <a:pt x="12476" y="11537"/>
                    <a:pt x="12448" y="11537"/>
                  </a:cubicBezTo>
                  <a:cubicBezTo>
                    <a:pt x="12043" y="11537"/>
                    <a:pt x="11679" y="11889"/>
                    <a:pt x="11641" y="12314"/>
                  </a:cubicBezTo>
                  <a:cubicBezTo>
                    <a:pt x="11532" y="13539"/>
                    <a:pt x="11390" y="14769"/>
                    <a:pt x="11216" y="15999"/>
                  </a:cubicBezTo>
                  <a:lnTo>
                    <a:pt x="9562" y="11813"/>
                  </a:lnTo>
                  <a:cubicBezTo>
                    <a:pt x="9433" y="11488"/>
                    <a:pt x="9120" y="11276"/>
                    <a:pt x="8770" y="11274"/>
                  </a:cubicBezTo>
                  <a:cubicBezTo>
                    <a:pt x="8700" y="11276"/>
                    <a:pt x="8630" y="11284"/>
                    <a:pt x="8561" y="11300"/>
                  </a:cubicBezTo>
                  <a:cubicBezTo>
                    <a:pt x="7111" y="11666"/>
                    <a:pt x="5661" y="12063"/>
                    <a:pt x="4222" y="12486"/>
                  </a:cubicBezTo>
                  <a:cubicBezTo>
                    <a:pt x="5066" y="11561"/>
                    <a:pt x="5873" y="10608"/>
                    <a:pt x="6641" y="9628"/>
                  </a:cubicBezTo>
                  <a:cubicBezTo>
                    <a:pt x="6908" y="9285"/>
                    <a:pt x="6876" y="8795"/>
                    <a:pt x="6562" y="8491"/>
                  </a:cubicBezTo>
                  <a:cubicBezTo>
                    <a:pt x="5305" y="7273"/>
                    <a:pt x="4155" y="5948"/>
                    <a:pt x="3124" y="4533"/>
                  </a:cubicBezTo>
                  <a:lnTo>
                    <a:pt x="3124" y="4533"/>
                  </a:lnTo>
                  <a:cubicBezTo>
                    <a:pt x="5009" y="5338"/>
                    <a:pt x="6845" y="6254"/>
                    <a:pt x="8620" y="7279"/>
                  </a:cubicBezTo>
                  <a:cubicBezTo>
                    <a:pt x="8753" y="7356"/>
                    <a:pt x="8901" y="7394"/>
                    <a:pt x="9046" y="7394"/>
                  </a:cubicBezTo>
                  <a:cubicBezTo>
                    <a:pt x="9284" y="7394"/>
                    <a:pt x="9519" y="7295"/>
                    <a:pt x="9685" y="7106"/>
                  </a:cubicBezTo>
                  <a:lnTo>
                    <a:pt x="13028" y="3314"/>
                  </a:lnTo>
                  <a:close/>
                  <a:moveTo>
                    <a:pt x="14063" y="1"/>
                  </a:moveTo>
                  <a:cubicBezTo>
                    <a:pt x="13824" y="1"/>
                    <a:pt x="13591" y="102"/>
                    <a:pt x="13426" y="288"/>
                  </a:cubicBezTo>
                  <a:lnTo>
                    <a:pt x="8866" y="5460"/>
                  </a:lnTo>
                  <a:cubicBezTo>
                    <a:pt x="6412" y="4085"/>
                    <a:pt x="3851" y="2911"/>
                    <a:pt x="1207" y="1947"/>
                  </a:cubicBezTo>
                  <a:cubicBezTo>
                    <a:pt x="1112" y="1913"/>
                    <a:pt x="1014" y="1896"/>
                    <a:pt x="917" y="1896"/>
                  </a:cubicBezTo>
                  <a:cubicBezTo>
                    <a:pt x="668" y="1896"/>
                    <a:pt x="424" y="2006"/>
                    <a:pt x="258" y="2207"/>
                  </a:cubicBezTo>
                  <a:cubicBezTo>
                    <a:pt x="30" y="2486"/>
                    <a:pt x="0" y="2880"/>
                    <a:pt x="186" y="3188"/>
                  </a:cubicBezTo>
                  <a:cubicBezTo>
                    <a:pt x="1496" y="5356"/>
                    <a:pt x="3054" y="7364"/>
                    <a:pt x="4829" y="9171"/>
                  </a:cubicBezTo>
                  <a:cubicBezTo>
                    <a:pt x="3541" y="10761"/>
                    <a:pt x="2151" y="12267"/>
                    <a:pt x="668" y="13680"/>
                  </a:cubicBezTo>
                  <a:cubicBezTo>
                    <a:pt x="379" y="13954"/>
                    <a:pt x="320" y="14392"/>
                    <a:pt x="525" y="14733"/>
                  </a:cubicBezTo>
                  <a:cubicBezTo>
                    <a:pt x="681" y="14996"/>
                    <a:pt x="962" y="15149"/>
                    <a:pt x="1256" y="15149"/>
                  </a:cubicBezTo>
                  <a:cubicBezTo>
                    <a:pt x="1344" y="15149"/>
                    <a:pt x="1432" y="15135"/>
                    <a:pt x="1519" y="15107"/>
                  </a:cubicBezTo>
                  <a:cubicBezTo>
                    <a:pt x="3725" y="14385"/>
                    <a:pt x="5989" y="13722"/>
                    <a:pt x="8254" y="13137"/>
                  </a:cubicBezTo>
                  <a:lnTo>
                    <a:pt x="10772" y="19502"/>
                  </a:lnTo>
                  <a:cubicBezTo>
                    <a:pt x="10901" y="19827"/>
                    <a:pt x="11215" y="20041"/>
                    <a:pt x="11564" y="20041"/>
                  </a:cubicBezTo>
                  <a:cubicBezTo>
                    <a:pt x="11592" y="20041"/>
                    <a:pt x="11620" y="20039"/>
                    <a:pt x="11648" y="20039"/>
                  </a:cubicBezTo>
                  <a:cubicBezTo>
                    <a:pt x="12027" y="20000"/>
                    <a:pt x="12334" y="19717"/>
                    <a:pt x="12402" y="19343"/>
                  </a:cubicBezTo>
                  <a:cubicBezTo>
                    <a:pt x="12770" y="17336"/>
                    <a:pt x="13057" y="15298"/>
                    <a:pt x="13261" y="13275"/>
                  </a:cubicBezTo>
                  <a:cubicBezTo>
                    <a:pt x="13789" y="13291"/>
                    <a:pt x="14317" y="13299"/>
                    <a:pt x="14845" y="13299"/>
                  </a:cubicBezTo>
                  <a:cubicBezTo>
                    <a:pt x="16660" y="13299"/>
                    <a:pt x="18475" y="13202"/>
                    <a:pt x="20280" y="13007"/>
                  </a:cubicBezTo>
                  <a:cubicBezTo>
                    <a:pt x="20641" y="12968"/>
                    <a:pt x="20938" y="12703"/>
                    <a:pt x="21018" y="12347"/>
                  </a:cubicBezTo>
                  <a:cubicBezTo>
                    <a:pt x="21098" y="11993"/>
                    <a:pt x="20945" y="11625"/>
                    <a:pt x="20635" y="11436"/>
                  </a:cubicBezTo>
                  <a:cubicBezTo>
                    <a:pt x="18490" y="10119"/>
                    <a:pt x="16264" y="8939"/>
                    <a:pt x="13973" y="7902"/>
                  </a:cubicBezTo>
                  <a:cubicBezTo>
                    <a:pt x="14507" y="5597"/>
                    <a:pt x="14822" y="3249"/>
                    <a:pt x="14915" y="886"/>
                  </a:cubicBezTo>
                  <a:cubicBezTo>
                    <a:pt x="14929" y="525"/>
                    <a:pt x="14715" y="197"/>
                    <a:pt x="14381" y="63"/>
                  </a:cubicBezTo>
                  <a:cubicBezTo>
                    <a:pt x="14278" y="21"/>
                    <a:pt x="14170" y="1"/>
                    <a:pt x="140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27"/>
            <p:cNvSpPr/>
            <p:nvPr/>
          </p:nvSpPr>
          <p:spPr>
            <a:xfrm>
              <a:off x="1655925" y="2678725"/>
              <a:ext cx="465550" cy="513725"/>
            </a:xfrm>
            <a:custGeom>
              <a:rect b="b" l="l" r="r" t="t"/>
              <a:pathLst>
                <a:path extrusionOk="0" h="20549" w="18622">
                  <a:moveTo>
                    <a:pt x="9631" y="0"/>
                  </a:moveTo>
                  <a:cubicBezTo>
                    <a:pt x="8599" y="2953"/>
                    <a:pt x="7780" y="5976"/>
                    <a:pt x="7181" y="9046"/>
                  </a:cubicBezTo>
                  <a:cubicBezTo>
                    <a:pt x="4921" y="8034"/>
                    <a:pt x="2476" y="7495"/>
                    <a:pt x="0" y="7462"/>
                  </a:cubicBezTo>
                  <a:lnTo>
                    <a:pt x="0" y="7462"/>
                  </a:lnTo>
                  <a:cubicBezTo>
                    <a:pt x="1524" y="9012"/>
                    <a:pt x="3182" y="10423"/>
                    <a:pt x="4952" y="11682"/>
                  </a:cubicBezTo>
                  <a:cubicBezTo>
                    <a:pt x="3889" y="14517"/>
                    <a:pt x="2618" y="17269"/>
                    <a:pt x="1153" y="19918"/>
                  </a:cubicBezTo>
                  <a:lnTo>
                    <a:pt x="7460" y="14275"/>
                  </a:lnTo>
                  <a:cubicBezTo>
                    <a:pt x="9183" y="16493"/>
                    <a:pt x="11056" y="18589"/>
                    <a:pt x="13067" y="20548"/>
                  </a:cubicBezTo>
                  <a:cubicBezTo>
                    <a:pt x="12647" y="18311"/>
                    <a:pt x="12229" y="16075"/>
                    <a:pt x="11809" y="13838"/>
                  </a:cubicBezTo>
                  <a:cubicBezTo>
                    <a:pt x="11772" y="13634"/>
                    <a:pt x="11736" y="13410"/>
                    <a:pt x="11832" y="13227"/>
                  </a:cubicBezTo>
                  <a:cubicBezTo>
                    <a:pt x="11945" y="13013"/>
                    <a:pt x="12198" y="12923"/>
                    <a:pt x="12428" y="12850"/>
                  </a:cubicBezTo>
                  <a:lnTo>
                    <a:pt x="18621" y="10903"/>
                  </a:lnTo>
                  <a:lnTo>
                    <a:pt x="13668" y="9807"/>
                  </a:lnTo>
                  <a:cubicBezTo>
                    <a:pt x="13037" y="9668"/>
                    <a:pt x="12358" y="9500"/>
                    <a:pt x="11943" y="9005"/>
                  </a:cubicBezTo>
                  <a:cubicBezTo>
                    <a:pt x="11646" y="8651"/>
                    <a:pt x="11532" y="8181"/>
                    <a:pt x="11427" y="7730"/>
                  </a:cubicBezTo>
                  <a:lnTo>
                    <a:pt x="9631" y="0"/>
                  </a:ln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27"/>
            <p:cNvSpPr/>
            <p:nvPr/>
          </p:nvSpPr>
          <p:spPr>
            <a:xfrm>
              <a:off x="1632925" y="2657400"/>
              <a:ext cx="510225" cy="556325"/>
            </a:xfrm>
            <a:custGeom>
              <a:rect b="b" l="l" r="r" t="t"/>
              <a:pathLst>
                <a:path extrusionOk="0" h="22253" w="20409">
                  <a:moveTo>
                    <a:pt x="10415" y="4036"/>
                  </a:moveTo>
                  <a:lnTo>
                    <a:pt x="11518" y="8776"/>
                  </a:lnTo>
                  <a:cubicBezTo>
                    <a:pt x="11632" y="9272"/>
                    <a:pt x="11776" y="9889"/>
                    <a:pt x="12210" y="10406"/>
                  </a:cubicBezTo>
                  <a:cubicBezTo>
                    <a:pt x="12829" y="11142"/>
                    <a:pt x="13775" y="11351"/>
                    <a:pt x="14402" y="11492"/>
                  </a:cubicBezTo>
                  <a:lnTo>
                    <a:pt x="16247" y="11900"/>
                  </a:lnTo>
                  <a:lnTo>
                    <a:pt x="13090" y="12893"/>
                  </a:lnTo>
                  <a:cubicBezTo>
                    <a:pt x="12827" y="12976"/>
                    <a:pt x="12282" y="13149"/>
                    <a:pt x="11999" y="13683"/>
                  </a:cubicBezTo>
                  <a:cubicBezTo>
                    <a:pt x="11759" y="14139"/>
                    <a:pt x="11846" y="14601"/>
                    <a:pt x="11893" y="14849"/>
                  </a:cubicBezTo>
                  <a:lnTo>
                    <a:pt x="12633" y="18805"/>
                  </a:lnTo>
                  <a:cubicBezTo>
                    <a:pt x="11375" y="17459"/>
                    <a:pt x="10177" y="16054"/>
                    <a:pt x="9053" y="14608"/>
                  </a:cubicBezTo>
                  <a:cubicBezTo>
                    <a:pt x="8909" y="14420"/>
                    <a:pt x="8692" y="14302"/>
                    <a:pt x="8457" y="14281"/>
                  </a:cubicBezTo>
                  <a:cubicBezTo>
                    <a:pt x="8433" y="14279"/>
                    <a:pt x="8406" y="14278"/>
                    <a:pt x="8380" y="14278"/>
                  </a:cubicBezTo>
                  <a:cubicBezTo>
                    <a:pt x="8171" y="14278"/>
                    <a:pt x="7970" y="14354"/>
                    <a:pt x="7814" y="14493"/>
                  </a:cubicBezTo>
                  <a:lnTo>
                    <a:pt x="4877" y="17121"/>
                  </a:lnTo>
                  <a:cubicBezTo>
                    <a:pt x="5531" y="15708"/>
                    <a:pt x="6127" y="14281"/>
                    <a:pt x="6669" y="12836"/>
                  </a:cubicBezTo>
                  <a:cubicBezTo>
                    <a:pt x="6804" y="12475"/>
                    <a:pt x="6680" y="12066"/>
                    <a:pt x="6367" y="11843"/>
                  </a:cubicBezTo>
                  <a:cubicBezTo>
                    <a:pt x="5282" y="11072"/>
                    <a:pt x="4242" y="10241"/>
                    <a:pt x="3249" y="9357"/>
                  </a:cubicBezTo>
                  <a:lnTo>
                    <a:pt x="3249" y="9357"/>
                  </a:lnTo>
                  <a:cubicBezTo>
                    <a:pt x="4802" y="9591"/>
                    <a:pt x="6316" y="10035"/>
                    <a:pt x="7752" y="10675"/>
                  </a:cubicBezTo>
                  <a:cubicBezTo>
                    <a:pt x="7866" y="10726"/>
                    <a:pt x="7984" y="10751"/>
                    <a:pt x="8100" y="10751"/>
                  </a:cubicBezTo>
                  <a:cubicBezTo>
                    <a:pt x="8492" y="10751"/>
                    <a:pt x="8855" y="10477"/>
                    <a:pt x="8936" y="10061"/>
                  </a:cubicBezTo>
                  <a:cubicBezTo>
                    <a:pt x="9331" y="8034"/>
                    <a:pt x="9827" y="6017"/>
                    <a:pt x="10415" y="4036"/>
                  </a:cubicBezTo>
                  <a:close/>
                  <a:moveTo>
                    <a:pt x="10529" y="1"/>
                  </a:moveTo>
                  <a:cubicBezTo>
                    <a:pt x="10190" y="1"/>
                    <a:pt x="9865" y="237"/>
                    <a:pt x="9747" y="573"/>
                  </a:cubicBezTo>
                  <a:cubicBezTo>
                    <a:pt x="8816" y="3236"/>
                    <a:pt x="8057" y="5955"/>
                    <a:pt x="7472" y="8717"/>
                  </a:cubicBezTo>
                  <a:cubicBezTo>
                    <a:pt x="5382" y="7918"/>
                    <a:pt x="3167" y="7495"/>
                    <a:pt x="930" y="7464"/>
                  </a:cubicBezTo>
                  <a:cubicBezTo>
                    <a:pt x="908" y="7462"/>
                    <a:pt x="885" y="7461"/>
                    <a:pt x="863" y="7461"/>
                  </a:cubicBezTo>
                  <a:cubicBezTo>
                    <a:pt x="544" y="7461"/>
                    <a:pt x="263" y="7686"/>
                    <a:pt x="136" y="7980"/>
                  </a:cubicBezTo>
                  <a:cubicBezTo>
                    <a:pt x="1" y="8299"/>
                    <a:pt x="71" y="8666"/>
                    <a:pt x="313" y="8913"/>
                  </a:cubicBezTo>
                  <a:cubicBezTo>
                    <a:pt x="1717" y="10339"/>
                    <a:pt x="3233" y="11653"/>
                    <a:pt x="4845" y="12842"/>
                  </a:cubicBezTo>
                  <a:cubicBezTo>
                    <a:pt x="3844" y="15424"/>
                    <a:pt x="2669" y="17936"/>
                    <a:pt x="1329" y="20359"/>
                  </a:cubicBezTo>
                  <a:cubicBezTo>
                    <a:pt x="1128" y="20722"/>
                    <a:pt x="1218" y="21178"/>
                    <a:pt x="1543" y="21437"/>
                  </a:cubicBezTo>
                  <a:cubicBezTo>
                    <a:pt x="1698" y="21562"/>
                    <a:pt x="1886" y="21624"/>
                    <a:pt x="2074" y="21624"/>
                  </a:cubicBezTo>
                  <a:cubicBezTo>
                    <a:pt x="2277" y="21624"/>
                    <a:pt x="2480" y="21551"/>
                    <a:pt x="2642" y="21406"/>
                  </a:cubicBezTo>
                  <a:lnTo>
                    <a:pt x="8274" y="16368"/>
                  </a:lnTo>
                  <a:cubicBezTo>
                    <a:pt x="9863" y="18352"/>
                    <a:pt x="11571" y="20237"/>
                    <a:pt x="13392" y="22012"/>
                  </a:cubicBezTo>
                  <a:cubicBezTo>
                    <a:pt x="13551" y="22166"/>
                    <a:pt x="13765" y="22252"/>
                    <a:pt x="13987" y="22252"/>
                  </a:cubicBezTo>
                  <a:cubicBezTo>
                    <a:pt x="14519" y="22250"/>
                    <a:pt x="14921" y="21767"/>
                    <a:pt x="14823" y="21244"/>
                  </a:cubicBezTo>
                  <a:lnTo>
                    <a:pt x="13567" y="14534"/>
                  </a:lnTo>
                  <a:cubicBezTo>
                    <a:pt x="13565" y="14532"/>
                    <a:pt x="13565" y="14529"/>
                    <a:pt x="13565" y="14527"/>
                  </a:cubicBezTo>
                  <a:cubicBezTo>
                    <a:pt x="13582" y="14523"/>
                    <a:pt x="13595" y="14518"/>
                    <a:pt x="13605" y="14514"/>
                  </a:cubicBezTo>
                  <a:lnTo>
                    <a:pt x="19797" y="12566"/>
                  </a:lnTo>
                  <a:cubicBezTo>
                    <a:pt x="20165" y="12450"/>
                    <a:pt x="20408" y="12102"/>
                    <a:pt x="20392" y="11717"/>
                  </a:cubicBezTo>
                  <a:cubicBezTo>
                    <a:pt x="20374" y="11331"/>
                    <a:pt x="20101" y="11006"/>
                    <a:pt x="19726" y="10923"/>
                  </a:cubicBezTo>
                  <a:lnTo>
                    <a:pt x="14772" y="9827"/>
                  </a:lnTo>
                  <a:cubicBezTo>
                    <a:pt x="14219" y="9707"/>
                    <a:pt x="13744" y="9581"/>
                    <a:pt x="13515" y="9308"/>
                  </a:cubicBezTo>
                  <a:cubicBezTo>
                    <a:pt x="13343" y="9107"/>
                    <a:pt x="13258" y="8743"/>
                    <a:pt x="13177" y="8390"/>
                  </a:cubicBezTo>
                  <a:lnTo>
                    <a:pt x="11380" y="661"/>
                  </a:lnTo>
                  <a:cubicBezTo>
                    <a:pt x="11295" y="292"/>
                    <a:pt x="10975" y="24"/>
                    <a:pt x="10596" y="4"/>
                  </a:cubicBezTo>
                  <a:cubicBezTo>
                    <a:pt x="10574" y="2"/>
                    <a:pt x="10551" y="1"/>
                    <a:pt x="10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27"/>
            <p:cNvSpPr/>
            <p:nvPr/>
          </p:nvSpPr>
          <p:spPr>
            <a:xfrm>
              <a:off x="682350" y="3503775"/>
              <a:ext cx="6255050" cy="1941000"/>
            </a:xfrm>
            <a:custGeom>
              <a:rect b="b" l="l" r="r" t="t"/>
              <a:pathLst>
                <a:path extrusionOk="0" h="77640" w="250202">
                  <a:moveTo>
                    <a:pt x="12577" y="0"/>
                  </a:moveTo>
                  <a:lnTo>
                    <a:pt x="12577" y="0"/>
                  </a:lnTo>
                  <a:cubicBezTo>
                    <a:pt x="12577" y="1"/>
                    <a:pt x="15257" y="26594"/>
                    <a:pt x="37994" y="42932"/>
                  </a:cubicBezTo>
                  <a:cubicBezTo>
                    <a:pt x="37994" y="42933"/>
                    <a:pt x="27294" y="55196"/>
                    <a:pt x="0" y="60130"/>
                  </a:cubicBezTo>
                  <a:cubicBezTo>
                    <a:pt x="8172" y="64118"/>
                    <a:pt x="14994" y="67865"/>
                    <a:pt x="33450" y="72558"/>
                  </a:cubicBezTo>
                  <a:cubicBezTo>
                    <a:pt x="48154" y="76298"/>
                    <a:pt x="63119" y="77640"/>
                    <a:pt x="78222" y="77640"/>
                  </a:cubicBezTo>
                  <a:cubicBezTo>
                    <a:pt x="116571" y="77640"/>
                    <a:pt x="155813" y="68990"/>
                    <a:pt x="193954" y="68990"/>
                  </a:cubicBezTo>
                  <a:cubicBezTo>
                    <a:pt x="211646" y="68990"/>
                    <a:pt x="229101" y="70851"/>
                    <a:pt x="246120" y="76300"/>
                  </a:cubicBezTo>
                  <a:cubicBezTo>
                    <a:pt x="246120" y="76300"/>
                    <a:pt x="247619" y="53681"/>
                    <a:pt x="216572" y="37106"/>
                  </a:cubicBezTo>
                  <a:cubicBezTo>
                    <a:pt x="216572" y="37106"/>
                    <a:pt x="222652" y="23409"/>
                    <a:pt x="250201" y="14728"/>
                  </a:cubicBezTo>
                  <a:cubicBezTo>
                    <a:pt x="235096" y="9892"/>
                    <a:pt x="219560" y="8175"/>
                    <a:pt x="203790" y="8175"/>
                  </a:cubicBezTo>
                  <a:cubicBezTo>
                    <a:pt x="165152" y="8175"/>
                    <a:pt x="125112" y="18481"/>
                    <a:pt x="86577" y="18481"/>
                  </a:cubicBezTo>
                  <a:cubicBezTo>
                    <a:pt x="69866" y="18481"/>
                    <a:pt x="53438" y="16543"/>
                    <a:pt x="37531" y="10986"/>
                  </a:cubicBezTo>
                  <a:cubicBezTo>
                    <a:pt x="28945" y="7986"/>
                    <a:pt x="20750" y="3988"/>
                    <a:pt x="12577" y="0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27"/>
            <p:cNvSpPr/>
            <p:nvPr/>
          </p:nvSpPr>
          <p:spPr>
            <a:xfrm>
              <a:off x="648825" y="3471850"/>
              <a:ext cx="6320525" cy="2004375"/>
            </a:xfrm>
            <a:custGeom>
              <a:rect b="b" l="l" r="r" t="t"/>
              <a:pathLst>
                <a:path extrusionOk="0" h="80175" w="252821">
                  <a:moveTo>
                    <a:pt x="15561" y="3497"/>
                  </a:moveTo>
                  <a:lnTo>
                    <a:pt x="15561" y="3497"/>
                  </a:lnTo>
                  <a:cubicBezTo>
                    <a:pt x="22950" y="7095"/>
                    <a:pt x="30572" y="10715"/>
                    <a:pt x="38450" y="13467"/>
                  </a:cubicBezTo>
                  <a:cubicBezTo>
                    <a:pt x="54476" y="19065"/>
                    <a:pt x="71128" y="21007"/>
                    <a:pt x="87994" y="21007"/>
                  </a:cubicBezTo>
                  <a:cubicBezTo>
                    <a:pt x="107462" y="21007"/>
                    <a:pt x="127214" y="18419"/>
                    <a:pt x="146613" y="15876"/>
                  </a:cubicBezTo>
                  <a:cubicBezTo>
                    <a:pt x="165964" y="13339"/>
                    <a:pt x="185678" y="10754"/>
                    <a:pt x="205075" y="10754"/>
                  </a:cubicBezTo>
                  <a:cubicBezTo>
                    <a:pt x="219427" y="10754"/>
                    <a:pt x="233606" y="12169"/>
                    <a:pt x="247334" y="16067"/>
                  </a:cubicBezTo>
                  <a:cubicBezTo>
                    <a:pt x="222786" y="24819"/>
                    <a:pt x="216989" y="37314"/>
                    <a:pt x="216744" y="37864"/>
                  </a:cubicBezTo>
                  <a:cubicBezTo>
                    <a:pt x="216473" y="38477"/>
                    <a:pt x="216719" y="39195"/>
                    <a:pt x="217310" y="39510"/>
                  </a:cubicBezTo>
                  <a:cubicBezTo>
                    <a:pt x="232949" y="47859"/>
                    <a:pt x="239965" y="57747"/>
                    <a:pt x="243097" y="64572"/>
                  </a:cubicBezTo>
                  <a:cubicBezTo>
                    <a:pt x="245377" y="69542"/>
                    <a:pt x="245990" y="73654"/>
                    <a:pt x="246143" y="75828"/>
                  </a:cubicBezTo>
                  <a:cubicBezTo>
                    <a:pt x="229551" y="70756"/>
                    <a:pt x="212446" y="69015"/>
                    <a:pt x="195197" y="69015"/>
                  </a:cubicBezTo>
                  <a:cubicBezTo>
                    <a:pt x="175952" y="69015"/>
                    <a:pt x="156529" y="71183"/>
                    <a:pt x="137441" y="73313"/>
                  </a:cubicBezTo>
                  <a:cubicBezTo>
                    <a:pt x="118340" y="75445"/>
                    <a:pt x="98873" y="77617"/>
                    <a:pt x="79599" y="77617"/>
                  </a:cubicBezTo>
                  <a:cubicBezTo>
                    <a:pt x="64562" y="77617"/>
                    <a:pt x="49642" y="76295"/>
                    <a:pt x="35104" y="72599"/>
                  </a:cubicBezTo>
                  <a:cubicBezTo>
                    <a:pt x="19354" y="68593"/>
                    <a:pt x="12221" y="65320"/>
                    <a:pt x="5295" y="61925"/>
                  </a:cubicBezTo>
                  <a:cubicBezTo>
                    <a:pt x="29978" y="56601"/>
                    <a:pt x="39871" y="45540"/>
                    <a:pt x="40299" y="45048"/>
                  </a:cubicBezTo>
                  <a:cubicBezTo>
                    <a:pt x="40794" y="44480"/>
                    <a:pt x="40694" y="43609"/>
                    <a:pt x="40082" y="43170"/>
                  </a:cubicBezTo>
                  <a:cubicBezTo>
                    <a:pt x="21987" y="30169"/>
                    <a:pt x="16833" y="10273"/>
                    <a:pt x="15561" y="3497"/>
                  </a:cubicBezTo>
                  <a:close/>
                  <a:moveTo>
                    <a:pt x="13917" y="1"/>
                  </a:moveTo>
                  <a:cubicBezTo>
                    <a:pt x="13661" y="1"/>
                    <a:pt x="13405" y="78"/>
                    <a:pt x="13188" y="229"/>
                  </a:cubicBezTo>
                  <a:cubicBezTo>
                    <a:pt x="12809" y="495"/>
                    <a:pt x="12601" y="944"/>
                    <a:pt x="12647" y="1406"/>
                  </a:cubicBezTo>
                  <a:cubicBezTo>
                    <a:pt x="12758" y="2496"/>
                    <a:pt x="15548" y="27830"/>
                    <a:pt x="37381" y="44354"/>
                  </a:cubicBezTo>
                  <a:cubicBezTo>
                    <a:pt x="34181" y="47318"/>
                    <a:pt x="23076" y="56181"/>
                    <a:pt x="1114" y="60150"/>
                  </a:cubicBezTo>
                  <a:cubicBezTo>
                    <a:pt x="570" y="60248"/>
                    <a:pt x="152" y="60684"/>
                    <a:pt x="77" y="61231"/>
                  </a:cubicBezTo>
                  <a:cubicBezTo>
                    <a:pt x="0" y="61778"/>
                    <a:pt x="284" y="62312"/>
                    <a:pt x="781" y="62554"/>
                  </a:cubicBezTo>
                  <a:lnTo>
                    <a:pt x="2764" y="63527"/>
                  </a:lnTo>
                  <a:cubicBezTo>
                    <a:pt x="10289" y="67232"/>
                    <a:pt x="17399" y="70731"/>
                    <a:pt x="34475" y="75073"/>
                  </a:cubicBezTo>
                  <a:cubicBezTo>
                    <a:pt x="49257" y="78832"/>
                    <a:pt x="64381" y="80175"/>
                    <a:pt x="79600" y="80175"/>
                  </a:cubicBezTo>
                  <a:cubicBezTo>
                    <a:pt x="98995" y="80175"/>
                    <a:pt x="118545" y="77993"/>
                    <a:pt x="137726" y="75854"/>
                  </a:cubicBezTo>
                  <a:cubicBezTo>
                    <a:pt x="156724" y="73733"/>
                    <a:pt x="176060" y="71575"/>
                    <a:pt x="195180" y="71575"/>
                  </a:cubicBezTo>
                  <a:cubicBezTo>
                    <a:pt x="212805" y="71575"/>
                    <a:pt x="230246" y="73408"/>
                    <a:pt x="247072" y="78793"/>
                  </a:cubicBezTo>
                  <a:cubicBezTo>
                    <a:pt x="247203" y="78835"/>
                    <a:pt x="247334" y="78855"/>
                    <a:pt x="247463" y="78855"/>
                  </a:cubicBezTo>
                  <a:cubicBezTo>
                    <a:pt x="248112" y="78855"/>
                    <a:pt x="248690" y="78353"/>
                    <a:pt x="248736" y="77662"/>
                  </a:cubicBezTo>
                  <a:cubicBezTo>
                    <a:pt x="248798" y="76716"/>
                    <a:pt x="249899" y="54582"/>
                    <a:pt x="219660" y="37879"/>
                  </a:cubicBezTo>
                  <a:cubicBezTo>
                    <a:pt x="221710" y="34606"/>
                    <a:pt x="229701" y="24228"/>
                    <a:pt x="251926" y="17220"/>
                  </a:cubicBezTo>
                  <a:cubicBezTo>
                    <a:pt x="252457" y="17053"/>
                    <a:pt x="252819" y="16562"/>
                    <a:pt x="252819" y="16006"/>
                  </a:cubicBezTo>
                  <a:cubicBezTo>
                    <a:pt x="252821" y="15450"/>
                    <a:pt x="252462" y="14956"/>
                    <a:pt x="251931" y="14788"/>
                  </a:cubicBezTo>
                  <a:cubicBezTo>
                    <a:pt x="236721" y="9919"/>
                    <a:pt x="220991" y="8198"/>
                    <a:pt x="205082" y="8198"/>
                  </a:cubicBezTo>
                  <a:cubicBezTo>
                    <a:pt x="185540" y="8198"/>
                    <a:pt x="165729" y="10795"/>
                    <a:pt x="146283" y="13345"/>
                  </a:cubicBezTo>
                  <a:cubicBezTo>
                    <a:pt x="126982" y="15874"/>
                    <a:pt x="107328" y="18450"/>
                    <a:pt x="88005" y="18450"/>
                  </a:cubicBezTo>
                  <a:cubicBezTo>
                    <a:pt x="71377" y="18450"/>
                    <a:pt x="54995" y="16543"/>
                    <a:pt x="39293" y="11058"/>
                  </a:cubicBezTo>
                  <a:cubicBezTo>
                    <a:pt x="30771" y="8079"/>
                    <a:pt x="22488" y="4039"/>
                    <a:pt x="14478" y="131"/>
                  </a:cubicBezTo>
                  <a:cubicBezTo>
                    <a:pt x="14300" y="44"/>
                    <a:pt x="14108" y="1"/>
                    <a:pt x="139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4" name="Google Shape;224;p27"/>
          <p:cNvSpPr txBox="1"/>
          <p:nvPr>
            <p:ph type="title"/>
          </p:nvPr>
        </p:nvSpPr>
        <p:spPr>
          <a:xfrm>
            <a:off x="1653250" y="3046968"/>
            <a:ext cx="1683900" cy="488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400">
                <a:latin typeface="Josefin Slab"/>
                <a:ea typeface="Josefin Slab"/>
                <a:cs typeface="Josefin Slab"/>
                <a:sym typeface="Josefin Slab"/>
              </a:rPr>
              <a:t>TATOO</a:t>
            </a:r>
            <a:endParaRPr b="1" sz="24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225" name="Google Shape;225;p27"/>
          <p:cNvSpPr txBox="1"/>
          <p:nvPr>
            <p:ph type="title"/>
          </p:nvPr>
        </p:nvSpPr>
        <p:spPr>
          <a:xfrm>
            <a:off x="1653250" y="3739948"/>
            <a:ext cx="1683900" cy="342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latin typeface="Josefin Slab Light"/>
                <a:ea typeface="Josefin Slab Light"/>
                <a:cs typeface="Josefin Slab Light"/>
                <a:sym typeface="Josefin Slab Light"/>
              </a:rPr>
              <a:t>studio</a:t>
            </a:r>
            <a:endParaRPr sz="2400">
              <a:latin typeface="Josefin Slab Light"/>
              <a:ea typeface="Josefin Slab Light"/>
              <a:cs typeface="Josefin Slab Light"/>
              <a:sym typeface="Josefin Slab Light"/>
            </a:endParaRPr>
          </a:p>
        </p:txBody>
      </p:sp>
      <p:sp>
        <p:nvSpPr>
          <p:cNvPr id="226" name="Google Shape;226;p27"/>
          <p:cNvSpPr/>
          <p:nvPr/>
        </p:nvSpPr>
        <p:spPr>
          <a:xfrm>
            <a:off x="1956175" y="3823425"/>
            <a:ext cx="88800" cy="888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7" name="Google Shape;227;p27"/>
          <p:cNvSpPr/>
          <p:nvPr/>
        </p:nvSpPr>
        <p:spPr>
          <a:xfrm>
            <a:off x="2934250" y="3823425"/>
            <a:ext cx="88800" cy="888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3234" name="Shape 13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35" name="Google Shape;13235;p63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3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p28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Evolution</a:t>
            </a:r>
            <a:endParaRPr/>
          </a:p>
        </p:txBody>
      </p:sp>
      <p:sp>
        <p:nvSpPr>
          <p:cNvPr id="233" name="Google Shape;233;p28"/>
          <p:cNvSpPr txBox="1"/>
          <p:nvPr>
            <p:ph idx="4294967295" type="title"/>
          </p:nvPr>
        </p:nvSpPr>
        <p:spPr>
          <a:xfrm>
            <a:off x="685086" y="3366575"/>
            <a:ext cx="1673100" cy="45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rPr>
              <a:t>Mercury</a:t>
            </a:r>
            <a:endParaRPr b="1" sz="2000">
              <a:solidFill>
                <a:schemeClr val="lt1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234" name="Google Shape;234;p28"/>
          <p:cNvSpPr txBox="1"/>
          <p:nvPr>
            <p:ph idx="4294967295" type="subTitle"/>
          </p:nvPr>
        </p:nvSpPr>
        <p:spPr>
          <a:xfrm>
            <a:off x="563603" y="3749975"/>
            <a:ext cx="19164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1"/>
                </a:solidFill>
              </a:rPr>
              <a:t>Mercury is the closest planet to the Sun</a:t>
            </a:r>
            <a:endParaRPr sz="1400">
              <a:solidFill>
                <a:schemeClr val="lt1"/>
              </a:solidFill>
            </a:endParaRPr>
          </a:p>
        </p:txBody>
      </p:sp>
      <p:sp>
        <p:nvSpPr>
          <p:cNvPr id="235" name="Google Shape;235;p28"/>
          <p:cNvSpPr txBox="1"/>
          <p:nvPr>
            <p:ph idx="4294967295" type="title"/>
          </p:nvPr>
        </p:nvSpPr>
        <p:spPr>
          <a:xfrm>
            <a:off x="1077770" y="1605275"/>
            <a:ext cx="887700" cy="45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</a:rPr>
              <a:t>2005</a:t>
            </a:r>
            <a:endParaRPr sz="2000">
              <a:solidFill>
                <a:schemeClr val="lt1"/>
              </a:solidFill>
            </a:endParaRPr>
          </a:p>
        </p:txBody>
      </p:sp>
      <p:sp>
        <p:nvSpPr>
          <p:cNvPr id="236" name="Google Shape;236;p28"/>
          <p:cNvSpPr txBox="1"/>
          <p:nvPr>
            <p:ph idx="4294967295" type="title"/>
          </p:nvPr>
        </p:nvSpPr>
        <p:spPr>
          <a:xfrm>
            <a:off x="2718551" y="3366575"/>
            <a:ext cx="1673100" cy="45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rPr>
              <a:t>Mars</a:t>
            </a:r>
            <a:endParaRPr b="1" sz="2000">
              <a:solidFill>
                <a:schemeClr val="lt1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237" name="Google Shape;237;p28"/>
          <p:cNvSpPr txBox="1"/>
          <p:nvPr>
            <p:ph idx="4294967295" type="subTitle"/>
          </p:nvPr>
        </p:nvSpPr>
        <p:spPr>
          <a:xfrm>
            <a:off x="2597068" y="3749975"/>
            <a:ext cx="19164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1"/>
                </a:solidFill>
              </a:rPr>
              <a:t>Despite being red, Mars is a cold place</a:t>
            </a:r>
            <a:endParaRPr sz="1400">
              <a:solidFill>
                <a:schemeClr val="lt1"/>
              </a:solidFill>
            </a:endParaRPr>
          </a:p>
        </p:txBody>
      </p:sp>
      <p:sp>
        <p:nvSpPr>
          <p:cNvPr id="238" name="Google Shape;238;p28"/>
          <p:cNvSpPr txBox="1"/>
          <p:nvPr>
            <p:ph idx="4294967295" type="title"/>
          </p:nvPr>
        </p:nvSpPr>
        <p:spPr>
          <a:xfrm>
            <a:off x="3111235" y="1605275"/>
            <a:ext cx="887700" cy="45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</a:rPr>
              <a:t>2010</a:t>
            </a:r>
            <a:endParaRPr sz="2000">
              <a:solidFill>
                <a:schemeClr val="lt1"/>
              </a:solidFill>
            </a:endParaRPr>
          </a:p>
        </p:txBody>
      </p:sp>
      <p:sp>
        <p:nvSpPr>
          <p:cNvPr id="239" name="Google Shape;239;p28"/>
          <p:cNvSpPr txBox="1"/>
          <p:nvPr>
            <p:ph idx="4294967295" type="title"/>
          </p:nvPr>
        </p:nvSpPr>
        <p:spPr>
          <a:xfrm>
            <a:off x="4752016" y="3366575"/>
            <a:ext cx="1673100" cy="45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latin typeface="Josefin Slab"/>
                <a:ea typeface="Josefin Slab"/>
                <a:cs typeface="Josefin Slab"/>
                <a:sym typeface="Josefin Slab"/>
              </a:rPr>
              <a:t>Saturn</a:t>
            </a:r>
            <a:endParaRPr b="1" sz="2000">
              <a:solidFill>
                <a:schemeClr val="lt1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240" name="Google Shape;240;p28"/>
          <p:cNvSpPr txBox="1"/>
          <p:nvPr>
            <p:ph idx="4294967295" type="subTitle"/>
          </p:nvPr>
        </p:nvSpPr>
        <p:spPr>
          <a:xfrm>
            <a:off x="4630532" y="3749975"/>
            <a:ext cx="19164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It’s composed of hydrogen and helium</a:t>
            </a:r>
            <a:endParaRPr sz="1400"/>
          </a:p>
          <a:p>
            <a:pPr indent="0" lvl="0" marL="0" rtl="0" algn="ctr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1400"/>
          </a:p>
        </p:txBody>
      </p:sp>
      <p:sp>
        <p:nvSpPr>
          <p:cNvPr id="241" name="Google Shape;241;p28"/>
          <p:cNvSpPr txBox="1"/>
          <p:nvPr>
            <p:ph idx="4294967295" type="title"/>
          </p:nvPr>
        </p:nvSpPr>
        <p:spPr>
          <a:xfrm>
            <a:off x="5144699" y="1605275"/>
            <a:ext cx="887700" cy="45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</a:rPr>
              <a:t>2015</a:t>
            </a:r>
            <a:endParaRPr sz="2000">
              <a:solidFill>
                <a:schemeClr val="lt1"/>
              </a:solidFill>
            </a:endParaRPr>
          </a:p>
        </p:txBody>
      </p:sp>
      <p:sp>
        <p:nvSpPr>
          <p:cNvPr id="242" name="Google Shape;242;p28"/>
          <p:cNvSpPr txBox="1"/>
          <p:nvPr>
            <p:ph idx="4294967295" type="title"/>
          </p:nvPr>
        </p:nvSpPr>
        <p:spPr>
          <a:xfrm>
            <a:off x="6785480" y="3366575"/>
            <a:ext cx="1673100" cy="45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latin typeface="Josefin Slab"/>
                <a:ea typeface="Josefin Slab"/>
                <a:cs typeface="Josefin Slab"/>
                <a:sym typeface="Josefin Slab"/>
              </a:rPr>
              <a:t>Jupiter</a:t>
            </a:r>
            <a:endParaRPr b="1" sz="2000">
              <a:solidFill>
                <a:schemeClr val="lt1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243" name="Google Shape;243;p28"/>
          <p:cNvSpPr txBox="1"/>
          <p:nvPr>
            <p:ph idx="4294967295" type="subTitle"/>
          </p:nvPr>
        </p:nvSpPr>
        <p:spPr>
          <a:xfrm>
            <a:off x="6663997" y="3749975"/>
            <a:ext cx="19164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It’s a gas giant and the biggest planet</a:t>
            </a:r>
            <a:endParaRPr sz="1400"/>
          </a:p>
        </p:txBody>
      </p:sp>
      <p:sp>
        <p:nvSpPr>
          <p:cNvPr id="244" name="Google Shape;244;p28"/>
          <p:cNvSpPr txBox="1"/>
          <p:nvPr>
            <p:ph idx="4294967295" type="title"/>
          </p:nvPr>
        </p:nvSpPr>
        <p:spPr>
          <a:xfrm>
            <a:off x="7178164" y="1605275"/>
            <a:ext cx="887700" cy="45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</a:rPr>
              <a:t>2020</a:t>
            </a:r>
            <a:endParaRPr sz="2000">
              <a:solidFill>
                <a:schemeClr val="lt1"/>
              </a:solidFill>
            </a:endParaRPr>
          </a:p>
        </p:txBody>
      </p:sp>
      <p:sp>
        <p:nvSpPr>
          <p:cNvPr id="245" name="Google Shape;245;p28"/>
          <p:cNvSpPr/>
          <p:nvPr/>
        </p:nvSpPr>
        <p:spPr>
          <a:xfrm>
            <a:off x="1292000" y="2485925"/>
            <a:ext cx="459600" cy="459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6" name="Google Shape;246;p28"/>
          <p:cNvSpPr/>
          <p:nvPr/>
        </p:nvSpPr>
        <p:spPr>
          <a:xfrm>
            <a:off x="3325475" y="2485925"/>
            <a:ext cx="459600" cy="459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7" name="Google Shape;247;p28"/>
          <p:cNvSpPr/>
          <p:nvPr/>
        </p:nvSpPr>
        <p:spPr>
          <a:xfrm>
            <a:off x="5358950" y="2485925"/>
            <a:ext cx="459600" cy="459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8" name="Google Shape;248;p28"/>
          <p:cNvSpPr/>
          <p:nvPr/>
        </p:nvSpPr>
        <p:spPr>
          <a:xfrm>
            <a:off x="7392425" y="2485925"/>
            <a:ext cx="459600" cy="459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249" name="Google Shape;249;p28"/>
          <p:cNvCxnSpPr>
            <a:stCxn id="245" idx="4"/>
            <a:endCxn id="233" idx="0"/>
          </p:cNvCxnSpPr>
          <p:nvPr/>
        </p:nvCxnSpPr>
        <p:spPr>
          <a:xfrm flipH="1">
            <a:off x="1521500" y="2945525"/>
            <a:ext cx="300" cy="4212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250" name="Google Shape;250;p28"/>
          <p:cNvCxnSpPr>
            <a:stCxn id="246" idx="4"/>
            <a:endCxn id="236" idx="0"/>
          </p:cNvCxnSpPr>
          <p:nvPr/>
        </p:nvCxnSpPr>
        <p:spPr>
          <a:xfrm flipH="1">
            <a:off x="3554975" y="2945525"/>
            <a:ext cx="300" cy="4212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251" name="Google Shape;251;p28"/>
          <p:cNvCxnSpPr>
            <a:stCxn id="247" idx="4"/>
            <a:endCxn id="239" idx="0"/>
          </p:cNvCxnSpPr>
          <p:nvPr/>
        </p:nvCxnSpPr>
        <p:spPr>
          <a:xfrm flipH="1">
            <a:off x="5588450" y="2945525"/>
            <a:ext cx="300" cy="4212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252" name="Google Shape;252;p28"/>
          <p:cNvCxnSpPr>
            <a:stCxn id="248" idx="4"/>
            <a:endCxn id="242" idx="0"/>
          </p:cNvCxnSpPr>
          <p:nvPr/>
        </p:nvCxnSpPr>
        <p:spPr>
          <a:xfrm flipH="1">
            <a:off x="7621925" y="2945525"/>
            <a:ext cx="300" cy="4212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253" name="Google Shape;253;p28"/>
          <p:cNvCxnSpPr>
            <a:stCxn id="245" idx="0"/>
            <a:endCxn id="235" idx="2"/>
          </p:cNvCxnSpPr>
          <p:nvPr/>
        </p:nvCxnSpPr>
        <p:spPr>
          <a:xfrm rot="10800000">
            <a:off x="1521500" y="2065025"/>
            <a:ext cx="300" cy="4209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254" name="Google Shape;254;p28"/>
          <p:cNvCxnSpPr>
            <a:stCxn id="246" idx="0"/>
            <a:endCxn id="238" idx="2"/>
          </p:cNvCxnSpPr>
          <p:nvPr/>
        </p:nvCxnSpPr>
        <p:spPr>
          <a:xfrm rot="10800000">
            <a:off x="3554975" y="2065025"/>
            <a:ext cx="300" cy="4209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255" name="Google Shape;255;p28"/>
          <p:cNvCxnSpPr>
            <a:stCxn id="247" idx="0"/>
            <a:endCxn id="241" idx="2"/>
          </p:cNvCxnSpPr>
          <p:nvPr/>
        </p:nvCxnSpPr>
        <p:spPr>
          <a:xfrm rot="10800000">
            <a:off x="5588450" y="2065025"/>
            <a:ext cx="300" cy="4209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256" name="Google Shape;256;p28"/>
          <p:cNvCxnSpPr>
            <a:stCxn id="248" idx="0"/>
            <a:endCxn id="244" idx="2"/>
          </p:cNvCxnSpPr>
          <p:nvPr/>
        </p:nvCxnSpPr>
        <p:spPr>
          <a:xfrm rot="10800000">
            <a:off x="7621925" y="2065025"/>
            <a:ext cx="300" cy="4209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257" name="Google Shape;257;p28"/>
          <p:cNvCxnSpPr>
            <a:stCxn id="245" idx="6"/>
          </p:cNvCxnSpPr>
          <p:nvPr/>
        </p:nvCxnSpPr>
        <p:spPr>
          <a:xfrm>
            <a:off x="1751600" y="2715725"/>
            <a:ext cx="5908800" cy="0"/>
          </a:xfrm>
          <a:prstGeom prst="straightConnector1">
            <a:avLst/>
          </a:prstGeom>
          <a:noFill/>
          <a:ln cap="flat" cmpd="sng" w="19050">
            <a:solidFill>
              <a:schemeClr val="lt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1" name="Shape 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Google Shape;262;p29"/>
          <p:cNvSpPr/>
          <p:nvPr/>
        </p:nvSpPr>
        <p:spPr>
          <a:xfrm>
            <a:off x="1444800" y="1586100"/>
            <a:ext cx="936600" cy="936600"/>
          </a:xfrm>
          <a:prstGeom prst="ellipse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3" name="Google Shape;263;p29"/>
          <p:cNvSpPr/>
          <p:nvPr/>
        </p:nvSpPr>
        <p:spPr>
          <a:xfrm>
            <a:off x="4103700" y="1586100"/>
            <a:ext cx="936600" cy="936600"/>
          </a:xfrm>
          <a:prstGeom prst="ellipse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4" name="Google Shape;264;p29"/>
          <p:cNvSpPr/>
          <p:nvPr/>
        </p:nvSpPr>
        <p:spPr>
          <a:xfrm>
            <a:off x="6762600" y="1586100"/>
            <a:ext cx="936600" cy="936600"/>
          </a:xfrm>
          <a:prstGeom prst="ellipse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" name="Google Shape;265;p29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Sets Us Apart?</a:t>
            </a:r>
            <a:endParaRPr/>
          </a:p>
        </p:txBody>
      </p:sp>
      <p:sp>
        <p:nvSpPr>
          <p:cNvPr id="266" name="Google Shape;266;p29"/>
          <p:cNvSpPr txBox="1"/>
          <p:nvPr>
            <p:ph idx="2" type="title"/>
          </p:nvPr>
        </p:nvSpPr>
        <p:spPr>
          <a:xfrm>
            <a:off x="862500" y="2774450"/>
            <a:ext cx="21012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267" name="Google Shape;267;p29"/>
          <p:cNvSpPr txBox="1"/>
          <p:nvPr>
            <p:ph idx="1" type="subTitle"/>
          </p:nvPr>
        </p:nvSpPr>
        <p:spPr>
          <a:xfrm>
            <a:off x="862500" y="3417525"/>
            <a:ext cx="21012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a gas giant and the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biggest planet in the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Solar System</a:t>
            </a:r>
            <a:endParaRPr/>
          </a:p>
        </p:txBody>
      </p:sp>
      <p:sp>
        <p:nvSpPr>
          <p:cNvPr id="268" name="Google Shape;268;p29"/>
          <p:cNvSpPr txBox="1"/>
          <p:nvPr>
            <p:ph idx="3" type="title"/>
          </p:nvPr>
        </p:nvSpPr>
        <p:spPr>
          <a:xfrm>
            <a:off x="3521400" y="2774450"/>
            <a:ext cx="21012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269" name="Google Shape;269;p29"/>
          <p:cNvSpPr txBox="1"/>
          <p:nvPr>
            <p:ph idx="4" type="subTitle"/>
          </p:nvPr>
        </p:nvSpPr>
        <p:spPr>
          <a:xfrm>
            <a:off x="3521400" y="3417525"/>
            <a:ext cx="21012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It’s </a:t>
            </a:r>
            <a:r>
              <a:rPr lang="en"/>
              <a:t>composed mostly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of hydrogen and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helium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0" name="Google Shape;270;p29"/>
          <p:cNvSpPr txBox="1"/>
          <p:nvPr>
            <p:ph idx="5" type="title"/>
          </p:nvPr>
        </p:nvSpPr>
        <p:spPr>
          <a:xfrm>
            <a:off x="6180300" y="2774450"/>
            <a:ext cx="21012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271" name="Google Shape;271;p29"/>
          <p:cNvSpPr txBox="1"/>
          <p:nvPr>
            <p:ph idx="6" type="subTitle"/>
          </p:nvPr>
        </p:nvSpPr>
        <p:spPr>
          <a:xfrm>
            <a:off x="6180300" y="3417525"/>
            <a:ext cx="21012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Despite being red,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Mars is actually a cold place</a:t>
            </a:r>
            <a:endParaRPr/>
          </a:p>
        </p:txBody>
      </p:sp>
      <p:grpSp>
        <p:nvGrpSpPr>
          <p:cNvPr id="272" name="Google Shape;272;p29"/>
          <p:cNvGrpSpPr/>
          <p:nvPr/>
        </p:nvGrpSpPr>
        <p:grpSpPr>
          <a:xfrm>
            <a:off x="1632258" y="1827825"/>
            <a:ext cx="569169" cy="453142"/>
            <a:chOff x="3309547" y="1102265"/>
            <a:chExt cx="470855" cy="374869"/>
          </a:xfrm>
        </p:grpSpPr>
        <p:sp>
          <p:nvSpPr>
            <p:cNvPr id="273" name="Google Shape;273;p29"/>
            <p:cNvSpPr/>
            <p:nvPr/>
          </p:nvSpPr>
          <p:spPr>
            <a:xfrm>
              <a:off x="3515037" y="1371267"/>
              <a:ext cx="57207" cy="55065"/>
            </a:xfrm>
            <a:custGeom>
              <a:rect b="b" l="l" r="r" t="t"/>
              <a:pathLst>
                <a:path extrusionOk="0" h="2725" w="2831">
                  <a:moveTo>
                    <a:pt x="1469" y="680"/>
                  </a:moveTo>
                  <a:cubicBezTo>
                    <a:pt x="1557" y="680"/>
                    <a:pt x="1645" y="697"/>
                    <a:pt x="1730" y="732"/>
                  </a:cubicBezTo>
                  <a:cubicBezTo>
                    <a:pt x="1985" y="839"/>
                    <a:pt x="2150" y="1087"/>
                    <a:pt x="2150" y="1364"/>
                  </a:cubicBezTo>
                  <a:cubicBezTo>
                    <a:pt x="2150" y="1740"/>
                    <a:pt x="1845" y="2045"/>
                    <a:pt x="1469" y="2045"/>
                  </a:cubicBezTo>
                  <a:cubicBezTo>
                    <a:pt x="1192" y="2045"/>
                    <a:pt x="944" y="1878"/>
                    <a:pt x="839" y="1624"/>
                  </a:cubicBezTo>
                  <a:cubicBezTo>
                    <a:pt x="733" y="1369"/>
                    <a:pt x="792" y="1076"/>
                    <a:pt x="987" y="880"/>
                  </a:cubicBezTo>
                  <a:cubicBezTo>
                    <a:pt x="1117" y="749"/>
                    <a:pt x="1291" y="680"/>
                    <a:pt x="1469" y="680"/>
                  </a:cubicBezTo>
                  <a:close/>
                  <a:moveTo>
                    <a:pt x="1469" y="0"/>
                  </a:moveTo>
                  <a:cubicBezTo>
                    <a:pt x="917" y="0"/>
                    <a:pt x="421" y="333"/>
                    <a:pt x="210" y="842"/>
                  </a:cubicBezTo>
                  <a:cubicBezTo>
                    <a:pt x="0" y="1351"/>
                    <a:pt x="116" y="1937"/>
                    <a:pt x="505" y="2326"/>
                  </a:cubicBezTo>
                  <a:cubicBezTo>
                    <a:pt x="766" y="2586"/>
                    <a:pt x="1115" y="2725"/>
                    <a:pt x="1469" y="2725"/>
                  </a:cubicBezTo>
                  <a:cubicBezTo>
                    <a:pt x="1645" y="2725"/>
                    <a:pt x="1821" y="2691"/>
                    <a:pt x="1989" y="2621"/>
                  </a:cubicBezTo>
                  <a:cubicBezTo>
                    <a:pt x="2498" y="2410"/>
                    <a:pt x="2830" y="1914"/>
                    <a:pt x="2830" y="1364"/>
                  </a:cubicBezTo>
                  <a:cubicBezTo>
                    <a:pt x="2830" y="611"/>
                    <a:pt x="2220" y="2"/>
                    <a:pt x="14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29"/>
            <p:cNvSpPr/>
            <p:nvPr/>
          </p:nvSpPr>
          <p:spPr>
            <a:xfrm>
              <a:off x="3309547" y="1102265"/>
              <a:ext cx="470855" cy="374869"/>
            </a:xfrm>
            <a:custGeom>
              <a:rect b="b" l="l" r="r" t="t"/>
              <a:pathLst>
                <a:path extrusionOk="0" h="18551" w="23301">
                  <a:moveTo>
                    <a:pt x="6034" y="7415"/>
                  </a:moveTo>
                  <a:cubicBezTo>
                    <a:pt x="5585" y="8486"/>
                    <a:pt x="5795" y="9123"/>
                    <a:pt x="6109" y="11428"/>
                  </a:cubicBezTo>
                  <a:cubicBezTo>
                    <a:pt x="4309" y="10484"/>
                    <a:pt x="3502" y="9575"/>
                    <a:pt x="1228" y="7415"/>
                  </a:cubicBezTo>
                  <a:close/>
                  <a:moveTo>
                    <a:pt x="9599" y="4697"/>
                  </a:moveTo>
                  <a:cubicBezTo>
                    <a:pt x="10030" y="4697"/>
                    <a:pt x="10444" y="4831"/>
                    <a:pt x="10781" y="5083"/>
                  </a:cubicBezTo>
                  <a:cubicBezTo>
                    <a:pt x="11034" y="5275"/>
                    <a:pt x="11336" y="5371"/>
                    <a:pt x="11638" y="5371"/>
                  </a:cubicBezTo>
                  <a:cubicBezTo>
                    <a:pt x="11935" y="5371"/>
                    <a:pt x="12233" y="5278"/>
                    <a:pt x="12485" y="5090"/>
                  </a:cubicBezTo>
                  <a:cubicBezTo>
                    <a:pt x="12802" y="4847"/>
                    <a:pt x="13226" y="4698"/>
                    <a:pt x="13679" y="4698"/>
                  </a:cubicBezTo>
                  <a:cubicBezTo>
                    <a:pt x="13752" y="4698"/>
                    <a:pt x="13825" y="4701"/>
                    <a:pt x="13899" y="4709"/>
                  </a:cubicBezTo>
                  <a:cubicBezTo>
                    <a:pt x="17133" y="5054"/>
                    <a:pt x="19873" y="6064"/>
                    <a:pt x="21410" y="6737"/>
                  </a:cubicBezTo>
                  <a:lnTo>
                    <a:pt x="19691" y="6737"/>
                  </a:lnTo>
                  <a:cubicBezTo>
                    <a:pt x="19240" y="6737"/>
                    <a:pt x="19240" y="7415"/>
                    <a:pt x="19691" y="7415"/>
                  </a:cubicBezTo>
                  <a:lnTo>
                    <a:pt x="22048" y="7415"/>
                  </a:lnTo>
                  <a:cubicBezTo>
                    <a:pt x="19819" y="9533"/>
                    <a:pt x="18975" y="10481"/>
                    <a:pt x="17168" y="11429"/>
                  </a:cubicBezTo>
                  <a:cubicBezTo>
                    <a:pt x="17485" y="9098"/>
                    <a:pt x="17690" y="8483"/>
                    <a:pt x="17243" y="7415"/>
                  </a:cubicBezTo>
                  <a:lnTo>
                    <a:pt x="18104" y="7415"/>
                  </a:lnTo>
                  <a:cubicBezTo>
                    <a:pt x="18553" y="7415"/>
                    <a:pt x="18554" y="6737"/>
                    <a:pt x="18104" y="6737"/>
                  </a:cubicBezTo>
                  <a:lnTo>
                    <a:pt x="16859" y="6737"/>
                  </a:lnTo>
                  <a:cubicBezTo>
                    <a:pt x="16200" y="5827"/>
                    <a:pt x="15166" y="5339"/>
                    <a:pt x="14117" y="5339"/>
                  </a:cubicBezTo>
                  <a:cubicBezTo>
                    <a:pt x="13464" y="5339"/>
                    <a:pt x="12805" y="5527"/>
                    <a:pt x="12225" y="5920"/>
                  </a:cubicBezTo>
                  <a:lnTo>
                    <a:pt x="11638" y="6318"/>
                  </a:lnTo>
                  <a:lnTo>
                    <a:pt x="11049" y="5920"/>
                  </a:lnTo>
                  <a:cubicBezTo>
                    <a:pt x="10469" y="5527"/>
                    <a:pt x="9810" y="5339"/>
                    <a:pt x="9158" y="5339"/>
                  </a:cubicBezTo>
                  <a:cubicBezTo>
                    <a:pt x="8108" y="5339"/>
                    <a:pt x="7075" y="5827"/>
                    <a:pt x="6415" y="6737"/>
                  </a:cubicBezTo>
                  <a:lnTo>
                    <a:pt x="1854" y="6737"/>
                  </a:lnTo>
                  <a:cubicBezTo>
                    <a:pt x="3380" y="6065"/>
                    <a:pt x="6106" y="5059"/>
                    <a:pt x="9376" y="4709"/>
                  </a:cubicBezTo>
                  <a:cubicBezTo>
                    <a:pt x="9451" y="4701"/>
                    <a:pt x="9525" y="4697"/>
                    <a:pt x="9599" y="4697"/>
                  </a:cubicBezTo>
                  <a:close/>
                  <a:moveTo>
                    <a:pt x="15066" y="1"/>
                  </a:moveTo>
                  <a:cubicBezTo>
                    <a:pt x="13855" y="1"/>
                    <a:pt x="12640" y="535"/>
                    <a:pt x="11842" y="1601"/>
                  </a:cubicBezTo>
                  <a:cubicBezTo>
                    <a:pt x="11790" y="1668"/>
                    <a:pt x="11714" y="1701"/>
                    <a:pt x="11638" y="1701"/>
                  </a:cubicBezTo>
                  <a:cubicBezTo>
                    <a:pt x="11563" y="1701"/>
                    <a:pt x="11487" y="1668"/>
                    <a:pt x="11435" y="1601"/>
                  </a:cubicBezTo>
                  <a:cubicBezTo>
                    <a:pt x="10637" y="536"/>
                    <a:pt x="9422" y="2"/>
                    <a:pt x="8210" y="2"/>
                  </a:cubicBezTo>
                  <a:cubicBezTo>
                    <a:pt x="7140" y="2"/>
                    <a:pt x="6073" y="418"/>
                    <a:pt x="5297" y="1253"/>
                  </a:cubicBezTo>
                  <a:lnTo>
                    <a:pt x="3998" y="2657"/>
                  </a:lnTo>
                  <a:cubicBezTo>
                    <a:pt x="3767" y="2908"/>
                    <a:pt x="3997" y="3233"/>
                    <a:pt x="4255" y="3233"/>
                  </a:cubicBezTo>
                  <a:cubicBezTo>
                    <a:pt x="4338" y="3233"/>
                    <a:pt x="4423" y="3200"/>
                    <a:pt x="4497" y="3119"/>
                  </a:cubicBezTo>
                  <a:lnTo>
                    <a:pt x="5795" y="1716"/>
                  </a:lnTo>
                  <a:cubicBezTo>
                    <a:pt x="6469" y="1009"/>
                    <a:pt x="7343" y="678"/>
                    <a:pt x="8206" y="678"/>
                  </a:cubicBezTo>
                  <a:cubicBezTo>
                    <a:pt x="9233" y="678"/>
                    <a:pt x="10245" y="1147"/>
                    <a:pt x="10891" y="2009"/>
                  </a:cubicBezTo>
                  <a:cubicBezTo>
                    <a:pt x="11077" y="2257"/>
                    <a:pt x="11357" y="2381"/>
                    <a:pt x="11638" y="2381"/>
                  </a:cubicBezTo>
                  <a:cubicBezTo>
                    <a:pt x="11918" y="2381"/>
                    <a:pt x="12199" y="2257"/>
                    <a:pt x="12385" y="2009"/>
                  </a:cubicBezTo>
                  <a:cubicBezTo>
                    <a:pt x="13031" y="1148"/>
                    <a:pt x="14043" y="678"/>
                    <a:pt x="15070" y="678"/>
                  </a:cubicBezTo>
                  <a:cubicBezTo>
                    <a:pt x="15932" y="678"/>
                    <a:pt x="16805" y="1009"/>
                    <a:pt x="17481" y="1716"/>
                  </a:cubicBezTo>
                  <a:lnTo>
                    <a:pt x="21446" y="6004"/>
                  </a:lnTo>
                  <a:cubicBezTo>
                    <a:pt x="19839" y="5317"/>
                    <a:pt x="17161" y="4373"/>
                    <a:pt x="13972" y="4032"/>
                  </a:cubicBezTo>
                  <a:cubicBezTo>
                    <a:pt x="13874" y="4021"/>
                    <a:pt x="13777" y="4016"/>
                    <a:pt x="13680" y="4016"/>
                  </a:cubicBezTo>
                  <a:cubicBezTo>
                    <a:pt x="13068" y="4016"/>
                    <a:pt x="12494" y="4221"/>
                    <a:pt x="12083" y="4541"/>
                  </a:cubicBezTo>
                  <a:cubicBezTo>
                    <a:pt x="11951" y="4641"/>
                    <a:pt x="11794" y="4691"/>
                    <a:pt x="11638" y="4691"/>
                  </a:cubicBezTo>
                  <a:cubicBezTo>
                    <a:pt x="11480" y="4691"/>
                    <a:pt x="11322" y="4640"/>
                    <a:pt x="11190" y="4538"/>
                  </a:cubicBezTo>
                  <a:cubicBezTo>
                    <a:pt x="10732" y="4197"/>
                    <a:pt x="10176" y="4016"/>
                    <a:pt x="9600" y="4016"/>
                  </a:cubicBezTo>
                  <a:cubicBezTo>
                    <a:pt x="9502" y="4016"/>
                    <a:pt x="9404" y="4021"/>
                    <a:pt x="9305" y="4032"/>
                  </a:cubicBezTo>
                  <a:cubicBezTo>
                    <a:pt x="6123" y="4371"/>
                    <a:pt x="3438" y="5319"/>
                    <a:pt x="1827" y="6008"/>
                  </a:cubicBezTo>
                  <a:lnTo>
                    <a:pt x="3421" y="4284"/>
                  </a:lnTo>
                  <a:cubicBezTo>
                    <a:pt x="3652" y="4034"/>
                    <a:pt x="3422" y="3708"/>
                    <a:pt x="3164" y="3708"/>
                  </a:cubicBezTo>
                  <a:cubicBezTo>
                    <a:pt x="3082" y="3708"/>
                    <a:pt x="2996" y="3742"/>
                    <a:pt x="2922" y="3822"/>
                  </a:cubicBezTo>
                  <a:lnTo>
                    <a:pt x="127" y="6844"/>
                  </a:lnTo>
                  <a:cubicBezTo>
                    <a:pt x="0" y="6981"/>
                    <a:pt x="8" y="7192"/>
                    <a:pt x="142" y="7321"/>
                  </a:cubicBezTo>
                  <a:cubicBezTo>
                    <a:pt x="3015" y="10073"/>
                    <a:pt x="4035" y="11201"/>
                    <a:pt x="6218" y="12243"/>
                  </a:cubicBezTo>
                  <a:lnTo>
                    <a:pt x="6452" y="13971"/>
                  </a:lnTo>
                  <a:cubicBezTo>
                    <a:pt x="6831" y="16761"/>
                    <a:pt x="9196" y="18550"/>
                    <a:pt x="11668" y="18550"/>
                  </a:cubicBezTo>
                  <a:cubicBezTo>
                    <a:pt x="12760" y="18550"/>
                    <a:pt x="13872" y="18201"/>
                    <a:pt x="14844" y="17436"/>
                  </a:cubicBezTo>
                  <a:cubicBezTo>
                    <a:pt x="15129" y="17212"/>
                    <a:pt x="14913" y="16823"/>
                    <a:pt x="14634" y="16823"/>
                  </a:cubicBezTo>
                  <a:cubicBezTo>
                    <a:pt x="14565" y="16823"/>
                    <a:pt x="14493" y="16847"/>
                    <a:pt x="14424" y="16901"/>
                  </a:cubicBezTo>
                  <a:cubicBezTo>
                    <a:pt x="13579" y="17567"/>
                    <a:pt x="12612" y="17870"/>
                    <a:pt x="11664" y="17870"/>
                  </a:cubicBezTo>
                  <a:cubicBezTo>
                    <a:pt x="9513" y="17870"/>
                    <a:pt x="7456" y="16308"/>
                    <a:pt x="7127" y="13879"/>
                  </a:cubicBezTo>
                  <a:cubicBezTo>
                    <a:pt x="6541" y="9558"/>
                    <a:pt x="6638" y="10278"/>
                    <a:pt x="6476" y="9085"/>
                  </a:cubicBezTo>
                  <a:cubicBezTo>
                    <a:pt x="6238" y="7340"/>
                    <a:pt x="7643" y="6014"/>
                    <a:pt x="9170" y="6014"/>
                  </a:cubicBezTo>
                  <a:cubicBezTo>
                    <a:pt x="9675" y="6014"/>
                    <a:pt x="10193" y="6159"/>
                    <a:pt x="10670" y="6481"/>
                  </a:cubicBezTo>
                  <a:lnTo>
                    <a:pt x="11298" y="6906"/>
                  </a:lnTo>
                  <a:lnTo>
                    <a:pt x="11298" y="11065"/>
                  </a:lnTo>
                  <a:cubicBezTo>
                    <a:pt x="11298" y="11290"/>
                    <a:pt x="11468" y="11402"/>
                    <a:pt x="11638" y="11402"/>
                  </a:cubicBezTo>
                  <a:cubicBezTo>
                    <a:pt x="11809" y="11402"/>
                    <a:pt x="11979" y="11290"/>
                    <a:pt x="11979" y="11065"/>
                  </a:cubicBezTo>
                  <a:lnTo>
                    <a:pt x="11979" y="6908"/>
                  </a:lnTo>
                  <a:lnTo>
                    <a:pt x="12607" y="6481"/>
                  </a:lnTo>
                  <a:cubicBezTo>
                    <a:pt x="13087" y="6157"/>
                    <a:pt x="13606" y="6012"/>
                    <a:pt x="14110" y="6012"/>
                  </a:cubicBezTo>
                  <a:cubicBezTo>
                    <a:pt x="15640" y="6012"/>
                    <a:pt x="17036" y="7353"/>
                    <a:pt x="16801" y="9085"/>
                  </a:cubicBezTo>
                  <a:cubicBezTo>
                    <a:pt x="16125" y="14068"/>
                    <a:pt x="16202" y="14636"/>
                    <a:pt x="15425" y="15812"/>
                  </a:cubicBezTo>
                  <a:cubicBezTo>
                    <a:pt x="15250" y="16077"/>
                    <a:pt x="15482" y="16342"/>
                    <a:pt x="15721" y="16342"/>
                  </a:cubicBezTo>
                  <a:cubicBezTo>
                    <a:pt x="15820" y="16342"/>
                    <a:pt x="15920" y="16297"/>
                    <a:pt x="15992" y="16187"/>
                  </a:cubicBezTo>
                  <a:cubicBezTo>
                    <a:pt x="16796" y="14966"/>
                    <a:pt x="16818" y="14014"/>
                    <a:pt x="17059" y="12243"/>
                  </a:cubicBezTo>
                  <a:cubicBezTo>
                    <a:pt x="19076" y="11279"/>
                    <a:pt x="20154" y="10227"/>
                    <a:pt x="23134" y="7323"/>
                  </a:cubicBezTo>
                  <a:cubicBezTo>
                    <a:pt x="23258" y="7204"/>
                    <a:pt x="23275" y="7013"/>
                    <a:pt x="23175" y="6875"/>
                  </a:cubicBezTo>
                  <a:cubicBezTo>
                    <a:pt x="23155" y="6848"/>
                    <a:pt x="23301" y="7008"/>
                    <a:pt x="17978" y="1253"/>
                  </a:cubicBezTo>
                  <a:cubicBezTo>
                    <a:pt x="17203" y="418"/>
                    <a:pt x="16136" y="1"/>
                    <a:pt x="15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5" name="Google Shape;275;p29"/>
          <p:cNvGrpSpPr/>
          <p:nvPr/>
        </p:nvGrpSpPr>
        <p:grpSpPr>
          <a:xfrm>
            <a:off x="6942572" y="1833416"/>
            <a:ext cx="576644" cy="441955"/>
            <a:chOff x="3375909" y="1710410"/>
            <a:chExt cx="477038" cy="365614"/>
          </a:xfrm>
        </p:grpSpPr>
        <p:sp>
          <p:nvSpPr>
            <p:cNvPr id="276" name="Google Shape;276;p29"/>
            <p:cNvSpPr/>
            <p:nvPr/>
          </p:nvSpPr>
          <p:spPr>
            <a:xfrm>
              <a:off x="3717415" y="1823996"/>
              <a:ext cx="135532" cy="252008"/>
            </a:xfrm>
            <a:custGeom>
              <a:rect b="b" l="l" r="r" t="t"/>
              <a:pathLst>
                <a:path extrusionOk="0" h="12471" w="6707">
                  <a:moveTo>
                    <a:pt x="3636" y="0"/>
                  </a:moveTo>
                  <a:cubicBezTo>
                    <a:pt x="3448" y="0"/>
                    <a:pt x="3296" y="151"/>
                    <a:pt x="3296" y="339"/>
                  </a:cubicBezTo>
                  <a:lnTo>
                    <a:pt x="3296" y="2441"/>
                  </a:lnTo>
                  <a:lnTo>
                    <a:pt x="2537" y="3756"/>
                  </a:lnTo>
                  <a:cubicBezTo>
                    <a:pt x="2345" y="3690"/>
                    <a:pt x="2148" y="3658"/>
                    <a:pt x="1954" y="3658"/>
                  </a:cubicBezTo>
                  <a:cubicBezTo>
                    <a:pt x="1352" y="3658"/>
                    <a:pt x="774" y="3963"/>
                    <a:pt x="441" y="4496"/>
                  </a:cubicBezTo>
                  <a:cubicBezTo>
                    <a:pt x="0" y="5200"/>
                    <a:pt x="104" y="6115"/>
                    <a:pt x="692" y="6703"/>
                  </a:cubicBezTo>
                  <a:cubicBezTo>
                    <a:pt x="758" y="6769"/>
                    <a:pt x="845" y="6802"/>
                    <a:pt x="932" y="6802"/>
                  </a:cubicBezTo>
                  <a:cubicBezTo>
                    <a:pt x="1019" y="6802"/>
                    <a:pt x="1106" y="6769"/>
                    <a:pt x="1173" y="6703"/>
                  </a:cubicBezTo>
                  <a:cubicBezTo>
                    <a:pt x="1306" y="6570"/>
                    <a:pt x="1306" y="6355"/>
                    <a:pt x="1173" y="6222"/>
                  </a:cubicBezTo>
                  <a:cubicBezTo>
                    <a:pt x="965" y="6015"/>
                    <a:pt x="848" y="5735"/>
                    <a:pt x="850" y="5441"/>
                  </a:cubicBezTo>
                  <a:cubicBezTo>
                    <a:pt x="850" y="4794"/>
                    <a:pt x="1383" y="4337"/>
                    <a:pt x="1958" y="4337"/>
                  </a:cubicBezTo>
                  <a:cubicBezTo>
                    <a:pt x="2142" y="4337"/>
                    <a:pt x="2330" y="4383"/>
                    <a:pt x="2507" y="4486"/>
                  </a:cubicBezTo>
                  <a:cubicBezTo>
                    <a:pt x="2561" y="4517"/>
                    <a:pt x="2619" y="4531"/>
                    <a:pt x="2677" y="4531"/>
                  </a:cubicBezTo>
                  <a:cubicBezTo>
                    <a:pt x="2795" y="4531"/>
                    <a:pt x="2908" y="4470"/>
                    <a:pt x="2971" y="4362"/>
                  </a:cubicBezTo>
                  <a:cubicBezTo>
                    <a:pt x="4106" y="2400"/>
                    <a:pt x="3868" y="2809"/>
                    <a:pt x="4553" y="1625"/>
                  </a:cubicBezTo>
                  <a:cubicBezTo>
                    <a:pt x="4683" y="1399"/>
                    <a:pt x="4922" y="1270"/>
                    <a:pt x="5163" y="1270"/>
                  </a:cubicBezTo>
                  <a:cubicBezTo>
                    <a:pt x="5266" y="1270"/>
                    <a:pt x="5370" y="1294"/>
                    <a:pt x="5465" y="1345"/>
                  </a:cubicBezTo>
                  <a:cubicBezTo>
                    <a:pt x="5803" y="1523"/>
                    <a:pt x="5926" y="1948"/>
                    <a:pt x="5735" y="2278"/>
                  </a:cubicBezTo>
                  <a:lnTo>
                    <a:pt x="2854" y="7266"/>
                  </a:lnTo>
                  <a:cubicBezTo>
                    <a:pt x="2558" y="7816"/>
                    <a:pt x="2402" y="8432"/>
                    <a:pt x="2402" y="9058"/>
                  </a:cubicBezTo>
                  <a:lnTo>
                    <a:pt x="2402" y="10947"/>
                  </a:lnTo>
                  <a:cubicBezTo>
                    <a:pt x="2400" y="11175"/>
                    <a:pt x="2492" y="11395"/>
                    <a:pt x="2655" y="11555"/>
                  </a:cubicBezTo>
                  <a:cubicBezTo>
                    <a:pt x="2686" y="11585"/>
                    <a:pt x="2700" y="11626"/>
                    <a:pt x="2696" y="11669"/>
                  </a:cubicBezTo>
                  <a:cubicBezTo>
                    <a:pt x="2691" y="11736"/>
                    <a:pt x="2622" y="11791"/>
                    <a:pt x="2546" y="11791"/>
                  </a:cubicBezTo>
                  <a:lnTo>
                    <a:pt x="2055" y="11791"/>
                  </a:lnTo>
                  <a:cubicBezTo>
                    <a:pt x="1866" y="11791"/>
                    <a:pt x="1715" y="11942"/>
                    <a:pt x="1715" y="12131"/>
                  </a:cubicBezTo>
                  <a:cubicBezTo>
                    <a:pt x="1715" y="12319"/>
                    <a:pt x="1866" y="12470"/>
                    <a:pt x="2055" y="12470"/>
                  </a:cubicBezTo>
                  <a:lnTo>
                    <a:pt x="2546" y="12470"/>
                  </a:lnTo>
                  <a:cubicBezTo>
                    <a:pt x="2971" y="12470"/>
                    <a:pt x="3334" y="12146"/>
                    <a:pt x="3373" y="11733"/>
                  </a:cubicBezTo>
                  <a:cubicBezTo>
                    <a:pt x="3398" y="11483"/>
                    <a:pt x="3306" y="11237"/>
                    <a:pt x="3125" y="11064"/>
                  </a:cubicBezTo>
                  <a:cubicBezTo>
                    <a:pt x="3097" y="11033"/>
                    <a:pt x="3081" y="10990"/>
                    <a:pt x="3083" y="10947"/>
                  </a:cubicBezTo>
                  <a:lnTo>
                    <a:pt x="3083" y="9058"/>
                  </a:lnTo>
                  <a:cubicBezTo>
                    <a:pt x="3083" y="8548"/>
                    <a:pt x="3209" y="8044"/>
                    <a:pt x="3450" y="7594"/>
                  </a:cubicBezTo>
                  <a:lnTo>
                    <a:pt x="6323" y="2619"/>
                  </a:lnTo>
                  <a:cubicBezTo>
                    <a:pt x="6707" y="1955"/>
                    <a:pt x="6463" y="1104"/>
                    <a:pt x="5784" y="744"/>
                  </a:cubicBezTo>
                  <a:lnTo>
                    <a:pt x="5783" y="744"/>
                  </a:lnTo>
                  <a:cubicBezTo>
                    <a:pt x="5589" y="641"/>
                    <a:pt x="5377" y="592"/>
                    <a:pt x="5167" y="592"/>
                  </a:cubicBezTo>
                  <a:cubicBezTo>
                    <a:pt x="4697" y="592"/>
                    <a:pt x="4233" y="836"/>
                    <a:pt x="3975" y="1265"/>
                  </a:cubicBezTo>
                  <a:lnTo>
                    <a:pt x="3975" y="339"/>
                  </a:lnTo>
                  <a:cubicBezTo>
                    <a:pt x="3977" y="151"/>
                    <a:pt x="3824" y="0"/>
                    <a:pt x="36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29"/>
            <p:cNvSpPr/>
            <p:nvPr/>
          </p:nvSpPr>
          <p:spPr>
            <a:xfrm>
              <a:off x="3619934" y="1710410"/>
              <a:ext cx="177846" cy="365614"/>
            </a:xfrm>
            <a:custGeom>
              <a:rect b="b" l="l" r="r" t="t"/>
              <a:pathLst>
                <a:path extrusionOk="0" h="18093" w="8801">
                  <a:moveTo>
                    <a:pt x="5417" y="1"/>
                  </a:moveTo>
                  <a:cubicBezTo>
                    <a:pt x="5400" y="1"/>
                    <a:pt x="5383" y="1"/>
                    <a:pt x="5366" y="2"/>
                  </a:cubicBezTo>
                  <a:cubicBezTo>
                    <a:pt x="4664" y="28"/>
                    <a:pt x="4060" y="622"/>
                    <a:pt x="4060" y="1392"/>
                  </a:cubicBezTo>
                  <a:cubicBezTo>
                    <a:pt x="3856" y="1274"/>
                    <a:pt x="3624" y="1213"/>
                    <a:pt x="3389" y="1213"/>
                  </a:cubicBezTo>
                  <a:cubicBezTo>
                    <a:pt x="3371" y="1213"/>
                    <a:pt x="3353" y="1213"/>
                    <a:pt x="3335" y="1214"/>
                  </a:cubicBezTo>
                  <a:cubicBezTo>
                    <a:pt x="2615" y="1240"/>
                    <a:pt x="2029" y="1858"/>
                    <a:pt x="2029" y="2593"/>
                  </a:cubicBezTo>
                  <a:lnTo>
                    <a:pt x="2029" y="2748"/>
                  </a:lnTo>
                  <a:cubicBezTo>
                    <a:pt x="1825" y="2631"/>
                    <a:pt x="1593" y="2569"/>
                    <a:pt x="1359" y="2569"/>
                  </a:cubicBezTo>
                  <a:cubicBezTo>
                    <a:pt x="1341" y="2569"/>
                    <a:pt x="1324" y="2569"/>
                    <a:pt x="1307" y="2570"/>
                  </a:cubicBezTo>
                  <a:cubicBezTo>
                    <a:pt x="587" y="2595"/>
                    <a:pt x="1" y="3214"/>
                    <a:pt x="1" y="3949"/>
                  </a:cubicBezTo>
                  <a:lnTo>
                    <a:pt x="1" y="11127"/>
                  </a:lnTo>
                  <a:cubicBezTo>
                    <a:pt x="1" y="11867"/>
                    <a:pt x="187" y="12595"/>
                    <a:pt x="542" y="13243"/>
                  </a:cubicBezTo>
                  <a:cubicBezTo>
                    <a:pt x="773" y="13668"/>
                    <a:pt x="896" y="14146"/>
                    <a:pt x="895" y="14631"/>
                  </a:cubicBezTo>
                  <a:lnTo>
                    <a:pt x="895" y="16568"/>
                  </a:lnTo>
                  <a:cubicBezTo>
                    <a:pt x="896" y="16612"/>
                    <a:pt x="880" y="16654"/>
                    <a:pt x="852" y="16685"/>
                  </a:cubicBezTo>
                  <a:cubicBezTo>
                    <a:pt x="671" y="16859"/>
                    <a:pt x="579" y="17104"/>
                    <a:pt x="604" y="17354"/>
                  </a:cubicBezTo>
                  <a:cubicBezTo>
                    <a:pt x="644" y="17767"/>
                    <a:pt x="1007" y="18092"/>
                    <a:pt x="1431" y="18092"/>
                  </a:cubicBezTo>
                  <a:lnTo>
                    <a:pt x="5293" y="18092"/>
                  </a:lnTo>
                  <a:cubicBezTo>
                    <a:pt x="5480" y="18092"/>
                    <a:pt x="5632" y="17940"/>
                    <a:pt x="5632" y="17752"/>
                  </a:cubicBezTo>
                  <a:cubicBezTo>
                    <a:pt x="5632" y="17565"/>
                    <a:pt x="5480" y="17412"/>
                    <a:pt x="5293" y="17412"/>
                  </a:cubicBezTo>
                  <a:lnTo>
                    <a:pt x="1431" y="17412"/>
                  </a:lnTo>
                  <a:cubicBezTo>
                    <a:pt x="1354" y="17412"/>
                    <a:pt x="1287" y="17358"/>
                    <a:pt x="1279" y="17290"/>
                  </a:cubicBezTo>
                  <a:cubicBezTo>
                    <a:pt x="1275" y="17248"/>
                    <a:pt x="1291" y="17206"/>
                    <a:pt x="1322" y="17177"/>
                  </a:cubicBezTo>
                  <a:cubicBezTo>
                    <a:pt x="1485" y="17017"/>
                    <a:pt x="1576" y="16798"/>
                    <a:pt x="1575" y="16570"/>
                  </a:cubicBezTo>
                  <a:lnTo>
                    <a:pt x="1575" y="14631"/>
                  </a:lnTo>
                  <a:cubicBezTo>
                    <a:pt x="1575" y="14032"/>
                    <a:pt x="1425" y="13442"/>
                    <a:pt x="1137" y="12917"/>
                  </a:cubicBezTo>
                  <a:cubicBezTo>
                    <a:pt x="837" y="12368"/>
                    <a:pt x="679" y="11753"/>
                    <a:pt x="681" y="11127"/>
                  </a:cubicBezTo>
                  <a:lnTo>
                    <a:pt x="681" y="3950"/>
                  </a:lnTo>
                  <a:cubicBezTo>
                    <a:pt x="681" y="3578"/>
                    <a:pt x="972" y="3264"/>
                    <a:pt x="1331" y="3251"/>
                  </a:cubicBezTo>
                  <a:cubicBezTo>
                    <a:pt x="1339" y="3251"/>
                    <a:pt x="1348" y="3251"/>
                    <a:pt x="1357" y="3251"/>
                  </a:cubicBezTo>
                  <a:cubicBezTo>
                    <a:pt x="1727" y="3251"/>
                    <a:pt x="2031" y="3551"/>
                    <a:pt x="2031" y="3926"/>
                  </a:cubicBezTo>
                  <a:lnTo>
                    <a:pt x="2031" y="7120"/>
                  </a:lnTo>
                  <a:cubicBezTo>
                    <a:pt x="2029" y="7306"/>
                    <a:pt x="2182" y="7459"/>
                    <a:pt x="2370" y="7459"/>
                  </a:cubicBezTo>
                  <a:cubicBezTo>
                    <a:pt x="2558" y="7459"/>
                    <a:pt x="2710" y="7306"/>
                    <a:pt x="2710" y="7120"/>
                  </a:cubicBezTo>
                  <a:lnTo>
                    <a:pt x="2710" y="2593"/>
                  </a:lnTo>
                  <a:cubicBezTo>
                    <a:pt x="2710" y="2220"/>
                    <a:pt x="3002" y="1907"/>
                    <a:pt x="3360" y="1894"/>
                  </a:cubicBezTo>
                  <a:cubicBezTo>
                    <a:pt x="3368" y="1894"/>
                    <a:pt x="3377" y="1894"/>
                    <a:pt x="3385" y="1894"/>
                  </a:cubicBezTo>
                  <a:cubicBezTo>
                    <a:pt x="3757" y="1894"/>
                    <a:pt x="4061" y="2195"/>
                    <a:pt x="4060" y="2568"/>
                  </a:cubicBezTo>
                  <a:lnTo>
                    <a:pt x="4060" y="7118"/>
                  </a:lnTo>
                  <a:cubicBezTo>
                    <a:pt x="4060" y="7306"/>
                    <a:pt x="4212" y="7457"/>
                    <a:pt x="4401" y="7457"/>
                  </a:cubicBezTo>
                  <a:cubicBezTo>
                    <a:pt x="4587" y="7457"/>
                    <a:pt x="4740" y="7306"/>
                    <a:pt x="4740" y="7118"/>
                  </a:cubicBezTo>
                  <a:lnTo>
                    <a:pt x="4740" y="1381"/>
                  </a:lnTo>
                  <a:cubicBezTo>
                    <a:pt x="4740" y="1009"/>
                    <a:pt x="5032" y="695"/>
                    <a:pt x="5390" y="682"/>
                  </a:cubicBezTo>
                  <a:cubicBezTo>
                    <a:pt x="5399" y="682"/>
                    <a:pt x="5407" y="682"/>
                    <a:pt x="5416" y="682"/>
                  </a:cubicBezTo>
                  <a:cubicBezTo>
                    <a:pt x="5786" y="682"/>
                    <a:pt x="6090" y="983"/>
                    <a:pt x="6090" y="1356"/>
                  </a:cubicBezTo>
                  <a:lnTo>
                    <a:pt x="6090" y="7118"/>
                  </a:lnTo>
                  <a:cubicBezTo>
                    <a:pt x="6090" y="7306"/>
                    <a:pt x="6243" y="7457"/>
                    <a:pt x="6429" y="7457"/>
                  </a:cubicBezTo>
                  <a:cubicBezTo>
                    <a:pt x="6618" y="7457"/>
                    <a:pt x="6770" y="7306"/>
                    <a:pt x="6770" y="7118"/>
                  </a:cubicBezTo>
                  <a:lnTo>
                    <a:pt x="6770" y="2593"/>
                  </a:lnTo>
                  <a:cubicBezTo>
                    <a:pt x="6770" y="2220"/>
                    <a:pt x="7061" y="1907"/>
                    <a:pt x="7420" y="1894"/>
                  </a:cubicBezTo>
                  <a:cubicBezTo>
                    <a:pt x="7429" y="1894"/>
                    <a:pt x="7437" y="1894"/>
                    <a:pt x="7446" y="1894"/>
                  </a:cubicBezTo>
                  <a:cubicBezTo>
                    <a:pt x="7817" y="1894"/>
                    <a:pt x="8120" y="2195"/>
                    <a:pt x="8120" y="2568"/>
                  </a:cubicBezTo>
                  <a:lnTo>
                    <a:pt x="8120" y="4373"/>
                  </a:lnTo>
                  <a:cubicBezTo>
                    <a:pt x="8120" y="4562"/>
                    <a:pt x="8272" y="4714"/>
                    <a:pt x="8460" y="4714"/>
                  </a:cubicBezTo>
                  <a:cubicBezTo>
                    <a:pt x="8648" y="4714"/>
                    <a:pt x="8801" y="4562"/>
                    <a:pt x="8799" y="4373"/>
                  </a:cubicBezTo>
                  <a:lnTo>
                    <a:pt x="8799" y="2568"/>
                  </a:lnTo>
                  <a:cubicBezTo>
                    <a:pt x="8799" y="1772"/>
                    <a:pt x="8144" y="1213"/>
                    <a:pt x="7444" y="1213"/>
                  </a:cubicBezTo>
                  <a:cubicBezTo>
                    <a:pt x="7217" y="1213"/>
                    <a:pt x="6986" y="1272"/>
                    <a:pt x="6770" y="1401"/>
                  </a:cubicBezTo>
                  <a:lnTo>
                    <a:pt x="6770" y="1356"/>
                  </a:lnTo>
                  <a:cubicBezTo>
                    <a:pt x="6770" y="606"/>
                    <a:pt x="6161" y="1"/>
                    <a:pt x="54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29"/>
            <p:cNvSpPr/>
            <p:nvPr/>
          </p:nvSpPr>
          <p:spPr>
            <a:xfrm>
              <a:off x="3375909" y="1710430"/>
              <a:ext cx="233073" cy="365594"/>
            </a:xfrm>
            <a:custGeom>
              <a:rect b="b" l="l" r="r" t="t"/>
              <a:pathLst>
                <a:path extrusionOk="0" h="18092" w="11534">
                  <a:moveTo>
                    <a:pt x="6114" y="0"/>
                  </a:moveTo>
                  <a:cubicBezTo>
                    <a:pt x="5368" y="0"/>
                    <a:pt x="4758" y="605"/>
                    <a:pt x="4759" y="1355"/>
                  </a:cubicBezTo>
                  <a:lnTo>
                    <a:pt x="4759" y="1400"/>
                  </a:lnTo>
                  <a:cubicBezTo>
                    <a:pt x="4544" y="1271"/>
                    <a:pt x="4312" y="1213"/>
                    <a:pt x="4085" y="1213"/>
                  </a:cubicBezTo>
                  <a:cubicBezTo>
                    <a:pt x="3385" y="1213"/>
                    <a:pt x="2729" y="1772"/>
                    <a:pt x="2729" y="2569"/>
                  </a:cubicBezTo>
                  <a:lnTo>
                    <a:pt x="2729" y="6885"/>
                  </a:lnTo>
                  <a:cubicBezTo>
                    <a:pt x="2471" y="6457"/>
                    <a:pt x="2008" y="6213"/>
                    <a:pt x="1539" y="6213"/>
                  </a:cubicBezTo>
                  <a:cubicBezTo>
                    <a:pt x="1328" y="6213"/>
                    <a:pt x="1116" y="6262"/>
                    <a:pt x="921" y="6366"/>
                  </a:cubicBezTo>
                  <a:cubicBezTo>
                    <a:pt x="244" y="6725"/>
                    <a:pt x="0" y="7575"/>
                    <a:pt x="384" y="8239"/>
                  </a:cubicBezTo>
                  <a:lnTo>
                    <a:pt x="3255" y="13214"/>
                  </a:lnTo>
                  <a:cubicBezTo>
                    <a:pt x="3498" y="13664"/>
                    <a:pt x="3623" y="14168"/>
                    <a:pt x="3624" y="14678"/>
                  </a:cubicBezTo>
                  <a:lnTo>
                    <a:pt x="3624" y="16567"/>
                  </a:lnTo>
                  <a:cubicBezTo>
                    <a:pt x="3626" y="16611"/>
                    <a:pt x="3610" y="16653"/>
                    <a:pt x="3582" y="16684"/>
                  </a:cubicBezTo>
                  <a:cubicBezTo>
                    <a:pt x="3399" y="16858"/>
                    <a:pt x="3308" y="17103"/>
                    <a:pt x="3334" y="17353"/>
                  </a:cubicBezTo>
                  <a:cubicBezTo>
                    <a:pt x="3372" y="17766"/>
                    <a:pt x="3736" y="18091"/>
                    <a:pt x="4161" y="18091"/>
                  </a:cubicBezTo>
                  <a:lnTo>
                    <a:pt x="10099" y="18091"/>
                  </a:lnTo>
                  <a:cubicBezTo>
                    <a:pt x="10524" y="18091"/>
                    <a:pt x="10887" y="17766"/>
                    <a:pt x="10926" y="17353"/>
                  </a:cubicBezTo>
                  <a:cubicBezTo>
                    <a:pt x="10950" y="17103"/>
                    <a:pt x="10859" y="16858"/>
                    <a:pt x="10678" y="16684"/>
                  </a:cubicBezTo>
                  <a:cubicBezTo>
                    <a:pt x="10649" y="16653"/>
                    <a:pt x="10634" y="16611"/>
                    <a:pt x="10635" y="16567"/>
                  </a:cubicBezTo>
                  <a:lnTo>
                    <a:pt x="10635" y="14630"/>
                  </a:lnTo>
                  <a:cubicBezTo>
                    <a:pt x="10634" y="14145"/>
                    <a:pt x="10756" y="13669"/>
                    <a:pt x="10989" y="13244"/>
                  </a:cubicBezTo>
                  <a:cubicBezTo>
                    <a:pt x="11344" y="12595"/>
                    <a:pt x="11529" y="11866"/>
                    <a:pt x="11529" y="11128"/>
                  </a:cubicBezTo>
                  <a:lnTo>
                    <a:pt x="11529" y="8152"/>
                  </a:lnTo>
                  <a:cubicBezTo>
                    <a:pt x="11525" y="7968"/>
                    <a:pt x="11374" y="7820"/>
                    <a:pt x="11190" y="7820"/>
                  </a:cubicBezTo>
                  <a:cubicBezTo>
                    <a:pt x="11004" y="7820"/>
                    <a:pt x="10853" y="7968"/>
                    <a:pt x="10849" y="8152"/>
                  </a:cubicBezTo>
                  <a:lnTo>
                    <a:pt x="10849" y="11128"/>
                  </a:lnTo>
                  <a:cubicBezTo>
                    <a:pt x="10849" y="11752"/>
                    <a:pt x="10692" y="12367"/>
                    <a:pt x="10393" y="12916"/>
                  </a:cubicBezTo>
                  <a:cubicBezTo>
                    <a:pt x="10105" y="13442"/>
                    <a:pt x="9955" y="14031"/>
                    <a:pt x="9955" y="14630"/>
                  </a:cubicBezTo>
                  <a:lnTo>
                    <a:pt x="9955" y="16569"/>
                  </a:lnTo>
                  <a:cubicBezTo>
                    <a:pt x="9954" y="16797"/>
                    <a:pt x="10045" y="17016"/>
                    <a:pt x="10209" y="17176"/>
                  </a:cubicBezTo>
                  <a:cubicBezTo>
                    <a:pt x="10239" y="17205"/>
                    <a:pt x="10254" y="17247"/>
                    <a:pt x="10250" y="17289"/>
                  </a:cubicBezTo>
                  <a:cubicBezTo>
                    <a:pt x="10243" y="17357"/>
                    <a:pt x="10176" y="17411"/>
                    <a:pt x="10099" y="17411"/>
                  </a:cubicBezTo>
                  <a:lnTo>
                    <a:pt x="4159" y="17411"/>
                  </a:lnTo>
                  <a:cubicBezTo>
                    <a:pt x="4084" y="17411"/>
                    <a:pt x="4015" y="17357"/>
                    <a:pt x="4009" y="17289"/>
                  </a:cubicBezTo>
                  <a:cubicBezTo>
                    <a:pt x="4004" y="17247"/>
                    <a:pt x="4019" y="17205"/>
                    <a:pt x="4051" y="17176"/>
                  </a:cubicBezTo>
                  <a:cubicBezTo>
                    <a:pt x="4213" y="17016"/>
                    <a:pt x="4305" y="16797"/>
                    <a:pt x="4303" y="16569"/>
                  </a:cubicBezTo>
                  <a:lnTo>
                    <a:pt x="4303" y="14678"/>
                  </a:lnTo>
                  <a:cubicBezTo>
                    <a:pt x="4303" y="14052"/>
                    <a:pt x="4148" y="13438"/>
                    <a:pt x="3851" y="12887"/>
                  </a:cubicBezTo>
                  <a:cubicBezTo>
                    <a:pt x="3847" y="12879"/>
                    <a:pt x="3507" y="12291"/>
                    <a:pt x="971" y="7900"/>
                  </a:cubicBezTo>
                  <a:cubicBezTo>
                    <a:pt x="780" y="7568"/>
                    <a:pt x="903" y="7144"/>
                    <a:pt x="1240" y="6965"/>
                  </a:cubicBezTo>
                  <a:cubicBezTo>
                    <a:pt x="1336" y="6914"/>
                    <a:pt x="1440" y="6890"/>
                    <a:pt x="1543" y="6890"/>
                  </a:cubicBezTo>
                  <a:cubicBezTo>
                    <a:pt x="1783" y="6890"/>
                    <a:pt x="2022" y="7019"/>
                    <a:pt x="2153" y="7245"/>
                  </a:cubicBezTo>
                  <a:cubicBezTo>
                    <a:pt x="2993" y="8700"/>
                    <a:pt x="2441" y="7744"/>
                    <a:pt x="3734" y="9982"/>
                  </a:cubicBezTo>
                  <a:cubicBezTo>
                    <a:pt x="3797" y="10091"/>
                    <a:pt x="3911" y="10152"/>
                    <a:pt x="4029" y="10152"/>
                  </a:cubicBezTo>
                  <a:cubicBezTo>
                    <a:pt x="4087" y="10152"/>
                    <a:pt x="4145" y="10138"/>
                    <a:pt x="4199" y="10107"/>
                  </a:cubicBezTo>
                  <a:cubicBezTo>
                    <a:pt x="4372" y="10006"/>
                    <a:pt x="4563" y="9958"/>
                    <a:pt x="4751" y="9958"/>
                  </a:cubicBezTo>
                  <a:cubicBezTo>
                    <a:pt x="5084" y="9958"/>
                    <a:pt x="5411" y="10109"/>
                    <a:pt x="5626" y="10389"/>
                  </a:cubicBezTo>
                  <a:cubicBezTo>
                    <a:pt x="5964" y="10828"/>
                    <a:pt x="5924" y="11450"/>
                    <a:pt x="5532" y="11842"/>
                  </a:cubicBezTo>
                  <a:cubicBezTo>
                    <a:pt x="5317" y="12057"/>
                    <a:pt x="5472" y="12422"/>
                    <a:pt x="5772" y="12422"/>
                  </a:cubicBezTo>
                  <a:cubicBezTo>
                    <a:pt x="5861" y="12422"/>
                    <a:pt x="5948" y="12387"/>
                    <a:pt x="6013" y="12323"/>
                  </a:cubicBezTo>
                  <a:cubicBezTo>
                    <a:pt x="6348" y="11989"/>
                    <a:pt x="6536" y="11536"/>
                    <a:pt x="6534" y="11062"/>
                  </a:cubicBezTo>
                  <a:cubicBezTo>
                    <a:pt x="6534" y="10047"/>
                    <a:pt x="5702" y="9277"/>
                    <a:pt x="4752" y="9277"/>
                  </a:cubicBezTo>
                  <a:cubicBezTo>
                    <a:pt x="4560" y="9277"/>
                    <a:pt x="4363" y="9308"/>
                    <a:pt x="4168" y="9376"/>
                  </a:cubicBezTo>
                  <a:lnTo>
                    <a:pt x="3409" y="8062"/>
                  </a:lnTo>
                  <a:lnTo>
                    <a:pt x="3409" y="2567"/>
                  </a:lnTo>
                  <a:cubicBezTo>
                    <a:pt x="3409" y="2194"/>
                    <a:pt x="3713" y="1893"/>
                    <a:pt x="4084" y="1893"/>
                  </a:cubicBezTo>
                  <a:cubicBezTo>
                    <a:pt x="4092" y="1893"/>
                    <a:pt x="4101" y="1893"/>
                    <a:pt x="4109" y="1893"/>
                  </a:cubicBezTo>
                  <a:cubicBezTo>
                    <a:pt x="4467" y="1906"/>
                    <a:pt x="4759" y="2219"/>
                    <a:pt x="4759" y="2592"/>
                  </a:cubicBezTo>
                  <a:lnTo>
                    <a:pt x="4759" y="7117"/>
                  </a:lnTo>
                  <a:cubicBezTo>
                    <a:pt x="4759" y="7305"/>
                    <a:pt x="4910" y="7456"/>
                    <a:pt x="5099" y="7456"/>
                  </a:cubicBezTo>
                  <a:cubicBezTo>
                    <a:pt x="5287" y="7456"/>
                    <a:pt x="5439" y="7305"/>
                    <a:pt x="5438" y="7117"/>
                  </a:cubicBezTo>
                  <a:lnTo>
                    <a:pt x="5438" y="1355"/>
                  </a:lnTo>
                  <a:cubicBezTo>
                    <a:pt x="5438" y="982"/>
                    <a:pt x="5742" y="681"/>
                    <a:pt x="6112" y="681"/>
                  </a:cubicBezTo>
                  <a:cubicBezTo>
                    <a:pt x="6121" y="681"/>
                    <a:pt x="6130" y="681"/>
                    <a:pt x="6138" y="681"/>
                  </a:cubicBezTo>
                  <a:cubicBezTo>
                    <a:pt x="6497" y="694"/>
                    <a:pt x="6788" y="1008"/>
                    <a:pt x="6788" y="1380"/>
                  </a:cubicBezTo>
                  <a:lnTo>
                    <a:pt x="6788" y="7117"/>
                  </a:lnTo>
                  <a:cubicBezTo>
                    <a:pt x="6788" y="7305"/>
                    <a:pt x="6941" y="7456"/>
                    <a:pt x="7129" y="7456"/>
                  </a:cubicBezTo>
                  <a:cubicBezTo>
                    <a:pt x="7317" y="7456"/>
                    <a:pt x="7468" y="7305"/>
                    <a:pt x="7468" y="7117"/>
                  </a:cubicBezTo>
                  <a:lnTo>
                    <a:pt x="7468" y="2567"/>
                  </a:lnTo>
                  <a:cubicBezTo>
                    <a:pt x="7468" y="2194"/>
                    <a:pt x="7772" y="1893"/>
                    <a:pt x="8143" y="1893"/>
                  </a:cubicBezTo>
                  <a:cubicBezTo>
                    <a:pt x="8151" y="1893"/>
                    <a:pt x="8160" y="1893"/>
                    <a:pt x="8168" y="1893"/>
                  </a:cubicBezTo>
                  <a:cubicBezTo>
                    <a:pt x="8528" y="1906"/>
                    <a:pt x="8819" y="2219"/>
                    <a:pt x="8819" y="2592"/>
                  </a:cubicBezTo>
                  <a:lnTo>
                    <a:pt x="8819" y="7117"/>
                  </a:lnTo>
                  <a:cubicBezTo>
                    <a:pt x="8819" y="7305"/>
                    <a:pt x="8971" y="7456"/>
                    <a:pt x="9159" y="7456"/>
                  </a:cubicBezTo>
                  <a:cubicBezTo>
                    <a:pt x="9346" y="7456"/>
                    <a:pt x="9499" y="7305"/>
                    <a:pt x="9499" y="7117"/>
                  </a:cubicBezTo>
                  <a:lnTo>
                    <a:pt x="9499" y="3923"/>
                  </a:lnTo>
                  <a:cubicBezTo>
                    <a:pt x="9499" y="3550"/>
                    <a:pt x="9803" y="3248"/>
                    <a:pt x="10173" y="3248"/>
                  </a:cubicBezTo>
                  <a:cubicBezTo>
                    <a:pt x="10182" y="3248"/>
                    <a:pt x="10190" y="3249"/>
                    <a:pt x="10199" y="3249"/>
                  </a:cubicBezTo>
                  <a:cubicBezTo>
                    <a:pt x="10557" y="3262"/>
                    <a:pt x="10849" y="3575"/>
                    <a:pt x="10849" y="3948"/>
                  </a:cubicBezTo>
                  <a:lnTo>
                    <a:pt x="10849" y="6567"/>
                  </a:lnTo>
                  <a:cubicBezTo>
                    <a:pt x="10845" y="6758"/>
                    <a:pt x="10999" y="6915"/>
                    <a:pt x="11188" y="6915"/>
                  </a:cubicBezTo>
                  <a:cubicBezTo>
                    <a:pt x="11379" y="6915"/>
                    <a:pt x="11533" y="6758"/>
                    <a:pt x="11529" y="6567"/>
                  </a:cubicBezTo>
                  <a:lnTo>
                    <a:pt x="11529" y="3949"/>
                  </a:lnTo>
                  <a:cubicBezTo>
                    <a:pt x="11529" y="3215"/>
                    <a:pt x="10943" y="2596"/>
                    <a:pt x="10223" y="2570"/>
                  </a:cubicBezTo>
                  <a:cubicBezTo>
                    <a:pt x="10205" y="2570"/>
                    <a:pt x="10187" y="2569"/>
                    <a:pt x="10170" y="2569"/>
                  </a:cubicBezTo>
                  <a:cubicBezTo>
                    <a:pt x="9934" y="2569"/>
                    <a:pt x="9703" y="2630"/>
                    <a:pt x="9499" y="2748"/>
                  </a:cubicBezTo>
                  <a:lnTo>
                    <a:pt x="9499" y="2592"/>
                  </a:lnTo>
                  <a:cubicBezTo>
                    <a:pt x="9499" y="1857"/>
                    <a:pt x="8913" y="1239"/>
                    <a:pt x="8193" y="1213"/>
                  </a:cubicBezTo>
                  <a:cubicBezTo>
                    <a:pt x="8175" y="1212"/>
                    <a:pt x="8158" y="1212"/>
                    <a:pt x="8140" y="1212"/>
                  </a:cubicBezTo>
                  <a:cubicBezTo>
                    <a:pt x="7904" y="1212"/>
                    <a:pt x="7673" y="1274"/>
                    <a:pt x="7468" y="1391"/>
                  </a:cubicBezTo>
                  <a:cubicBezTo>
                    <a:pt x="7468" y="621"/>
                    <a:pt x="6864" y="27"/>
                    <a:pt x="6162" y="1"/>
                  </a:cubicBezTo>
                  <a:cubicBezTo>
                    <a:pt x="6146" y="0"/>
                    <a:pt x="6130" y="0"/>
                    <a:pt x="6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9" name="Google Shape;279;p29"/>
          <p:cNvGrpSpPr/>
          <p:nvPr/>
        </p:nvGrpSpPr>
        <p:grpSpPr>
          <a:xfrm>
            <a:off x="4288616" y="1850161"/>
            <a:ext cx="566776" cy="408465"/>
            <a:chOff x="2448425" y="2263267"/>
            <a:chExt cx="468875" cy="337910"/>
          </a:xfrm>
        </p:grpSpPr>
        <p:sp>
          <p:nvSpPr>
            <p:cNvPr id="280" name="Google Shape;280;p29"/>
            <p:cNvSpPr/>
            <p:nvPr/>
          </p:nvSpPr>
          <p:spPr>
            <a:xfrm>
              <a:off x="2448425" y="2263267"/>
              <a:ext cx="468875" cy="337910"/>
            </a:xfrm>
            <a:custGeom>
              <a:rect b="b" l="l" r="r" t="t"/>
              <a:pathLst>
                <a:path extrusionOk="0" h="16722" w="23203">
                  <a:moveTo>
                    <a:pt x="679" y="884"/>
                  </a:moveTo>
                  <a:lnTo>
                    <a:pt x="1141" y="1186"/>
                  </a:lnTo>
                  <a:cubicBezTo>
                    <a:pt x="1246" y="1256"/>
                    <a:pt x="1370" y="1293"/>
                    <a:pt x="1497" y="1293"/>
                  </a:cubicBezTo>
                  <a:lnTo>
                    <a:pt x="3274" y="1293"/>
                  </a:lnTo>
                  <a:lnTo>
                    <a:pt x="3274" y="2066"/>
                  </a:lnTo>
                  <a:lnTo>
                    <a:pt x="1497" y="2064"/>
                  </a:lnTo>
                  <a:cubicBezTo>
                    <a:pt x="1370" y="2064"/>
                    <a:pt x="1246" y="2101"/>
                    <a:pt x="1141" y="2171"/>
                  </a:cubicBezTo>
                  <a:lnTo>
                    <a:pt x="679" y="2475"/>
                  </a:lnTo>
                  <a:lnTo>
                    <a:pt x="679" y="884"/>
                  </a:lnTo>
                  <a:close/>
                  <a:moveTo>
                    <a:pt x="15794" y="2742"/>
                  </a:moveTo>
                  <a:lnTo>
                    <a:pt x="15794" y="3350"/>
                  </a:lnTo>
                  <a:lnTo>
                    <a:pt x="13488" y="3350"/>
                  </a:lnTo>
                  <a:lnTo>
                    <a:pt x="13488" y="2742"/>
                  </a:lnTo>
                  <a:close/>
                  <a:moveTo>
                    <a:pt x="20495" y="3998"/>
                  </a:moveTo>
                  <a:lnTo>
                    <a:pt x="20495" y="4769"/>
                  </a:lnTo>
                  <a:lnTo>
                    <a:pt x="17833" y="4769"/>
                  </a:lnTo>
                  <a:lnTo>
                    <a:pt x="17833" y="3998"/>
                  </a:lnTo>
                  <a:close/>
                  <a:moveTo>
                    <a:pt x="20930" y="1081"/>
                  </a:moveTo>
                  <a:cubicBezTo>
                    <a:pt x="21035" y="1081"/>
                    <a:pt x="21218" y="1082"/>
                    <a:pt x="21535" y="1082"/>
                  </a:cubicBezTo>
                  <a:lnTo>
                    <a:pt x="21535" y="4769"/>
                  </a:lnTo>
                  <a:lnTo>
                    <a:pt x="21175" y="4769"/>
                  </a:lnTo>
                  <a:lnTo>
                    <a:pt x="21175" y="3658"/>
                  </a:lnTo>
                  <a:cubicBezTo>
                    <a:pt x="21175" y="3588"/>
                    <a:pt x="20774" y="1100"/>
                    <a:pt x="20784" y="1088"/>
                  </a:cubicBezTo>
                  <a:cubicBezTo>
                    <a:pt x="20788" y="1082"/>
                    <a:pt x="20772" y="1081"/>
                    <a:pt x="20930" y="1081"/>
                  </a:cubicBezTo>
                  <a:close/>
                  <a:moveTo>
                    <a:pt x="22525" y="3998"/>
                  </a:moveTo>
                  <a:lnTo>
                    <a:pt x="22525" y="4769"/>
                  </a:lnTo>
                  <a:lnTo>
                    <a:pt x="22216" y="4769"/>
                  </a:lnTo>
                  <a:lnTo>
                    <a:pt x="22216" y="3998"/>
                  </a:lnTo>
                  <a:close/>
                  <a:moveTo>
                    <a:pt x="444" y="1"/>
                  </a:moveTo>
                  <a:cubicBezTo>
                    <a:pt x="214" y="1"/>
                    <a:pt x="0" y="184"/>
                    <a:pt x="0" y="446"/>
                  </a:cubicBezTo>
                  <a:lnTo>
                    <a:pt x="0" y="2911"/>
                  </a:lnTo>
                  <a:cubicBezTo>
                    <a:pt x="0" y="3171"/>
                    <a:pt x="214" y="3355"/>
                    <a:pt x="445" y="3355"/>
                  </a:cubicBezTo>
                  <a:cubicBezTo>
                    <a:pt x="526" y="3355"/>
                    <a:pt x="609" y="3332"/>
                    <a:pt x="686" y="3282"/>
                  </a:cubicBezTo>
                  <a:lnTo>
                    <a:pt x="1506" y="2744"/>
                  </a:lnTo>
                  <a:lnTo>
                    <a:pt x="3274" y="2744"/>
                  </a:lnTo>
                  <a:lnTo>
                    <a:pt x="3274" y="4199"/>
                  </a:lnTo>
                  <a:cubicBezTo>
                    <a:pt x="3274" y="4385"/>
                    <a:pt x="3425" y="4538"/>
                    <a:pt x="3613" y="4538"/>
                  </a:cubicBezTo>
                  <a:lnTo>
                    <a:pt x="4253" y="4538"/>
                  </a:lnTo>
                  <a:cubicBezTo>
                    <a:pt x="4654" y="4538"/>
                    <a:pt x="4960" y="4893"/>
                    <a:pt x="4903" y="5288"/>
                  </a:cubicBezTo>
                  <a:lnTo>
                    <a:pt x="3893" y="12300"/>
                  </a:lnTo>
                  <a:cubicBezTo>
                    <a:pt x="3865" y="12485"/>
                    <a:pt x="3994" y="12659"/>
                    <a:pt x="4181" y="12685"/>
                  </a:cubicBezTo>
                  <a:cubicBezTo>
                    <a:pt x="4197" y="12687"/>
                    <a:pt x="4213" y="12689"/>
                    <a:pt x="4230" y="12689"/>
                  </a:cubicBezTo>
                  <a:cubicBezTo>
                    <a:pt x="4395" y="12689"/>
                    <a:pt x="4541" y="12566"/>
                    <a:pt x="4566" y="12397"/>
                  </a:cubicBezTo>
                  <a:lnTo>
                    <a:pt x="5576" y="5385"/>
                  </a:lnTo>
                  <a:cubicBezTo>
                    <a:pt x="5692" y="4579"/>
                    <a:pt x="5067" y="3858"/>
                    <a:pt x="4253" y="3858"/>
                  </a:cubicBezTo>
                  <a:lnTo>
                    <a:pt x="3954" y="3858"/>
                  </a:lnTo>
                  <a:lnTo>
                    <a:pt x="3954" y="929"/>
                  </a:lnTo>
                  <a:lnTo>
                    <a:pt x="12808" y="929"/>
                  </a:lnTo>
                  <a:lnTo>
                    <a:pt x="12808" y="3691"/>
                  </a:lnTo>
                  <a:cubicBezTo>
                    <a:pt x="12808" y="3878"/>
                    <a:pt x="12961" y="4030"/>
                    <a:pt x="13149" y="4030"/>
                  </a:cubicBezTo>
                  <a:lnTo>
                    <a:pt x="16133" y="4030"/>
                  </a:lnTo>
                  <a:cubicBezTo>
                    <a:pt x="16321" y="4030"/>
                    <a:pt x="16472" y="3878"/>
                    <a:pt x="16472" y="3691"/>
                  </a:cubicBezTo>
                  <a:lnTo>
                    <a:pt x="16472" y="2402"/>
                  </a:lnTo>
                  <a:cubicBezTo>
                    <a:pt x="16472" y="2339"/>
                    <a:pt x="16524" y="2290"/>
                    <a:pt x="16586" y="2288"/>
                  </a:cubicBezTo>
                  <a:lnTo>
                    <a:pt x="17153" y="2288"/>
                  </a:lnTo>
                  <a:lnTo>
                    <a:pt x="17153" y="5311"/>
                  </a:lnTo>
                  <a:cubicBezTo>
                    <a:pt x="17153" y="5512"/>
                    <a:pt x="16990" y="5674"/>
                    <a:pt x="16789" y="5674"/>
                  </a:cubicBezTo>
                  <a:lnTo>
                    <a:pt x="10296" y="5674"/>
                  </a:lnTo>
                  <a:cubicBezTo>
                    <a:pt x="9815" y="5677"/>
                    <a:pt x="9408" y="6029"/>
                    <a:pt x="9336" y="6506"/>
                  </a:cubicBezTo>
                  <a:lnTo>
                    <a:pt x="7992" y="15836"/>
                  </a:lnTo>
                  <a:cubicBezTo>
                    <a:pt x="7975" y="15953"/>
                    <a:pt x="7873" y="16040"/>
                    <a:pt x="7755" y="16041"/>
                  </a:cubicBezTo>
                  <a:lnTo>
                    <a:pt x="4316" y="16041"/>
                  </a:lnTo>
                  <a:cubicBezTo>
                    <a:pt x="4171" y="16041"/>
                    <a:pt x="4058" y="15912"/>
                    <a:pt x="4079" y="15768"/>
                  </a:cubicBezTo>
                  <a:lnTo>
                    <a:pt x="4330" y="14022"/>
                  </a:lnTo>
                  <a:cubicBezTo>
                    <a:pt x="4357" y="13837"/>
                    <a:pt x="4229" y="13665"/>
                    <a:pt x="4042" y="13637"/>
                  </a:cubicBezTo>
                  <a:cubicBezTo>
                    <a:pt x="4026" y="13635"/>
                    <a:pt x="4009" y="13634"/>
                    <a:pt x="3993" y="13634"/>
                  </a:cubicBezTo>
                  <a:cubicBezTo>
                    <a:pt x="3827" y="13634"/>
                    <a:pt x="3682" y="13757"/>
                    <a:pt x="3657" y="13925"/>
                  </a:cubicBezTo>
                  <a:lnTo>
                    <a:pt x="3406" y="15671"/>
                  </a:lnTo>
                  <a:cubicBezTo>
                    <a:pt x="3327" y="16224"/>
                    <a:pt x="3756" y="16720"/>
                    <a:pt x="4316" y="16721"/>
                  </a:cubicBezTo>
                  <a:lnTo>
                    <a:pt x="7754" y="16721"/>
                  </a:lnTo>
                  <a:cubicBezTo>
                    <a:pt x="8210" y="16719"/>
                    <a:pt x="8596" y="16384"/>
                    <a:pt x="8663" y="15933"/>
                  </a:cubicBezTo>
                  <a:lnTo>
                    <a:pt x="10008" y="6603"/>
                  </a:lnTo>
                  <a:cubicBezTo>
                    <a:pt x="10029" y="6460"/>
                    <a:pt x="10150" y="6356"/>
                    <a:pt x="10294" y="6354"/>
                  </a:cubicBezTo>
                  <a:lnTo>
                    <a:pt x="13471" y="6354"/>
                  </a:lnTo>
                  <a:lnTo>
                    <a:pt x="13471" y="7035"/>
                  </a:lnTo>
                  <a:cubicBezTo>
                    <a:pt x="13471" y="7221"/>
                    <a:pt x="13624" y="7374"/>
                    <a:pt x="13810" y="7374"/>
                  </a:cubicBezTo>
                  <a:cubicBezTo>
                    <a:pt x="13999" y="7374"/>
                    <a:pt x="14151" y="7221"/>
                    <a:pt x="14151" y="7035"/>
                  </a:cubicBezTo>
                  <a:lnTo>
                    <a:pt x="14151" y="6354"/>
                  </a:lnTo>
                  <a:lnTo>
                    <a:pt x="15048" y="6354"/>
                  </a:lnTo>
                  <a:lnTo>
                    <a:pt x="15048" y="10308"/>
                  </a:lnTo>
                  <a:cubicBezTo>
                    <a:pt x="15052" y="10561"/>
                    <a:pt x="14850" y="10766"/>
                    <a:pt x="14599" y="10766"/>
                  </a:cubicBezTo>
                  <a:cubicBezTo>
                    <a:pt x="14348" y="10766"/>
                    <a:pt x="14145" y="10561"/>
                    <a:pt x="14151" y="10308"/>
                  </a:cubicBezTo>
                  <a:lnTo>
                    <a:pt x="14151" y="8620"/>
                  </a:lnTo>
                  <a:cubicBezTo>
                    <a:pt x="14151" y="8433"/>
                    <a:pt x="13999" y="8281"/>
                    <a:pt x="13810" y="8281"/>
                  </a:cubicBezTo>
                  <a:cubicBezTo>
                    <a:pt x="13624" y="8281"/>
                    <a:pt x="13471" y="8433"/>
                    <a:pt x="13471" y="8620"/>
                  </a:cubicBezTo>
                  <a:lnTo>
                    <a:pt x="13471" y="10308"/>
                  </a:lnTo>
                  <a:cubicBezTo>
                    <a:pt x="13463" y="10937"/>
                    <a:pt x="13970" y="11452"/>
                    <a:pt x="14599" y="11452"/>
                  </a:cubicBezTo>
                  <a:cubicBezTo>
                    <a:pt x="15228" y="11452"/>
                    <a:pt x="15735" y="10937"/>
                    <a:pt x="15728" y="10308"/>
                  </a:cubicBezTo>
                  <a:lnTo>
                    <a:pt x="15728" y="6354"/>
                  </a:lnTo>
                  <a:lnTo>
                    <a:pt x="16787" y="6354"/>
                  </a:lnTo>
                  <a:cubicBezTo>
                    <a:pt x="17311" y="6354"/>
                    <a:pt x="17753" y="5967"/>
                    <a:pt x="17821" y="5448"/>
                  </a:cubicBezTo>
                  <a:lnTo>
                    <a:pt x="22642" y="5448"/>
                  </a:lnTo>
                  <a:cubicBezTo>
                    <a:pt x="22951" y="5448"/>
                    <a:pt x="23201" y="5197"/>
                    <a:pt x="23202" y="4889"/>
                  </a:cubicBezTo>
                  <a:lnTo>
                    <a:pt x="23202" y="3878"/>
                  </a:lnTo>
                  <a:cubicBezTo>
                    <a:pt x="23201" y="3568"/>
                    <a:pt x="22951" y="3318"/>
                    <a:pt x="22642" y="3318"/>
                  </a:cubicBezTo>
                  <a:lnTo>
                    <a:pt x="22216" y="3318"/>
                  </a:lnTo>
                  <a:lnTo>
                    <a:pt x="22216" y="979"/>
                  </a:lnTo>
                  <a:cubicBezTo>
                    <a:pt x="22216" y="660"/>
                    <a:pt x="21957" y="403"/>
                    <a:pt x="21638" y="402"/>
                  </a:cubicBezTo>
                  <a:lnTo>
                    <a:pt x="20795" y="402"/>
                  </a:lnTo>
                  <a:cubicBezTo>
                    <a:pt x="20369" y="403"/>
                    <a:pt x="20044" y="782"/>
                    <a:pt x="20110" y="1205"/>
                  </a:cubicBezTo>
                  <a:lnTo>
                    <a:pt x="20438" y="3319"/>
                  </a:lnTo>
                  <a:lnTo>
                    <a:pt x="17833" y="3319"/>
                  </a:lnTo>
                  <a:lnTo>
                    <a:pt x="17833" y="952"/>
                  </a:lnTo>
                  <a:cubicBezTo>
                    <a:pt x="17833" y="765"/>
                    <a:pt x="17681" y="613"/>
                    <a:pt x="17494" y="613"/>
                  </a:cubicBezTo>
                  <a:cubicBezTo>
                    <a:pt x="17494" y="613"/>
                    <a:pt x="17493" y="613"/>
                    <a:pt x="17492" y="613"/>
                  </a:cubicBezTo>
                  <a:lnTo>
                    <a:pt x="16110" y="613"/>
                  </a:lnTo>
                  <a:cubicBezTo>
                    <a:pt x="15922" y="613"/>
                    <a:pt x="15769" y="764"/>
                    <a:pt x="15769" y="952"/>
                  </a:cubicBezTo>
                  <a:cubicBezTo>
                    <a:pt x="15769" y="1140"/>
                    <a:pt x="15922" y="1291"/>
                    <a:pt x="16110" y="1291"/>
                  </a:cubicBezTo>
                  <a:lnTo>
                    <a:pt x="17153" y="1291"/>
                  </a:lnTo>
                  <a:lnTo>
                    <a:pt x="17153" y="1609"/>
                  </a:lnTo>
                  <a:lnTo>
                    <a:pt x="16586" y="1609"/>
                  </a:lnTo>
                  <a:cubicBezTo>
                    <a:pt x="16280" y="1609"/>
                    <a:pt x="16000" y="1786"/>
                    <a:pt x="15869" y="2063"/>
                  </a:cubicBezTo>
                  <a:lnTo>
                    <a:pt x="13488" y="2063"/>
                  </a:lnTo>
                  <a:lnTo>
                    <a:pt x="13488" y="1291"/>
                  </a:lnTo>
                  <a:lnTo>
                    <a:pt x="14523" y="1291"/>
                  </a:lnTo>
                  <a:cubicBezTo>
                    <a:pt x="14712" y="1291"/>
                    <a:pt x="14863" y="1140"/>
                    <a:pt x="14863" y="952"/>
                  </a:cubicBezTo>
                  <a:cubicBezTo>
                    <a:pt x="14863" y="764"/>
                    <a:pt x="14712" y="613"/>
                    <a:pt x="14523" y="613"/>
                  </a:cubicBezTo>
                  <a:lnTo>
                    <a:pt x="13488" y="613"/>
                  </a:lnTo>
                  <a:lnTo>
                    <a:pt x="13488" y="590"/>
                  </a:lnTo>
                  <a:cubicBezTo>
                    <a:pt x="13488" y="402"/>
                    <a:pt x="13336" y="249"/>
                    <a:pt x="13149" y="249"/>
                  </a:cubicBezTo>
                  <a:lnTo>
                    <a:pt x="3613" y="249"/>
                  </a:lnTo>
                  <a:cubicBezTo>
                    <a:pt x="3425" y="249"/>
                    <a:pt x="3274" y="402"/>
                    <a:pt x="3274" y="590"/>
                  </a:cubicBezTo>
                  <a:lnTo>
                    <a:pt x="3274" y="613"/>
                  </a:lnTo>
                  <a:lnTo>
                    <a:pt x="1506" y="613"/>
                  </a:lnTo>
                  <a:lnTo>
                    <a:pt x="686" y="74"/>
                  </a:lnTo>
                  <a:cubicBezTo>
                    <a:pt x="609" y="24"/>
                    <a:pt x="526" y="1"/>
                    <a:pt x="4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29"/>
            <p:cNvSpPr/>
            <p:nvPr/>
          </p:nvSpPr>
          <p:spPr>
            <a:xfrm>
              <a:off x="2552837" y="2531582"/>
              <a:ext cx="42517" cy="40900"/>
            </a:xfrm>
            <a:custGeom>
              <a:rect b="b" l="l" r="r" t="t"/>
              <a:pathLst>
                <a:path extrusionOk="0" h="2024" w="2104">
                  <a:moveTo>
                    <a:pt x="1013" y="680"/>
                  </a:moveTo>
                  <a:cubicBezTo>
                    <a:pt x="1195" y="680"/>
                    <a:pt x="1343" y="829"/>
                    <a:pt x="1345" y="1011"/>
                  </a:cubicBezTo>
                  <a:cubicBezTo>
                    <a:pt x="1345" y="1212"/>
                    <a:pt x="1181" y="1344"/>
                    <a:pt x="1010" y="1344"/>
                  </a:cubicBezTo>
                  <a:cubicBezTo>
                    <a:pt x="928" y="1344"/>
                    <a:pt x="845" y="1314"/>
                    <a:pt x="777" y="1246"/>
                  </a:cubicBezTo>
                  <a:cubicBezTo>
                    <a:pt x="568" y="1038"/>
                    <a:pt x="716" y="680"/>
                    <a:pt x="1013" y="680"/>
                  </a:cubicBezTo>
                  <a:close/>
                  <a:moveTo>
                    <a:pt x="1013" y="0"/>
                  </a:moveTo>
                  <a:cubicBezTo>
                    <a:pt x="454" y="0"/>
                    <a:pt x="2" y="454"/>
                    <a:pt x="0" y="1011"/>
                  </a:cubicBezTo>
                  <a:cubicBezTo>
                    <a:pt x="0" y="1420"/>
                    <a:pt x="247" y="1790"/>
                    <a:pt x="625" y="1946"/>
                  </a:cubicBezTo>
                  <a:cubicBezTo>
                    <a:pt x="750" y="1998"/>
                    <a:pt x="881" y="2023"/>
                    <a:pt x="1012" y="2023"/>
                  </a:cubicBezTo>
                  <a:cubicBezTo>
                    <a:pt x="1275" y="2023"/>
                    <a:pt x="1535" y="1920"/>
                    <a:pt x="1728" y="1727"/>
                  </a:cubicBezTo>
                  <a:cubicBezTo>
                    <a:pt x="2018" y="1437"/>
                    <a:pt x="2103" y="1002"/>
                    <a:pt x="1946" y="625"/>
                  </a:cubicBezTo>
                  <a:cubicBezTo>
                    <a:pt x="1791" y="247"/>
                    <a:pt x="1422" y="0"/>
                    <a:pt x="10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29"/>
            <p:cNvSpPr/>
            <p:nvPr/>
          </p:nvSpPr>
          <p:spPr>
            <a:xfrm>
              <a:off x="2554009" y="2306329"/>
              <a:ext cx="42517" cy="40900"/>
            </a:xfrm>
            <a:custGeom>
              <a:rect b="b" l="l" r="r" t="t"/>
              <a:pathLst>
                <a:path extrusionOk="0" h="2024" w="2104">
                  <a:moveTo>
                    <a:pt x="1089" y="679"/>
                  </a:moveTo>
                  <a:cubicBezTo>
                    <a:pt x="1260" y="679"/>
                    <a:pt x="1424" y="812"/>
                    <a:pt x="1424" y="1013"/>
                  </a:cubicBezTo>
                  <a:cubicBezTo>
                    <a:pt x="1424" y="1195"/>
                    <a:pt x="1275" y="1343"/>
                    <a:pt x="1091" y="1345"/>
                  </a:cubicBezTo>
                  <a:cubicBezTo>
                    <a:pt x="796" y="1345"/>
                    <a:pt x="648" y="987"/>
                    <a:pt x="858" y="777"/>
                  </a:cubicBezTo>
                  <a:cubicBezTo>
                    <a:pt x="925" y="710"/>
                    <a:pt x="1008" y="679"/>
                    <a:pt x="1089" y="679"/>
                  </a:cubicBezTo>
                  <a:close/>
                  <a:moveTo>
                    <a:pt x="1091" y="0"/>
                  </a:moveTo>
                  <a:cubicBezTo>
                    <a:pt x="682" y="0"/>
                    <a:pt x="314" y="247"/>
                    <a:pt x="158" y="625"/>
                  </a:cubicBezTo>
                  <a:cubicBezTo>
                    <a:pt x="1" y="1003"/>
                    <a:pt x="88" y="1439"/>
                    <a:pt x="376" y="1728"/>
                  </a:cubicBezTo>
                  <a:cubicBezTo>
                    <a:pt x="569" y="1921"/>
                    <a:pt x="828" y="2024"/>
                    <a:pt x="1092" y="2024"/>
                  </a:cubicBezTo>
                  <a:cubicBezTo>
                    <a:pt x="1223" y="2024"/>
                    <a:pt x="1354" y="1998"/>
                    <a:pt x="1479" y="1946"/>
                  </a:cubicBezTo>
                  <a:cubicBezTo>
                    <a:pt x="1857" y="1790"/>
                    <a:pt x="2104" y="1422"/>
                    <a:pt x="2104" y="1013"/>
                  </a:cubicBezTo>
                  <a:cubicBezTo>
                    <a:pt x="2102" y="454"/>
                    <a:pt x="1650" y="2"/>
                    <a:pt x="10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29"/>
            <p:cNvSpPr/>
            <p:nvPr/>
          </p:nvSpPr>
          <p:spPr>
            <a:xfrm>
              <a:off x="2655572" y="2306329"/>
              <a:ext cx="42517" cy="40900"/>
            </a:xfrm>
            <a:custGeom>
              <a:rect b="b" l="l" r="r" t="t"/>
              <a:pathLst>
                <a:path extrusionOk="0" h="2024" w="2104">
                  <a:moveTo>
                    <a:pt x="1095" y="680"/>
                  </a:moveTo>
                  <a:cubicBezTo>
                    <a:pt x="1176" y="680"/>
                    <a:pt x="1259" y="710"/>
                    <a:pt x="1327" y="777"/>
                  </a:cubicBezTo>
                  <a:cubicBezTo>
                    <a:pt x="1536" y="987"/>
                    <a:pt x="1388" y="1343"/>
                    <a:pt x="1093" y="1345"/>
                  </a:cubicBezTo>
                  <a:cubicBezTo>
                    <a:pt x="909" y="1343"/>
                    <a:pt x="761" y="1195"/>
                    <a:pt x="761" y="1013"/>
                  </a:cubicBezTo>
                  <a:cubicBezTo>
                    <a:pt x="761" y="812"/>
                    <a:pt x="924" y="680"/>
                    <a:pt x="1095" y="680"/>
                  </a:cubicBezTo>
                  <a:close/>
                  <a:moveTo>
                    <a:pt x="1093" y="0"/>
                  </a:moveTo>
                  <a:cubicBezTo>
                    <a:pt x="829" y="0"/>
                    <a:pt x="571" y="103"/>
                    <a:pt x="377" y="297"/>
                  </a:cubicBezTo>
                  <a:cubicBezTo>
                    <a:pt x="88" y="586"/>
                    <a:pt x="1" y="1021"/>
                    <a:pt x="157" y="1399"/>
                  </a:cubicBezTo>
                  <a:cubicBezTo>
                    <a:pt x="314" y="1777"/>
                    <a:pt x="684" y="2023"/>
                    <a:pt x="1093" y="2023"/>
                  </a:cubicBezTo>
                  <a:cubicBezTo>
                    <a:pt x="1650" y="2023"/>
                    <a:pt x="2104" y="1570"/>
                    <a:pt x="2104" y="1013"/>
                  </a:cubicBezTo>
                  <a:cubicBezTo>
                    <a:pt x="2104" y="603"/>
                    <a:pt x="1857" y="234"/>
                    <a:pt x="1479" y="77"/>
                  </a:cubicBezTo>
                  <a:cubicBezTo>
                    <a:pt x="1354" y="25"/>
                    <a:pt x="1223" y="0"/>
                    <a:pt x="10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29"/>
            <p:cNvSpPr/>
            <p:nvPr/>
          </p:nvSpPr>
          <p:spPr>
            <a:xfrm>
              <a:off x="2564678" y="2405002"/>
              <a:ext cx="60643" cy="13761"/>
            </a:xfrm>
            <a:custGeom>
              <a:rect b="b" l="l" r="r" t="t"/>
              <a:pathLst>
                <a:path extrusionOk="0" h="681" w="3001">
                  <a:moveTo>
                    <a:pt x="340" y="1"/>
                  </a:moveTo>
                  <a:cubicBezTo>
                    <a:pt x="153" y="1"/>
                    <a:pt x="0" y="153"/>
                    <a:pt x="0" y="341"/>
                  </a:cubicBezTo>
                  <a:cubicBezTo>
                    <a:pt x="0" y="528"/>
                    <a:pt x="153" y="681"/>
                    <a:pt x="340" y="681"/>
                  </a:cubicBezTo>
                  <a:lnTo>
                    <a:pt x="2661" y="681"/>
                  </a:lnTo>
                  <a:cubicBezTo>
                    <a:pt x="2849" y="681"/>
                    <a:pt x="3000" y="528"/>
                    <a:pt x="3000" y="341"/>
                  </a:cubicBezTo>
                  <a:cubicBezTo>
                    <a:pt x="3000" y="153"/>
                    <a:pt x="2849" y="1"/>
                    <a:pt x="26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29"/>
            <p:cNvSpPr/>
            <p:nvPr/>
          </p:nvSpPr>
          <p:spPr>
            <a:xfrm>
              <a:off x="2561041" y="2430241"/>
              <a:ext cx="60643" cy="13741"/>
            </a:xfrm>
            <a:custGeom>
              <a:rect b="b" l="l" r="r" t="t"/>
              <a:pathLst>
                <a:path extrusionOk="0" h="680" w="3001">
                  <a:moveTo>
                    <a:pt x="341" y="1"/>
                  </a:moveTo>
                  <a:cubicBezTo>
                    <a:pt x="153" y="1"/>
                    <a:pt x="1" y="152"/>
                    <a:pt x="1" y="340"/>
                  </a:cubicBezTo>
                  <a:cubicBezTo>
                    <a:pt x="1" y="528"/>
                    <a:pt x="153" y="679"/>
                    <a:pt x="341" y="679"/>
                  </a:cubicBezTo>
                  <a:lnTo>
                    <a:pt x="2661" y="679"/>
                  </a:lnTo>
                  <a:cubicBezTo>
                    <a:pt x="2849" y="679"/>
                    <a:pt x="3000" y="528"/>
                    <a:pt x="3000" y="340"/>
                  </a:cubicBezTo>
                  <a:cubicBezTo>
                    <a:pt x="3000" y="152"/>
                    <a:pt x="2849" y="1"/>
                    <a:pt x="26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29"/>
            <p:cNvSpPr/>
            <p:nvPr/>
          </p:nvSpPr>
          <p:spPr>
            <a:xfrm>
              <a:off x="2557384" y="2455460"/>
              <a:ext cx="60663" cy="13761"/>
            </a:xfrm>
            <a:custGeom>
              <a:rect b="b" l="l" r="r" t="t"/>
              <a:pathLst>
                <a:path extrusionOk="0" h="681" w="3002">
                  <a:moveTo>
                    <a:pt x="341" y="0"/>
                  </a:moveTo>
                  <a:cubicBezTo>
                    <a:pt x="153" y="0"/>
                    <a:pt x="2" y="153"/>
                    <a:pt x="2" y="341"/>
                  </a:cubicBezTo>
                  <a:cubicBezTo>
                    <a:pt x="1" y="528"/>
                    <a:pt x="153" y="680"/>
                    <a:pt x="341" y="680"/>
                  </a:cubicBezTo>
                  <a:lnTo>
                    <a:pt x="2661" y="680"/>
                  </a:lnTo>
                  <a:cubicBezTo>
                    <a:pt x="2849" y="680"/>
                    <a:pt x="3002" y="528"/>
                    <a:pt x="3002" y="341"/>
                  </a:cubicBezTo>
                  <a:cubicBezTo>
                    <a:pt x="3002" y="153"/>
                    <a:pt x="2849" y="0"/>
                    <a:pt x="2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29"/>
            <p:cNvSpPr/>
            <p:nvPr/>
          </p:nvSpPr>
          <p:spPr>
            <a:xfrm>
              <a:off x="2553746" y="2480699"/>
              <a:ext cx="60683" cy="13761"/>
            </a:xfrm>
            <a:custGeom>
              <a:rect b="b" l="l" r="r" t="t"/>
              <a:pathLst>
                <a:path extrusionOk="0" h="681" w="3003">
                  <a:moveTo>
                    <a:pt x="342" y="0"/>
                  </a:moveTo>
                  <a:cubicBezTo>
                    <a:pt x="153" y="0"/>
                    <a:pt x="1" y="153"/>
                    <a:pt x="1" y="340"/>
                  </a:cubicBezTo>
                  <a:cubicBezTo>
                    <a:pt x="1" y="528"/>
                    <a:pt x="153" y="680"/>
                    <a:pt x="342" y="680"/>
                  </a:cubicBezTo>
                  <a:lnTo>
                    <a:pt x="2663" y="680"/>
                  </a:lnTo>
                  <a:cubicBezTo>
                    <a:pt x="2850" y="680"/>
                    <a:pt x="3002" y="528"/>
                    <a:pt x="3002" y="340"/>
                  </a:cubicBezTo>
                  <a:cubicBezTo>
                    <a:pt x="3002" y="153"/>
                    <a:pt x="2850" y="0"/>
                    <a:pt x="26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29"/>
            <p:cNvSpPr/>
            <p:nvPr/>
          </p:nvSpPr>
          <p:spPr>
            <a:xfrm>
              <a:off x="2550129" y="2505938"/>
              <a:ext cx="60643" cy="13761"/>
            </a:xfrm>
            <a:custGeom>
              <a:rect b="b" l="l" r="r" t="t"/>
              <a:pathLst>
                <a:path extrusionOk="0" h="681" w="3001">
                  <a:moveTo>
                    <a:pt x="341" y="0"/>
                  </a:moveTo>
                  <a:cubicBezTo>
                    <a:pt x="153" y="0"/>
                    <a:pt x="0" y="151"/>
                    <a:pt x="0" y="340"/>
                  </a:cubicBezTo>
                  <a:cubicBezTo>
                    <a:pt x="0" y="528"/>
                    <a:pt x="153" y="679"/>
                    <a:pt x="340" y="680"/>
                  </a:cubicBezTo>
                  <a:lnTo>
                    <a:pt x="2661" y="680"/>
                  </a:lnTo>
                  <a:cubicBezTo>
                    <a:pt x="2848" y="680"/>
                    <a:pt x="3000" y="528"/>
                    <a:pt x="3000" y="340"/>
                  </a:cubicBezTo>
                  <a:cubicBezTo>
                    <a:pt x="3000" y="151"/>
                    <a:pt x="2848" y="0"/>
                    <a:pt x="26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92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Google Shape;293;p30"/>
          <p:cNvSpPr txBox="1"/>
          <p:nvPr>
            <p:ph idx="1" type="subTitle"/>
          </p:nvPr>
        </p:nvSpPr>
        <p:spPr>
          <a:xfrm>
            <a:off x="5592425" y="3473100"/>
            <a:ext cx="2891400" cy="115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4" name="Google Shape;294;p30"/>
          <p:cNvSpPr txBox="1"/>
          <p:nvPr>
            <p:ph type="title"/>
          </p:nvPr>
        </p:nvSpPr>
        <p:spPr>
          <a:xfrm>
            <a:off x="5592425" y="2608050"/>
            <a:ext cx="2891400" cy="84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Services</a:t>
            </a:r>
            <a:endParaRPr/>
          </a:p>
        </p:txBody>
      </p:sp>
      <p:sp>
        <p:nvSpPr>
          <p:cNvPr id="295" name="Google Shape;295;p30"/>
          <p:cNvSpPr txBox="1"/>
          <p:nvPr>
            <p:ph idx="2" type="title"/>
          </p:nvPr>
        </p:nvSpPr>
        <p:spPr>
          <a:xfrm>
            <a:off x="5592425" y="1457325"/>
            <a:ext cx="1216200" cy="799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pic>
        <p:nvPicPr>
          <p:cNvPr id="296" name="Google Shape;296;p30"/>
          <p:cNvPicPr preferRelativeResize="0"/>
          <p:nvPr/>
        </p:nvPicPr>
        <p:blipFill rotWithShape="1">
          <a:blip r:embed="rId3">
            <a:alphaModFix/>
          </a:blip>
          <a:srcRect b="0" l="20115" r="9252" t="0"/>
          <a:stretch/>
        </p:blipFill>
        <p:spPr>
          <a:xfrm>
            <a:off x="0" y="0"/>
            <a:ext cx="2420974" cy="5143502"/>
          </a:xfrm>
          <a:prstGeom prst="rect">
            <a:avLst/>
          </a:prstGeom>
          <a:noFill/>
          <a:ln>
            <a:noFill/>
          </a:ln>
        </p:spPr>
      </p:pic>
      <p:pic>
        <p:nvPicPr>
          <p:cNvPr id="297" name="Google Shape;297;p30"/>
          <p:cNvPicPr preferRelativeResize="0"/>
          <p:nvPr/>
        </p:nvPicPr>
        <p:blipFill rotWithShape="1">
          <a:blip r:embed="rId4">
            <a:alphaModFix/>
          </a:blip>
          <a:srcRect b="0" l="7877" r="27283" t="0"/>
          <a:stretch/>
        </p:blipFill>
        <p:spPr>
          <a:xfrm>
            <a:off x="2558825" y="0"/>
            <a:ext cx="2222826" cy="5143502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298" name="Google Shape;298;p30"/>
          <p:cNvCxnSpPr/>
          <p:nvPr/>
        </p:nvCxnSpPr>
        <p:spPr>
          <a:xfrm rot="10800000">
            <a:off x="5712125" y="2474375"/>
            <a:ext cx="37401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02" name="Shape 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" name="Google Shape;303;p31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Do We Do?</a:t>
            </a:r>
            <a:endParaRPr/>
          </a:p>
        </p:txBody>
      </p:sp>
      <p:sp>
        <p:nvSpPr>
          <p:cNvPr id="304" name="Google Shape;304;p31"/>
          <p:cNvSpPr txBox="1"/>
          <p:nvPr/>
        </p:nvSpPr>
        <p:spPr>
          <a:xfrm>
            <a:off x="1015838" y="4153325"/>
            <a:ext cx="3515100" cy="51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rPr>
              <a:t>T</a:t>
            </a:r>
            <a:r>
              <a:rPr lang="en" sz="1200">
                <a:solidFill>
                  <a:schemeClr val="lt1"/>
                </a:solidFill>
                <a:latin typeface="Lato Light"/>
                <a:ea typeface="Lato Light"/>
                <a:cs typeface="Lato Light"/>
                <a:sym typeface="Lato Light"/>
              </a:rPr>
              <a:t>o modify this graph, click on it, follow the link, change the data and paste the new graph here</a:t>
            </a:r>
            <a:endParaRPr sz="1200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305" name="Google Shape;305;p31"/>
          <p:cNvSpPr txBox="1"/>
          <p:nvPr>
            <p:ph idx="4294967295" type="title"/>
          </p:nvPr>
        </p:nvSpPr>
        <p:spPr>
          <a:xfrm>
            <a:off x="6072515" y="1156088"/>
            <a:ext cx="1673100" cy="45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accent1"/>
                </a:solidFill>
                <a:latin typeface="Josefin Slab"/>
                <a:ea typeface="Josefin Slab"/>
                <a:cs typeface="Josefin Slab"/>
                <a:sym typeface="Josefin Slab"/>
              </a:rPr>
              <a:t>Mercury</a:t>
            </a:r>
            <a:endParaRPr b="1" sz="2000">
              <a:solidFill>
                <a:schemeClr val="accent1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306" name="Google Shape;306;p31"/>
          <p:cNvSpPr txBox="1"/>
          <p:nvPr>
            <p:ph idx="4294967295" type="subTitle"/>
          </p:nvPr>
        </p:nvSpPr>
        <p:spPr>
          <a:xfrm>
            <a:off x="6072515" y="1539488"/>
            <a:ext cx="19164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1"/>
                </a:solidFill>
              </a:rPr>
              <a:t>Mercury is the closest planet to the Sun</a:t>
            </a:r>
            <a:endParaRPr sz="1400">
              <a:solidFill>
                <a:schemeClr val="lt1"/>
              </a:solidFill>
            </a:endParaRPr>
          </a:p>
        </p:txBody>
      </p:sp>
      <p:sp>
        <p:nvSpPr>
          <p:cNvPr id="307" name="Google Shape;307;p31"/>
          <p:cNvSpPr txBox="1"/>
          <p:nvPr>
            <p:ph idx="4294967295" type="title"/>
          </p:nvPr>
        </p:nvSpPr>
        <p:spPr>
          <a:xfrm>
            <a:off x="6072515" y="2353638"/>
            <a:ext cx="1673100" cy="45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accent2"/>
                </a:solidFill>
                <a:latin typeface="Josefin Slab"/>
                <a:ea typeface="Josefin Slab"/>
                <a:cs typeface="Josefin Slab"/>
                <a:sym typeface="Josefin Slab"/>
              </a:rPr>
              <a:t>Saturn</a:t>
            </a:r>
            <a:endParaRPr b="1" sz="2000">
              <a:solidFill>
                <a:schemeClr val="accent2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308" name="Google Shape;308;p31"/>
          <p:cNvSpPr txBox="1"/>
          <p:nvPr>
            <p:ph idx="4294967295" type="subTitle"/>
          </p:nvPr>
        </p:nvSpPr>
        <p:spPr>
          <a:xfrm>
            <a:off x="6072515" y="2737038"/>
            <a:ext cx="19164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It’s composed of hydrogen and helium</a:t>
            </a:r>
            <a:endParaRPr sz="1400"/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1400"/>
          </a:p>
        </p:txBody>
      </p:sp>
      <p:sp>
        <p:nvSpPr>
          <p:cNvPr id="309" name="Google Shape;309;p31"/>
          <p:cNvSpPr txBox="1"/>
          <p:nvPr>
            <p:ph idx="4294967295" type="title"/>
          </p:nvPr>
        </p:nvSpPr>
        <p:spPr>
          <a:xfrm>
            <a:off x="6072515" y="3551188"/>
            <a:ext cx="1673100" cy="45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chemeClr val="lt1"/>
                </a:solidFill>
                <a:latin typeface="Josefin Slab"/>
                <a:ea typeface="Josefin Slab"/>
                <a:cs typeface="Josefin Slab"/>
                <a:sym typeface="Josefin Slab"/>
              </a:rPr>
              <a:t>M</a:t>
            </a:r>
            <a:r>
              <a:rPr b="1" lang="en" sz="2000">
                <a:latin typeface="Josefin Slab"/>
                <a:ea typeface="Josefin Slab"/>
                <a:cs typeface="Josefin Slab"/>
                <a:sym typeface="Josefin Slab"/>
              </a:rPr>
              <a:t>ars</a:t>
            </a:r>
            <a:endParaRPr b="1" sz="2000">
              <a:solidFill>
                <a:schemeClr val="lt1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310" name="Google Shape;310;p31"/>
          <p:cNvSpPr txBox="1"/>
          <p:nvPr>
            <p:ph idx="4294967295" type="subTitle"/>
          </p:nvPr>
        </p:nvSpPr>
        <p:spPr>
          <a:xfrm>
            <a:off x="6072515" y="3934588"/>
            <a:ext cx="1916400" cy="7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 cold place</a:t>
            </a:r>
            <a:endParaRPr sz="1400"/>
          </a:p>
        </p:txBody>
      </p:sp>
      <p:cxnSp>
        <p:nvCxnSpPr>
          <p:cNvPr id="311" name="Google Shape;311;p31"/>
          <p:cNvCxnSpPr>
            <a:stCxn id="305" idx="1"/>
          </p:cNvCxnSpPr>
          <p:nvPr/>
        </p:nvCxnSpPr>
        <p:spPr>
          <a:xfrm flipH="1">
            <a:off x="2734715" y="1385888"/>
            <a:ext cx="3337800" cy="390300"/>
          </a:xfrm>
          <a:prstGeom prst="bentConnector3">
            <a:avLst>
              <a:gd fmla="val 100000" name="adj1"/>
            </a:avLst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312" name="Google Shape;312;p31"/>
          <p:cNvCxnSpPr>
            <a:stCxn id="307" idx="1"/>
          </p:cNvCxnSpPr>
          <p:nvPr/>
        </p:nvCxnSpPr>
        <p:spPr>
          <a:xfrm rot="10800000">
            <a:off x="3837515" y="2583438"/>
            <a:ext cx="2235000" cy="0"/>
          </a:xfrm>
          <a:prstGeom prst="straightConnector1">
            <a:avLst/>
          </a:prstGeom>
          <a:noFill/>
          <a:ln cap="flat" cmpd="sng" w="9525">
            <a:solidFill>
              <a:schemeClr val="accent2"/>
            </a:solidFill>
            <a:prstDash val="dot"/>
            <a:round/>
            <a:headEnd len="med" w="med" type="none"/>
            <a:tailEnd len="med" w="med" type="none"/>
          </a:ln>
        </p:spPr>
      </p:cxnSp>
      <p:cxnSp>
        <p:nvCxnSpPr>
          <p:cNvPr id="313" name="Google Shape;313;p31"/>
          <p:cNvCxnSpPr>
            <a:stCxn id="309" idx="1"/>
          </p:cNvCxnSpPr>
          <p:nvPr/>
        </p:nvCxnSpPr>
        <p:spPr>
          <a:xfrm rot="10800000">
            <a:off x="3174215" y="3780988"/>
            <a:ext cx="2898300" cy="0"/>
          </a:xfrm>
          <a:prstGeom prst="straightConnector1">
            <a:avLst/>
          </a:prstGeom>
          <a:noFill/>
          <a:ln cap="flat" cmpd="sng" w="9525">
            <a:solidFill>
              <a:srgbClr val="FFFFFF"/>
            </a:solidFill>
            <a:prstDash val="dot"/>
            <a:round/>
            <a:headEnd len="med" w="med" type="none"/>
            <a:tailEnd len="med" w="med" type="none"/>
          </a:ln>
        </p:spPr>
      </p:cxnSp>
      <p:pic>
        <p:nvPicPr>
          <p:cNvPr id="314" name="Google Shape;314;p31" title="Gráfico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 b="0" l="18890" r="18909" t="0"/>
          <a:stretch/>
        </p:blipFill>
        <p:spPr>
          <a:xfrm rot="-4820390">
            <a:off x="1370675" y="1378462"/>
            <a:ext cx="2805450" cy="27889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18" name="Shape 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Google Shape;319;p32"/>
          <p:cNvSpPr txBox="1"/>
          <p:nvPr>
            <p:ph type="title"/>
          </p:nvPr>
        </p:nvSpPr>
        <p:spPr>
          <a:xfrm>
            <a:off x="590100" y="582125"/>
            <a:ext cx="8298000" cy="45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Do We Offer?</a:t>
            </a:r>
            <a:endParaRPr/>
          </a:p>
        </p:txBody>
      </p:sp>
      <p:sp>
        <p:nvSpPr>
          <p:cNvPr id="320" name="Google Shape;320;p32"/>
          <p:cNvSpPr txBox="1"/>
          <p:nvPr>
            <p:ph idx="2" type="title"/>
          </p:nvPr>
        </p:nvSpPr>
        <p:spPr>
          <a:xfrm>
            <a:off x="1581696" y="2926850"/>
            <a:ext cx="23709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Creativity</a:t>
            </a:r>
            <a:endParaRPr/>
          </a:p>
        </p:txBody>
      </p:sp>
      <p:sp>
        <p:nvSpPr>
          <p:cNvPr id="321" name="Google Shape;321;p32"/>
          <p:cNvSpPr txBox="1"/>
          <p:nvPr>
            <p:ph idx="1" type="subTitle"/>
          </p:nvPr>
        </p:nvSpPr>
        <p:spPr>
          <a:xfrm>
            <a:off x="1581695" y="3569925"/>
            <a:ext cx="2370900" cy="109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place. The planet is full of iron oxide dust</a:t>
            </a:r>
            <a:endParaRPr/>
          </a:p>
        </p:txBody>
      </p:sp>
      <p:pic>
        <p:nvPicPr>
          <p:cNvPr id="322" name="Google Shape;322;p3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761648" y="1405075"/>
            <a:ext cx="2011002" cy="1341019"/>
          </a:xfrm>
          <a:prstGeom prst="rect">
            <a:avLst/>
          </a:prstGeom>
          <a:noFill/>
          <a:ln>
            <a:noFill/>
          </a:ln>
        </p:spPr>
      </p:pic>
      <p:sp>
        <p:nvSpPr>
          <p:cNvPr id="323" name="Google Shape;323;p32"/>
          <p:cNvSpPr txBox="1"/>
          <p:nvPr>
            <p:ph idx="3" type="title"/>
          </p:nvPr>
        </p:nvSpPr>
        <p:spPr>
          <a:xfrm>
            <a:off x="5191405" y="2926850"/>
            <a:ext cx="2370900" cy="568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Professionalism</a:t>
            </a:r>
            <a:endParaRPr/>
          </a:p>
        </p:txBody>
      </p:sp>
      <p:sp>
        <p:nvSpPr>
          <p:cNvPr id="324" name="Google Shape;324;p32"/>
          <p:cNvSpPr txBox="1"/>
          <p:nvPr>
            <p:ph idx="4" type="subTitle"/>
          </p:nvPr>
        </p:nvSpPr>
        <p:spPr>
          <a:xfrm>
            <a:off x="5191399" y="3569925"/>
            <a:ext cx="2370900" cy="109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has a beautiful name and is the second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planet from the Sun</a:t>
            </a:r>
            <a:endParaRPr/>
          </a:p>
        </p:txBody>
      </p:sp>
      <p:cxnSp>
        <p:nvCxnSpPr>
          <p:cNvPr id="325" name="Google Shape;325;p32"/>
          <p:cNvCxnSpPr>
            <a:stCxn id="326" idx="1"/>
          </p:cNvCxnSpPr>
          <p:nvPr/>
        </p:nvCxnSpPr>
        <p:spPr>
          <a:xfrm rot="10800000">
            <a:off x="-129251" y="2075388"/>
            <a:ext cx="18909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  <p:pic>
        <p:nvPicPr>
          <p:cNvPr id="327" name="Google Shape;327;p32"/>
          <p:cNvPicPr preferRelativeResize="0"/>
          <p:nvPr/>
        </p:nvPicPr>
        <p:blipFill rotWithShape="1">
          <a:blip r:embed="rId4">
            <a:alphaModFix/>
          </a:blip>
          <a:srcRect b="0" l="0" r="6542" t="6542"/>
          <a:stretch/>
        </p:blipFill>
        <p:spPr>
          <a:xfrm>
            <a:off x="5371350" y="1405065"/>
            <a:ext cx="2011005" cy="134067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328" name="Google Shape;328;p32"/>
          <p:cNvCxnSpPr>
            <a:stCxn id="327" idx="3"/>
          </p:cNvCxnSpPr>
          <p:nvPr/>
        </p:nvCxnSpPr>
        <p:spPr>
          <a:xfrm>
            <a:off x="7382355" y="2075400"/>
            <a:ext cx="17847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dot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Tattoo Studio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D966"/>
      </a:accent1>
      <a:accent2>
        <a:srgbClr val="E06666"/>
      </a:accent2>
      <a:accent3>
        <a:srgbClr val="4A4A4A"/>
      </a:accent3>
      <a:accent4>
        <a:srgbClr val="FFF2CC"/>
      </a:accent4>
      <a:accent5>
        <a:srgbClr val="F4CCCC"/>
      </a:accent5>
      <a:accent6>
        <a:srgbClr val="FFFFF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